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 id="2147483706" r:id="rId5"/>
  </p:sldMasterIdLst>
  <p:notesMasterIdLst>
    <p:notesMasterId r:id="rId71"/>
  </p:notesMasterIdLst>
  <p:sldIdLst>
    <p:sldId id="489" r:id="rId6"/>
    <p:sldId id="398" r:id="rId7"/>
    <p:sldId id="401" r:id="rId8"/>
    <p:sldId id="397" r:id="rId9"/>
    <p:sldId id="463" r:id="rId10"/>
    <p:sldId id="475" r:id="rId11"/>
    <p:sldId id="476" r:id="rId12"/>
    <p:sldId id="477" r:id="rId13"/>
    <p:sldId id="478" r:id="rId14"/>
    <p:sldId id="479" r:id="rId15"/>
    <p:sldId id="482" r:id="rId16"/>
    <p:sldId id="480" r:id="rId17"/>
    <p:sldId id="461" r:id="rId18"/>
    <p:sldId id="367" r:id="rId19"/>
    <p:sldId id="494" r:id="rId20"/>
    <p:sldId id="485" r:id="rId21"/>
    <p:sldId id="486" r:id="rId22"/>
    <p:sldId id="368" r:id="rId23"/>
    <p:sldId id="483" r:id="rId24"/>
    <p:sldId id="369" r:id="rId25"/>
    <p:sldId id="370" r:id="rId26"/>
    <p:sldId id="371" r:id="rId27"/>
    <p:sldId id="374" r:id="rId28"/>
    <p:sldId id="375" r:id="rId29"/>
    <p:sldId id="376" r:id="rId30"/>
    <p:sldId id="386" r:id="rId31"/>
    <p:sldId id="380" r:id="rId32"/>
    <p:sldId id="297" r:id="rId33"/>
    <p:sldId id="383" r:id="rId34"/>
    <p:sldId id="384" r:id="rId35"/>
    <p:sldId id="385" r:id="rId36"/>
    <p:sldId id="299" r:id="rId37"/>
    <p:sldId id="402" r:id="rId38"/>
    <p:sldId id="310" r:id="rId39"/>
    <p:sldId id="311" r:id="rId40"/>
    <p:sldId id="403" r:id="rId41"/>
    <p:sldId id="496" r:id="rId42"/>
    <p:sldId id="498" r:id="rId43"/>
    <p:sldId id="394" r:id="rId44"/>
    <p:sldId id="395" r:id="rId45"/>
    <p:sldId id="320" r:id="rId46"/>
    <p:sldId id="490" r:id="rId47"/>
    <p:sldId id="491" r:id="rId48"/>
    <p:sldId id="322" r:id="rId49"/>
    <p:sldId id="323" r:id="rId50"/>
    <p:sldId id="324" r:id="rId51"/>
    <p:sldId id="462" r:id="rId52"/>
    <p:sldId id="325" r:id="rId53"/>
    <p:sldId id="326" r:id="rId54"/>
    <p:sldId id="328" r:id="rId55"/>
    <p:sldId id="329" r:id="rId56"/>
    <p:sldId id="330" r:id="rId57"/>
    <p:sldId id="331" r:id="rId58"/>
    <p:sldId id="333" r:id="rId59"/>
    <p:sldId id="334" r:id="rId60"/>
    <p:sldId id="335" r:id="rId61"/>
    <p:sldId id="336" r:id="rId62"/>
    <p:sldId id="337" r:id="rId63"/>
    <p:sldId id="338" r:id="rId64"/>
    <p:sldId id="339" r:id="rId65"/>
    <p:sldId id="346" r:id="rId66"/>
    <p:sldId id="347" r:id="rId67"/>
    <p:sldId id="348" r:id="rId68"/>
    <p:sldId id="313" r:id="rId69"/>
    <p:sldId id="481"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ccetti, Debbie" initials="PD" lastIdx="2" clrIdx="0">
    <p:extLst>
      <p:ext uri="{19B8F6BF-5375-455C-9EA6-DF929625EA0E}">
        <p15:presenceInfo xmlns:p15="http://schemas.microsoft.com/office/powerpoint/2012/main" userId="S-1-5-21-170422339-1359699126-1544898942-570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F27900"/>
    <a:srgbClr val="488BC9"/>
    <a:srgbClr val="00CC99"/>
    <a:srgbClr val="00B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6BA72-AD2F-CFC9-F436-EEBCF7AE65FA}" v="154" dt="2023-05-03T14:14:36.541"/>
    <p1510:client id="{88C62E8D-A5C6-C864-6105-42084E214A93}" v="550" dt="2023-05-02T04:48:52.898"/>
    <p1510:client id="{96D4901B-4DBA-408E-11FC-5F9B73CE6518}" v="2" dt="2023-05-03T04:47:13.074"/>
    <p1510:client id="{A2CE598B-746E-6EC9-AA57-6A193F61E657}" v="14" dt="2023-05-04T14:39:02.415"/>
    <p1510:client id="{C3A05F02-8F64-27A4-4EAE-2DC121D36DA9}" v="6" dt="2023-05-03T14:35:18.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dka, Dawna" userId="S::gudka_d@cde.state.co.us::823cceae-331b-41d6-9a63-34ad6d1db55c" providerId="AD" clId="Web-{88C62E8D-A5C6-C864-6105-42084E214A93}"/>
    <pc:docChg chg="mod delSld modSld sldOrd addMainMaster delMainMaster modMainMaster setSldSz">
      <pc:chgData name="Gudka, Dawna" userId="S::gudka_d@cde.state.co.us::823cceae-331b-41d6-9a63-34ad6d1db55c" providerId="AD" clId="Web-{88C62E8D-A5C6-C864-6105-42084E214A93}" dt="2023-05-02T04:48:52.898" v="545"/>
      <pc:docMkLst>
        <pc:docMk/>
      </pc:docMkLst>
      <pc:sldChg chg="addSp modSp mod setBg modClrScheme chgLayout">
        <pc:chgData name="Gudka, Dawna" userId="S::gudka_d@cde.state.co.us::823cceae-331b-41d6-9a63-34ad6d1db55c" providerId="AD" clId="Web-{88C62E8D-A5C6-C864-6105-42084E214A93}" dt="2023-05-02T04:02:44.318" v="249" actId="1076"/>
        <pc:sldMkLst>
          <pc:docMk/>
          <pc:sldMk cId="2262852986" sldId="297"/>
        </pc:sldMkLst>
        <pc:spChg chg="mod ord">
          <ac:chgData name="Gudka, Dawna" userId="S::gudka_d@cde.state.co.us::823cceae-331b-41d6-9a63-34ad6d1db55c" providerId="AD" clId="Web-{88C62E8D-A5C6-C864-6105-42084E214A93}" dt="2023-05-02T04:02:06.177" v="239"/>
          <ac:spMkLst>
            <pc:docMk/>
            <pc:sldMk cId="2262852986" sldId="297"/>
            <ac:spMk id="2" creationId="{00000000-0000-0000-0000-000000000000}"/>
          </ac:spMkLst>
        </pc:spChg>
        <pc:spChg chg="mod ord">
          <ac:chgData name="Gudka, Dawna" userId="S::gudka_d@cde.state.co.us::823cceae-331b-41d6-9a63-34ad6d1db55c" providerId="AD" clId="Web-{88C62E8D-A5C6-C864-6105-42084E214A93}" dt="2023-05-02T04:02:06.177" v="239"/>
          <ac:spMkLst>
            <pc:docMk/>
            <pc:sldMk cId="2262852986" sldId="297"/>
            <ac:spMk id="4" creationId="{00000000-0000-0000-0000-000000000000}"/>
          </ac:spMkLst>
        </pc:spChg>
        <pc:spChg chg="mod">
          <ac:chgData name="Gudka, Dawna" userId="S::gudka_d@cde.state.co.us::823cceae-331b-41d6-9a63-34ad6d1db55c" providerId="AD" clId="Web-{88C62E8D-A5C6-C864-6105-42084E214A93}" dt="2023-05-02T04:02:06.177" v="239"/>
          <ac:spMkLst>
            <pc:docMk/>
            <pc:sldMk cId="2262852986" sldId="297"/>
            <ac:spMk id="5" creationId="{00000000-0000-0000-0000-000000000000}"/>
          </ac:spMkLst>
        </pc:spChg>
        <pc:spChg chg="mod">
          <ac:chgData name="Gudka, Dawna" userId="S::gudka_d@cde.state.co.us::823cceae-331b-41d6-9a63-34ad6d1db55c" providerId="AD" clId="Web-{88C62E8D-A5C6-C864-6105-42084E214A93}" dt="2023-05-02T04:02:06.177" v="239"/>
          <ac:spMkLst>
            <pc:docMk/>
            <pc:sldMk cId="2262852986" sldId="297"/>
            <ac:spMk id="6" creationId="{00000000-0000-0000-0000-000000000000}"/>
          </ac:spMkLst>
        </pc:spChg>
        <pc:spChg chg="mod">
          <ac:chgData name="Gudka, Dawna" userId="S::gudka_d@cde.state.co.us::823cceae-331b-41d6-9a63-34ad6d1db55c" providerId="AD" clId="Web-{88C62E8D-A5C6-C864-6105-42084E214A93}" dt="2023-05-02T04:02:06.177" v="239"/>
          <ac:spMkLst>
            <pc:docMk/>
            <pc:sldMk cId="2262852986" sldId="297"/>
            <ac:spMk id="7" creationId="{00000000-0000-0000-0000-000000000000}"/>
          </ac:spMkLst>
        </pc:spChg>
        <pc:spChg chg="mod">
          <ac:chgData name="Gudka, Dawna" userId="S::gudka_d@cde.state.co.us::823cceae-331b-41d6-9a63-34ad6d1db55c" providerId="AD" clId="Web-{88C62E8D-A5C6-C864-6105-42084E214A93}" dt="2023-05-02T04:02:06.177" v="239"/>
          <ac:spMkLst>
            <pc:docMk/>
            <pc:sldMk cId="2262852986" sldId="297"/>
            <ac:spMk id="8" creationId="{00000000-0000-0000-0000-000000000000}"/>
          </ac:spMkLst>
        </pc:spChg>
        <pc:spChg chg="mod">
          <ac:chgData name="Gudka, Dawna" userId="S::gudka_d@cde.state.co.us::823cceae-331b-41d6-9a63-34ad6d1db55c" providerId="AD" clId="Web-{88C62E8D-A5C6-C864-6105-42084E214A93}" dt="2023-05-02T04:02:06.177" v="239"/>
          <ac:spMkLst>
            <pc:docMk/>
            <pc:sldMk cId="2262852986" sldId="297"/>
            <ac:spMk id="9" creationId="{00000000-0000-0000-0000-000000000000}"/>
          </ac:spMkLst>
        </pc:spChg>
        <pc:spChg chg="mod">
          <ac:chgData name="Gudka, Dawna" userId="S::gudka_d@cde.state.co.us::823cceae-331b-41d6-9a63-34ad6d1db55c" providerId="AD" clId="Web-{88C62E8D-A5C6-C864-6105-42084E214A93}" dt="2023-05-02T04:02:35.052" v="247" actId="14100"/>
          <ac:spMkLst>
            <pc:docMk/>
            <pc:sldMk cId="2262852986" sldId="297"/>
            <ac:spMk id="10" creationId="{00000000-0000-0000-0000-000000000000}"/>
          </ac:spMkLst>
        </pc:spChg>
        <pc:spChg chg="mod">
          <ac:chgData name="Gudka, Dawna" userId="S::gudka_d@cde.state.co.us::823cceae-331b-41d6-9a63-34ad6d1db55c" providerId="AD" clId="Web-{88C62E8D-A5C6-C864-6105-42084E214A93}" dt="2023-05-02T04:02:26.693" v="245" actId="14100"/>
          <ac:spMkLst>
            <pc:docMk/>
            <pc:sldMk cId="2262852986" sldId="297"/>
            <ac:spMk id="12" creationId="{00000000-0000-0000-0000-000000000000}"/>
          </ac:spMkLst>
        </pc:spChg>
        <pc:spChg chg="mod">
          <ac:chgData name="Gudka, Dawna" userId="S::gudka_d@cde.state.co.us::823cceae-331b-41d6-9a63-34ad6d1db55c" providerId="AD" clId="Web-{88C62E8D-A5C6-C864-6105-42084E214A93}" dt="2023-05-02T04:02:06.177" v="239"/>
          <ac:spMkLst>
            <pc:docMk/>
            <pc:sldMk cId="2262852986" sldId="297"/>
            <ac:spMk id="22" creationId="{00000000-0000-0000-0000-000000000000}"/>
          </ac:spMkLst>
        </pc:spChg>
        <pc:spChg chg="mod">
          <ac:chgData name="Gudka, Dawna" userId="S::gudka_d@cde.state.co.us::823cceae-331b-41d6-9a63-34ad6d1db55c" providerId="AD" clId="Web-{88C62E8D-A5C6-C864-6105-42084E214A93}" dt="2023-05-02T04:02:06.177" v="239"/>
          <ac:spMkLst>
            <pc:docMk/>
            <pc:sldMk cId="2262852986" sldId="297"/>
            <ac:spMk id="26" creationId="{00000000-0000-0000-0000-000000000000}"/>
          </ac:spMkLst>
        </pc:spChg>
        <pc:spChg chg="add">
          <ac:chgData name="Gudka, Dawna" userId="S::gudka_d@cde.state.co.us::823cceae-331b-41d6-9a63-34ad6d1db55c" providerId="AD" clId="Web-{88C62E8D-A5C6-C864-6105-42084E214A93}" dt="2023-05-02T04:02:06.177" v="239"/>
          <ac:spMkLst>
            <pc:docMk/>
            <pc:sldMk cId="2262852986" sldId="297"/>
            <ac:spMk id="1031" creationId="{7301F447-EEF7-48F5-AF73-7566EE7F64AD}"/>
          </ac:spMkLst>
        </pc:spChg>
        <pc:spChg chg="add">
          <ac:chgData name="Gudka, Dawna" userId="S::gudka_d@cde.state.co.us::823cceae-331b-41d6-9a63-34ad6d1db55c" providerId="AD" clId="Web-{88C62E8D-A5C6-C864-6105-42084E214A93}" dt="2023-05-02T04:02:06.177" v="239"/>
          <ac:spMkLst>
            <pc:docMk/>
            <pc:sldMk cId="2262852986" sldId="297"/>
            <ac:spMk id="1033" creationId="{F7117410-A2A4-4085-9ADC-46744551DBDE}"/>
          </ac:spMkLst>
        </pc:spChg>
        <pc:spChg chg="add">
          <ac:chgData name="Gudka, Dawna" userId="S::gudka_d@cde.state.co.us::823cceae-331b-41d6-9a63-34ad6d1db55c" providerId="AD" clId="Web-{88C62E8D-A5C6-C864-6105-42084E214A93}" dt="2023-05-02T04:02:06.177" v="239"/>
          <ac:spMkLst>
            <pc:docMk/>
            <pc:sldMk cId="2262852986" sldId="297"/>
            <ac:spMk id="1035" creationId="{99F74EB5-E547-4FB4-95F5-BCC788F3C4A0}"/>
          </ac:spMkLst>
        </pc:spChg>
        <pc:picChg chg="add mod">
          <ac:chgData name="Gudka, Dawna" userId="S::gudka_d@cde.state.co.us::823cceae-331b-41d6-9a63-34ad6d1db55c" providerId="AD" clId="Web-{88C62E8D-A5C6-C864-6105-42084E214A93}" dt="2023-05-02T04:02:44.318" v="249" actId="1076"/>
          <ac:picMkLst>
            <pc:docMk/>
            <pc:sldMk cId="2262852986" sldId="297"/>
            <ac:picMk id="11" creationId="{4B9180E3-B79E-4249-70DB-6F2DDC7C5EFC}"/>
          </ac:picMkLst>
        </pc:picChg>
        <pc:picChg chg="mod">
          <ac:chgData name="Gudka, Dawna" userId="S::gudka_d@cde.state.co.us::823cceae-331b-41d6-9a63-34ad6d1db55c" providerId="AD" clId="Web-{88C62E8D-A5C6-C864-6105-42084E214A93}" dt="2023-05-02T04:02:11.505" v="240" actId="1076"/>
          <ac:picMkLst>
            <pc:docMk/>
            <pc:sldMk cId="2262852986" sldId="297"/>
            <ac:picMk id="1026" creationId="{00000000-0000-0000-0000-000000000000}"/>
          </ac:picMkLst>
        </pc:picChg>
      </pc:sldChg>
      <pc:sldChg chg="addSp modSp mod setBg modClrScheme chgLayout">
        <pc:chgData name="Gudka, Dawna" userId="S::gudka_d@cde.state.co.us::823cceae-331b-41d6-9a63-34ad6d1db55c" providerId="AD" clId="Web-{88C62E8D-A5C6-C864-6105-42084E214A93}" dt="2023-05-02T04:06:39.133" v="275" actId="14100"/>
        <pc:sldMkLst>
          <pc:docMk/>
          <pc:sldMk cId="3397136933" sldId="299"/>
        </pc:sldMkLst>
        <pc:spChg chg="mod ord">
          <ac:chgData name="Gudka, Dawna" userId="S::gudka_d@cde.state.co.us::823cceae-331b-41d6-9a63-34ad6d1db55c" providerId="AD" clId="Web-{88C62E8D-A5C6-C864-6105-42084E214A93}" dt="2023-05-02T04:06:30.493" v="273" actId="1076"/>
          <ac:spMkLst>
            <pc:docMk/>
            <pc:sldMk cId="3397136933" sldId="299"/>
            <ac:spMk id="4" creationId="{00000000-0000-0000-0000-000000000000}"/>
          </ac:spMkLst>
        </pc:spChg>
        <pc:spChg chg="mod">
          <ac:chgData name="Gudka, Dawna" userId="S::gudka_d@cde.state.co.us::823cceae-331b-41d6-9a63-34ad6d1db55c" providerId="AD" clId="Web-{88C62E8D-A5C6-C864-6105-42084E214A93}" dt="2023-05-02T04:06:39.133" v="275" actId="14100"/>
          <ac:spMkLst>
            <pc:docMk/>
            <pc:sldMk cId="3397136933" sldId="299"/>
            <ac:spMk id="13" creationId="{00000000-0000-0000-0000-000000000000}"/>
          </ac:spMkLst>
        </pc:spChg>
        <pc:spChg chg="mod">
          <ac:chgData name="Gudka, Dawna" userId="S::gudka_d@cde.state.co.us::823cceae-331b-41d6-9a63-34ad6d1db55c" providerId="AD" clId="Web-{88C62E8D-A5C6-C864-6105-42084E214A93}" dt="2023-05-02T04:06:07.649" v="270"/>
          <ac:spMkLst>
            <pc:docMk/>
            <pc:sldMk cId="3397136933" sldId="299"/>
            <ac:spMk id="14" creationId="{00000000-0000-0000-0000-000000000000}"/>
          </ac:spMkLst>
        </pc:spChg>
        <pc:spChg chg="mod">
          <ac:chgData name="Gudka, Dawna" userId="S::gudka_d@cde.state.co.us::823cceae-331b-41d6-9a63-34ad6d1db55c" providerId="AD" clId="Web-{88C62E8D-A5C6-C864-6105-42084E214A93}" dt="2023-05-02T04:06:07.649" v="270"/>
          <ac:spMkLst>
            <pc:docMk/>
            <pc:sldMk cId="3397136933" sldId="299"/>
            <ac:spMk id="15" creationId="{00000000-0000-0000-0000-000000000000}"/>
          </ac:spMkLst>
        </pc:spChg>
        <pc:spChg chg="mod">
          <ac:chgData name="Gudka, Dawna" userId="S::gudka_d@cde.state.co.us::823cceae-331b-41d6-9a63-34ad6d1db55c" providerId="AD" clId="Web-{88C62E8D-A5C6-C864-6105-42084E214A93}" dt="2023-05-02T04:06:07.649" v="270"/>
          <ac:spMkLst>
            <pc:docMk/>
            <pc:sldMk cId="3397136933" sldId="299"/>
            <ac:spMk id="16" creationId="{00000000-0000-0000-0000-000000000000}"/>
          </ac:spMkLst>
        </pc:spChg>
        <pc:spChg chg="mod">
          <ac:chgData name="Gudka, Dawna" userId="S::gudka_d@cde.state.co.us::823cceae-331b-41d6-9a63-34ad6d1db55c" providerId="AD" clId="Web-{88C62E8D-A5C6-C864-6105-42084E214A93}" dt="2023-05-02T04:06:07.649" v="270"/>
          <ac:spMkLst>
            <pc:docMk/>
            <pc:sldMk cId="3397136933" sldId="299"/>
            <ac:spMk id="17" creationId="{00000000-0000-0000-0000-000000000000}"/>
          </ac:spMkLst>
        </pc:spChg>
        <pc:spChg chg="mod">
          <ac:chgData name="Gudka, Dawna" userId="S::gudka_d@cde.state.co.us::823cceae-331b-41d6-9a63-34ad6d1db55c" providerId="AD" clId="Web-{88C62E8D-A5C6-C864-6105-42084E214A93}" dt="2023-05-02T04:06:07.649" v="270"/>
          <ac:spMkLst>
            <pc:docMk/>
            <pc:sldMk cId="3397136933" sldId="299"/>
            <ac:spMk id="18" creationId="{00000000-0000-0000-0000-000000000000}"/>
          </ac:spMkLst>
        </pc:spChg>
        <pc:spChg chg="mod">
          <ac:chgData name="Gudka, Dawna" userId="S::gudka_d@cde.state.co.us::823cceae-331b-41d6-9a63-34ad6d1db55c" providerId="AD" clId="Web-{88C62E8D-A5C6-C864-6105-42084E214A93}" dt="2023-05-02T04:06:07.649" v="270"/>
          <ac:spMkLst>
            <pc:docMk/>
            <pc:sldMk cId="3397136933" sldId="299"/>
            <ac:spMk id="19" creationId="{00000000-0000-0000-0000-000000000000}"/>
          </ac:spMkLst>
        </pc:spChg>
        <pc:spChg chg="mod ord">
          <ac:chgData name="Gudka, Dawna" userId="S::gudka_d@cde.state.co.us::823cceae-331b-41d6-9a63-34ad6d1db55c" providerId="AD" clId="Web-{88C62E8D-A5C6-C864-6105-42084E214A93}" dt="2023-05-02T04:06:07.649" v="270"/>
          <ac:spMkLst>
            <pc:docMk/>
            <pc:sldMk cId="3397136933" sldId="299"/>
            <ac:spMk id="19458" creationId="{00000000-0000-0000-0000-000000000000}"/>
          </ac:spMkLst>
        </pc:spChg>
        <pc:spChg chg="add">
          <ac:chgData name="Gudka, Dawna" userId="S::gudka_d@cde.state.co.us::823cceae-331b-41d6-9a63-34ad6d1db55c" providerId="AD" clId="Web-{88C62E8D-A5C6-C864-6105-42084E214A93}" dt="2023-05-02T04:06:07.649" v="270"/>
          <ac:spMkLst>
            <pc:docMk/>
            <pc:sldMk cId="3397136933" sldId="299"/>
            <ac:spMk id="19463" creationId="{AFF8D2E5-2C4E-47B1-930B-6C82B7C31331}"/>
          </ac:spMkLst>
        </pc:spChg>
        <pc:spChg chg="add">
          <ac:chgData name="Gudka, Dawna" userId="S::gudka_d@cde.state.co.us::823cceae-331b-41d6-9a63-34ad6d1db55c" providerId="AD" clId="Web-{88C62E8D-A5C6-C864-6105-42084E214A93}" dt="2023-05-02T04:06:07.649" v="270"/>
          <ac:spMkLst>
            <pc:docMk/>
            <pc:sldMk cId="3397136933" sldId="299"/>
            <ac:spMk id="19465" creationId="{801E4ADA-0EA9-4930-846E-3C11E8BED6DD}"/>
          </ac:spMkLst>
        </pc:spChg>
        <pc:spChg chg="add">
          <ac:chgData name="Gudka, Dawna" userId="S::gudka_d@cde.state.co.us::823cceae-331b-41d6-9a63-34ad6d1db55c" providerId="AD" clId="Web-{88C62E8D-A5C6-C864-6105-42084E214A93}" dt="2023-05-02T04:06:07.649" v="270"/>
          <ac:spMkLst>
            <pc:docMk/>
            <pc:sldMk cId="3397136933" sldId="299"/>
            <ac:spMk id="19467" creationId="{FB92FFCE-0C90-454E-AA25-D4EE9A6C39C5}"/>
          </ac:spMkLst>
        </pc:spChg>
        <pc:graphicFrameChg chg="mod ord">
          <ac:chgData name="Gudka, Dawna" userId="S::gudka_d@cde.state.co.us::823cceae-331b-41d6-9a63-34ad6d1db55c" providerId="AD" clId="Web-{88C62E8D-A5C6-C864-6105-42084E214A93}" dt="2023-05-02T04:06:07.649" v="270"/>
          <ac:graphicFrameMkLst>
            <pc:docMk/>
            <pc:sldMk cId="3397136933" sldId="299"/>
            <ac:graphicFrameMk id="7" creationId="{00000000-0000-0000-0000-000000000000}"/>
          </ac:graphicFrameMkLst>
        </pc:graphicFrameChg>
        <pc:picChg chg="add mod">
          <ac:chgData name="Gudka, Dawna" userId="S::gudka_d@cde.state.co.us::823cceae-331b-41d6-9a63-34ad6d1db55c" providerId="AD" clId="Web-{88C62E8D-A5C6-C864-6105-42084E214A93}" dt="2023-05-02T04:06:17.914" v="272" actId="1076"/>
          <ac:picMkLst>
            <pc:docMk/>
            <pc:sldMk cId="3397136933" sldId="299"/>
            <ac:picMk id="19783" creationId="{8D355FA5-8E91-3BA3-7D93-EBA1AB09B415}"/>
          </ac:picMkLst>
        </pc:picChg>
      </pc:sldChg>
      <pc:sldChg chg="addSp modSp mod setBg modClrScheme chgLayout">
        <pc:chgData name="Gudka, Dawna" userId="S::gudka_d@cde.state.co.us::823cceae-331b-41d6-9a63-34ad6d1db55c" providerId="AD" clId="Web-{88C62E8D-A5C6-C864-6105-42084E214A93}" dt="2023-05-02T04:07:55.540" v="283" actId="1076"/>
        <pc:sldMkLst>
          <pc:docMk/>
          <pc:sldMk cId="4202285020" sldId="310"/>
        </pc:sldMkLst>
        <pc:spChg chg="mod ord">
          <ac:chgData name="Gudka, Dawna" userId="S::gudka_d@cde.state.co.us::823cceae-331b-41d6-9a63-34ad6d1db55c" providerId="AD" clId="Web-{88C62E8D-A5C6-C864-6105-42084E214A93}" dt="2023-05-02T04:07:45.134" v="281"/>
          <ac:spMkLst>
            <pc:docMk/>
            <pc:sldMk cId="4202285020" sldId="310"/>
            <ac:spMk id="2" creationId="{00000000-0000-0000-0000-000000000000}"/>
          </ac:spMkLst>
        </pc:spChg>
        <pc:spChg chg="mod ord">
          <ac:chgData name="Gudka, Dawna" userId="S::gudka_d@cde.state.co.us::823cceae-331b-41d6-9a63-34ad6d1db55c" providerId="AD" clId="Web-{88C62E8D-A5C6-C864-6105-42084E214A93}" dt="2023-05-02T04:07:45.134" v="281"/>
          <ac:spMkLst>
            <pc:docMk/>
            <pc:sldMk cId="4202285020" sldId="310"/>
            <ac:spMk id="3" creationId="{00000000-0000-0000-0000-000000000000}"/>
          </ac:spMkLst>
        </pc:spChg>
        <pc:spChg chg="add">
          <ac:chgData name="Gudka, Dawna" userId="S::gudka_d@cde.state.co.us::823cceae-331b-41d6-9a63-34ad6d1db55c" providerId="AD" clId="Web-{88C62E8D-A5C6-C864-6105-42084E214A93}" dt="2023-05-02T04:07:45.134" v="281"/>
          <ac:spMkLst>
            <pc:docMk/>
            <pc:sldMk cId="4202285020" sldId="310"/>
            <ac:spMk id="8" creationId="{4E1BEB12-92AF-4445-98AD-4C7756E7C93B}"/>
          </ac:spMkLst>
        </pc:spChg>
        <pc:spChg chg="add">
          <ac:chgData name="Gudka, Dawna" userId="S::gudka_d@cde.state.co.us::823cceae-331b-41d6-9a63-34ad6d1db55c" providerId="AD" clId="Web-{88C62E8D-A5C6-C864-6105-42084E214A93}" dt="2023-05-02T04:07:45.134" v="281"/>
          <ac:spMkLst>
            <pc:docMk/>
            <pc:sldMk cId="4202285020" sldId="310"/>
            <ac:spMk id="10" creationId="{D0522C2C-7B5C-48A7-A969-03941E5D2E76}"/>
          </ac:spMkLst>
        </pc:spChg>
        <pc:spChg chg="add">
          <ac:chgData name="Gudka, Dawna" userId="S::gudka_d@cde.state.co.us::823cceae-331b-41d6-9a63-34ad6d1db55c" providerId="AD" clId="Web-{88C62E8D-A5C6-C864-6105-42084E214A93}" dt="2023-05-02T04:07:45.134" v="281"/>
          <ac:spMkLst>
            <pc:docMk/>
            <pc:sldMk cId="4202285020" sldId="310"/>
            <ac:spMk id="12" creationId="{9C682A1A-5B2D-4111-BBD6-620165633E5B}"/>
          </ac:spMkLst>
        </pc:spChg>
        <pc:spChg chg="add">
          <ac:chgData name="Gudka, Dawna" userId="S::gudka_d@cde.state.co.us::823cceae-331b-41d6-9a63-34ad6d1db55c" providerId="AD" clId="Web-{88C62E8D-A5C6-C864-6105-42084E214A93}" dt="2023-05-02T04:07:45.134" v="281"/>
          <ac:spMkLst>
            <pc:docMk/>
            <pc:sldMk cId="4202285020" sldId="310"/>
            <ac:spMk id="14" creationId="{D6EE29F2-D77F-4BD0-A20B-334D316A1C9D}"/>
          </ac:spMkLst>
        </pc:spChg>
        <pc:spChg chg="add">
          <ac:chgData name="Gudka, Dawna" userId="S::gudka_d@cde.state.co.us::823cceae-331b-41d6-9a63-34ad6d1db55c" providerId="AD" clId="Web-{88C62E8D-A5C6-C864-6105-42084E214A93}" dt="2023-05-02T04:07:45.134" v="281"/>
          <ac:spMkLst>
            <pc:docMk/>
            <pc:sldMk cId="4202285020" sldId="310"/>
            <ac:spMk id="16" creationId="{22D09ED2-868F-42C6-866E-F92E0CEF314F}"/>
          </ac:spMkLst>
        </pc:spChg>
        <pc:picChg chg="add mod">
          <ac:chgData name="Gudka, Dawna" userId="S::gudka_d@cde.state.co.us::823cceae-331b-41d6-9a63-34ad6d1db55c" providerId="AD" clId="Web-{88C62E8D-A5C6-C864-6105-42084E214A93}" dt="2023-05-02T04:07:55.540" v="283" actId="1076"/>
          <ac:picMkLst>
            <pc:docMk/>
            <pc:sldMk cId="4202285020" sldId="310"/>
            <ac:picMk id="5" creationId="{75E15B33-FA3F-56A0-E88C-6228446F3386}"/>
          </ac:picMkLst>
        </pc:picChg>
      </pc:sldChg>
      <pc:sldChg chg="addSp modSp mod setBg modClrScheme chgLayout">
        <pc:chgData name="Gudka, Dawna" userId="S::gudka_d@cde.state.co.us::823cceae-331b-41d6-9a63-34ad6d1db55c" providerId="AD" clId="Web-{88C62E8D-A5C6-C864-6105-42084E214A93}" dt="2023-05-02T04:08:35.432" v="286" actId="1076"/>
        <pc:sldMkLst>
          <pc:docMk/>
          <pc:sldMk cId="911432292" sldId="311"/>
        </pc:sldMkLst>
        <pc:spChg chg="mod ord">
          <ac:chgData name="Gudka, Dawna" userId="S::gudka_d@cde.state.co.us::823cceae-331b-41d6-9a63-34ad6d1db55c" providerId="AD" clId="Web-{88C62E8D-A5C6-C864-6105-42084E214A93}" dt="2023-05-02T04:08:18.728" v="284"/>
          <ac:spMkLst>
            <pc:docMk/>
            <pc:sldMk cId="911432292" sldId="311"/>
            <ac:spMk id="2" creationId="{00000000-0000-0000-0000-000000000000}"/>
          </ac:spMkLst>
        </pc:spChg>
        <pc:spChg chg="mod ord">
          <ac:chgData name="Gudka, Dawna" userId="S::gudka_d@cde.state.co.us::823cceae-331b-41d6-9a63-34ad6d1db55c" providerId="AD" clId="Web-{88C62E8D-A5C6-C864-6105-42084E214A93}" dt="2023-05-02T04:08:18.728" v="284"/>
          <ac:spMkLst>
            <pc:docMk/>
            <pc:sldMk cId="911432292" sldId="311"/>
            <ac:spMk id="3" creationId="{00000000-0000-0000-0000-000000000000}"/>
          </ac:spMkLst>
        </pc:spChg>
        <pc:spChg chg="mod ord">
          <ac:chgData name="Gudka, Dawna" userId="S::gudka_d@cde.state.co.us::823cceae-331b-41d6-9a63-34ad6d1db55c" providerId="AD" clId="Web-{88C62E8D-A5C6-C864-6105-42084E214A93}" dt="2023-05-02T04:08:18.728" v="284"/>
          <ac:spMkLst>
            <pc:docMk/>
            <pc:sldMk cId="911432292" sldId="311"/>
            <ac:spMk id="4" creationId="{00000000-0000-0000-0000-000000000000}"/>
          </ac:spMkLst>
        </pc:spChg>
        <pc:spChg chg="add">
          <ac:chgData name="Gudka, Dawna" userId="S::gudka_d@cde.state.co.us::823cceae-331b-41d6-9a63-34ad6d1db55c" providerId="AD" clId="Web-{88C62E8D-A5C6-C864-6105-42084E214A93}" dt="2023-05-02T04:08:18.728" v="284"/>
          <ac:spMkLst>
            <pc:docMk/>
            <pc:sldMk cId="911432292" sldId="311"/>
            <ac:spMk id="10" creationId="{5C9B446A-6343-4E56-90BA-061E4DDF0FFB}"/>
          </ac:spMkLst>
        </pc:spChg>
        <pc:spChg chg="add">
          <ac:chgData name="Gudka, Dawna" userId="S::gudka_d@cde.state.co.us::823cceae-331b-41d6-9a63-34ad6d1db55c" providerId="AD" clId="Web-{88C62E8D-A5C6-C864-6105-42084E214A93}" dt="2023-05-02T04:08:18.728" v="284"/>
          <ac:spMkLst>
            <pc:docMk/>
            <pc:sldMk cId="911432292" sldId="311"/>
            <ac:spMk id="12" creationId="{3EC72A1B-03D3-499C-B4BF-AC68EEC22B10}"/>
          </ac:spMkLst>
        </pc:spChg>
        <pc:spChg chg="add">
          <ac:chgData name="Gudka, Dawna" userId="S::gudka_d@cde.state.co.us::823cceae-331b-41d6-9a63-34ad6d1db55c" providerId="AD" clId="Web-{88C62E8D-A5C6-C864-6105-42084E214A93}" dt="2023-05-02T04:08:18.728" v="284"/>
          <ac:spMkLst>
            <pc:docMk/>
            <pc:sldMk cId="911432292" sldId="311"/>
            <ac:spMk id="14" creationId="{216322C2-3CF0-4D33-BF90-3F384CF6D232}"/>
          </ac:spMkLst>
        </pc:spChg>
        <pc:spChg chg="add">
          <ac:chgData name="Gudka, Dawna" userId="S::gudka_d@cde.state.co.us::823cceae-331b-41d6-9a63-34ad6d1db55c" providerId="AD" clId="Web-{88C62E8D-A5C6-C864-6105-42084E214A93}" dt="2023-05-02T04:08:18.728" v="284"/>
          <ac:spMkLst>
            <pc:docMk/>
            <pc:sldMk cId="911432292" sldId="311"/>
            <ac:spMk id="16" creationId="{55D4142C-5077-457F-A6AD-3FECFDB39685}"/>
          </ac:spMkLst>
        </pc:spChg>
        <pc:spChg chg="add">
          <ac:chgData name="Gudka, Dawna" userId="S::gudka_d@cde.state.co.us::823cceae-331b-41d6-9a63-34ad6d1db55c" providerId="AD" clId="Web-{88C62E8D-A5C6-C864-6105-42084E214A93}" dt="2023-05-02T04:08:18.728" v="284"/>
          <ac:spMkLst>
            <pc:docMk/>
            <pc:sldMk cId="911432292" sldId="311"/>
            <ac:spMk id="18" creationId="{7A5F0580-5EE9-419F-96EE-B6529EF6E7D0}"/>
          </ac:spMkLst>
        </pc:spChg>
        <pc:graphicFrameChg chg="mod modGraphic">
          <ac:chgData name="Gudka, Dawna" userId="S::gudka_d@cde.state.co.us::823cceae-331b-41d6-9a63-34ad6d1db55c" providerId="AD" clId="Web-{88C62E8D-A5C6-C864-6105-42084E214A93}" dt="2023-05-02T04:08:18.728" v="284"/>
          <ac:graphicFrameMkLst>
            <pc:docMk/>
            <pc:sldMk cId="911432292" sldId="311"/>
            <ac:graphicFrameMk id="5" creationId="{00000000-0000-0000-0000-000000000000}"/>
          </ac:graphicFrameMkLst>
        </pc:graphicFrameChg>
        <pc:picChg chg="add mod">
          <ac:chgData name="Gudka, Dawna" userId="S::gudka_d@cde.state.co.us::823cceae-331b-41d6-9a63-34ad6d1db55c" providerId="AD" clId="Web-{88C62E8D-A5C6-C864-6105-42084E214A93}" dt="2023-05-02T04:08:35.432" v="286" actId="1076"/>
          <ac:picMkLst>
            <pc:docMk/>
            <pc:sldMk cId="911432292" sldId="311"/>
            <ac:picMk id="7" creationId="{CC1A674D-FE09-CB40-4131-3BF7816E4242}"/>
          </ac:picMkLst>
        </pc:picChg>
      </pc:sldChg>
      <pc:sldChg chg="addSp modSp mod setBg modClrScheme chgLayout">
        <pc:chgData name="Gudka, Dawna" userId="S::gudka_d@cde.state.co.us::823cceae-331b-41d6-9a63-34ad6d1db55c" providerId="AD" clId="Web-{88C62E8D-A5C6-C864-6105-42084E214A93}" dt="2023-05-02T04:09:11.182" v="292" actId="1076"/>
        <pc:sldMkLst>
          <pc:docMk/>
          <pc:sldMk cId="3215447386" sldId="313"/>
        </pc:sldMkLst>
        <pc:spChg chg="mod ord">
          <ac:chgData name="Gudka, Dawna" userId="S::gudka_d@cde.state.co.us::823cceae-331b-41d6-9a63-34ad6d1db55c" providerId="AD" clId="Web-{88C62E8D-A5C6-C864-6105-42084E214A93}" dt="2023-05-02T04:09:00.510" v="290"/>
          <ac:spMkLst>
            <pc:docMk/>
            <pc:sldMk cId="3215447386" sldId="313"/>
            <ac:spMk id="2" creationId="{00000000-0000-0000-0000-000000000000}"/>
          </ac:spMkLst>
        </pc:spChg>
        <pc:spChg chg="mod ord">
          <ac:chgData name="Gudka, Dawna" userId="S::gudka_d@cde.state.co.us::823cceae-331b-41d6-9a63-34ad6d1db55c" providerId="AD" clId="Web-{88C62E8D-A5C6-C864-6105-42084E214A93}" dt="2023-05-02T04:09:00.510" v="290"/>
          <ac:spMkLst>
            <pc:docMk/>
            <pc:sldMk cId="3215447386" sldId="313"/>
            <ac:spMk id="5" creationId="{00000000-0000-0000-0000-000000000000}"/>
          </ac:spMkLst>
        </pc:spChg>
        <pc:spChg chg="mod ord">
          <ac:chgData name="Gudka, Dawna" userId="S::gudka_d@cde.state.co.us::823cceae-331b-41d6-9a63-34ad6d1db55c" providerId="AD" clId="Web-{88C62E8D-A5C6-C864-6105-42084E214A93}" dt="2023-05-02T04:09:00.510" v="290"/>
          <ac:spMkLst>
            <pc:docMk/>
            <pc:sldMk cId="3215447386" sldId="313"/>
            <ac:spMk id="6" creationId="{00000000-0000-0000-0000-000000000000}"/>
          </ac:spMkLst>
        </pc:spChg>
        <pc:spChg chg="add">
          <ac:chgData name="Gudka, Dawna" userId="S::gudka_d@cde.state.co.us::823cceae-331b-41d6-9a63-34ad6d1db55c" providerId="AD" clId="Web-{88C62E8D-A5C6-C864-6105-42084E214A93}" dt="2023-05-02T04:09:00.510" v="290"/>
          <ac:spMkLst>
            <pc:docMk/>
            <pc:sldMk cId="3215447386" sldId="313"/>
            <ac:spMk id="11" creationId="{907EF6B7-1338-4443-8C46-6A318D952DFD}"/>
          </ac:spMkLst>
        </pc:spChg>
        <pc:spChg chg="add">
          <ac:chgData name="Gudka, Dawna" userId="S::gudka_d@cde.state.co.us::823cceae-331b-41d6-9a63-34ad6d1db55c" providerId="AD" clId="Web-{88C62E8D-A5C6-C864-6105-42084E214A93}" dt="2023-05-02T04:09:00.510" v="290"/>
          <ac:spMkLst>
            <pc:docMk/>
            <pc:sldMk cId="3215447386" sldId="313"/>
            <ac:spMk id="13" creationId="{DAAE4CDD-124C-4DCF-9584-B6033B545DD5}"/>
          </ac:spMkLst>
        </pc:spChg>
        <pc:spChg chg="add">
          <ac:chgData name="Gudka, Dawna" userId="S::gudka_d@cde.state.co.us::823cceae-331b-41d6-9a63-34ad6d1db55c" providerId="AD" clId="Web-{88C62E8D-A5C6-C864-6105-42084E214A93}" dt="2023-05-02T04:09:00.510" v="290"/>
          <ac:spMkLst>
            <pc:docMk/>
            <pc:sldMk cId="3215447386" sldId="313"/>
            <ac:spMk id="15" creationId="{081E4A58-353D-44AE-B2FC-2A74E2E400F7}"/>
          </ac:spMkLst>
        </pc:spChg>
        <pc:picChg chg="add mod">
          <ac:chgData name="Gudka, Dawna" userId="S::gudka_d@cde.state.co.us::823cceae-331b-41d6-9a63-34ad6d1db55c" providerId="AD" clId="Web-{88C62E8D-A5C6-C864-6105-42084E214A93}" dt="2023-05-02T04:09:11.182" v="292" actId="1076"/>
          <ac:picMkLst>
            <pc:docMk/>
            <pc:sldMk cId="3215447386" sldId="313"/>
            <ac:picMk id="4" creationId="{540E7A7F-0B13-2CF9-F55E-F97EE6DA1B7C}"/>
          </ac:picMkLst>
        </pc:picChg>
      </pc:sldChg>
      <pc:sldChg chg="addSp delSp modSp mod setBg modClrScheme chgLayout">
        <pc:chgData name="Gudka, Dawna" userId="S::gudka_d@cde.state.co.us::823cceae-331b-41d6-9a63-34ad6d1db55c" providerId="AD" clId="Web-{88C62E8D-A5C6-C864-6105-42084E214A93}" dt="2023-05-02T04:09:34.807" v="295" actId="1076"/>
        <pc:sldMkLst>
          <pc:docMk/>
          <pc:sldMk cId="2945734558" sldId="314"/>
        </pc:sldMkLst>
        <pc:spChg chg="del mod ord">
          <ac:chgData name="Gudka, Dawna" userId="S::gudka_d@cde.state.co.us::823cceae-331b-41d6-9a63-34ad6d1db55c" providerId="AD" clId="Web-{88C62E8D-A5C6-C864-6105-42084E214A93}" dt="2023-05-02T04:09:19.291" v="293"/>
          <ac:spMkLst>
            <pc:docMk/>
            <pc:sldMk cId="2945734558" sldId="314"/>
            <ac:spMk id="2" creationId="{00000000-0000-0000-0000-000000000000}"/>
          </ac:spMkLst>
        </pc:spChg>
        <pc:spChg chg="mod ord">
          <ac:chgData name="Gudka, Dawna" userId="S::gudka_d@cde.state.co.us::823cceae-331b-41d6-9a63-34ad6d1db55c" providerId="AD" clId="Web-{88C62E8D-A5C6-C864-6105-42084E214A93}" dt="2023-05-02T04:09:19.291" v="293"/>
          <ac:spMkLst>
            <pc:docMk/>
            <pc:sldMk cId="2945734558" sldId="314"/>
            <ac:spMk id="3" creationId="{00000000-0000-0000-0000-000000000000}"/>
          </ac:spMkLst>
        </pc:spChg>
        <pc:spChg chg="mod ord">
          <ac:chgData name="Gudka, Dawna" userId="S::gudka_d@cde.state.co.us::823cceae-331b-41d6-9a63-34ad6d1db55c" providerId="AD" clId="Web-{88C62E8D-A5C6-C864-6105-42084E214A93}" dt="2023-05-02T04:09:19.291" v="293"/>
          <ac:spMkLst>
            <pc:docMk/>
            <pc:sldMk cId="2945734558" sldId="314"/>
            <ac:spMk id="4" creationId="{00000000-0000-0000-0000-000000000000}"/>
          </ac:spMkLst>
        </pc:spChg>
        <pc:spChg chg="add">
          <ac:chgData name="Gudka, Dawna" userId="S::gudka_d@cde.state.co.us::823cceae-331b-41d6-9a63-34ad6d1db55c" providerId="AD" clId="Web-{88C62E8D-A5C6-C864-6105-42084E214A93}" dt="2023-05-02T04:09:19.291" v="293"/>
          <ac:spMkLst>
            <pc:docMk/>
            <pc:sldMk cId="2945734558" sldId="314"/>
            <ac:spMk id="10" creationId="{7301F447-EEF7-48F5-AF73-7566EE7F64AD}"/>
          </ac:spMkLst>
        </pc:spChg>
        <pc:spChg chg="add">
          <ac:chgData name="Gudka, Dawna" userId="S::gudka_d@cde.state.co.us::823cceae-331b-41d6-9a63-34ad6d1db55c" providerId="AD" clId="Web-{88C62E8D-A5C6-C864-6105-42084E214A93}" dt="2023-05-02T04:09:19.291" v="293"/>
          <ac:spMkLst>
            <pc:docMk/>
            <pc:sldMk cId="2945734558" sldId="314"/>
            <ac:spMk id="12" creationId="{F7117410-A2A4-4085-9ADC-46744551DBDE}"/>
          </ac:spMkLst>
        </pc:spChg>
        <pc:spChg chg="add">
          <ac:chgData name="Gudka, Dawna" userId="S::gudka_d@cde.state.co.us::823cceae-331b-41d6-9a63-34ad6d1db55c" providerId="AD" clId="Web-{88C62E8D-A5C6-C864-6105-42084E214A93}" dt="2023-05-02T04:09:19.291" v="293"/>
          <ac:spMkLst>
            <pc:docMk/>
            <pc:sldMk cId="2945734558" sldId="314"/>
            <ac:spMk id="14" creationId="{99F74EB5-E547-4FB4-95F5-BCC788F3C4A0}"/>
          </ac:spMkLst>
        </pc:spChg>
        <pc:graphicFrameChg chg="add">
          <ac:chgData name="Gudka, Dawna" userId="S::gudka_d@cde.state.co.us::823cceae-331b-41d6-9a63-34ad6d1db55c" providerId="AD" clId="Web-{88C62E8D-A5C6-C864-6105-42084E214A93}" dt="2023-05-02T04:09:19.291" v="293"/>
          <ac:graphicFrameMkLst>
            <pc:docMk/>
            <pc:sldMk cId="2945734558" sldId="314"/>
            <ac:graphicFrameMk id="6" creationId="{B5379652-E289-41A4-8165-272E6DD27B9A}"/>
          </ac:graphicFrameMkLst>
        </pc:graphicFrameChg>
        <pc:picChg chg="add mod">
          <ac:chgData name="Gudka, Dawna" userId="S::gudka_d@cde.state.co.us::823cceae-331b-41d6-9a63-34ad6d1db55c" providerId="AD" clId="Web-{88C62E8D-A5C6-C864-6105-42084E214A93}" dt="2023-05-02T04:09:34.807" v="295" actId="1076"/>
          <ac:picMkLst>
            <pc:docMk/>
            <pc:sldMk cId="2945734558" sldId="314"/>
            <ac:picMk id="17" creationId="{E2B7E46D-A93F-B758-4EEE-21F7E5D21DB8}"/>
          </ac:picMkLst>
        </pc:picChg>
      </pc:sldChg>
      <pc:sldChg chg="addSp delSp modSp mod setBg modClrScheme chgLayout">
        <pc:chgData name="Gudka, Dawna" userId="S::gudka_d@cde.state.co.us::823cceae-331b-41d6-9a63-34ad6d1db55c" providerId="AD" clId="Web-{88C62E8D-A5C6-C864-6105-42084E214A93}" dt="2023-05-02T04:10:17.527" v="302" actId="1076"/>
        <pc:sldMkLst>
          <pc:docMk/>
          <pc:sldMk cId="2620752856" sldId="315"/>
        </pc:sldMkLst>
        <pc:spChg chg="mod ord">
          <ac:chgData name="Gudka, Dawna" userId="S::gudka_d@cde.state.co.us::823cceae-331b-41d6-9a63-34ad6d1db55c" providerId="AD" clId="Web-{88C62E8D-A5C6-C864-6105-42084E214A93}" dt="2023-05-02T04:10:02.855" v="300"/>
          <ac:spMkLst>
            <pc:docMk/>
            <pc:sldMk cId="2620752856" sldId="315"/>
            <ac:spMk id="2" creationId="{00000000-0000-0000-0000-000000000000}"/>
          </ac:spMkLst>
        </pc:spChg>
        <pc:spChg chg="mod ord">
          <ac:chgData name="Gudka, Dawna" userId="S::gudka_d@cde.state.co.us::823cceae-331b-41d6-9a63-34ad6d1db55c" providerId="AD" clId="Web-{88C62E8D-A5C6-C864-6105-42084E214A93}" dt="2023-05-02T04:10:02.855" v="300"/>
          <ac:spMkLst>
            <pc:docMk/>
            <pc:sldMk cId="2620752856" sldId="315"/>
            <ac:spMk id="3" creationId="{00000000-0000-0000-0000-000000000000}"/>
          </ac:spMkLst>
        </pc:spChg>
        <pc:spChg chg="mod ord">
          <ac:chgData name="Gudka, Dawna" userId="S::gudka_d@cde.state.co.us::823cceae-331b-41d6-9a63-34ad6d1db55c" providerId="AD" clId="Web-{88C62E8D-A5C6-C864-6105-42084E214A93}" dt="2023-05-02T04:10:02.855" v="300"/>
          <ac:spMkLst>
            <pc:docMk/>
            <pc:sldMk cId="2620752856" sldId="315"/>
            <ac:spMk id="8" creationId="{00000000-0000-0000-0000-000000000000}"/>
          </ac:spMkLst>
        </pc:spChg>
        <pc:spChg chg="mod">
          <ac:chgData name="Gudka, Dawna" userId="S::gudka_d@cde.state.co.us::823cceae-331b-41d6-9a63-34ad6d1db55c" providerId="AD" clId="Web-{88C62E8D-A5C6-C864-6105-42084E214A93}" dt="2023-05-02T04:10:02.855" v="300"/>
          <ac:spMkLst>
            <pc:docMk/>
            <pc:sldMk cId="2620752856" sldId="315"/>
            <ac:spMk id="10" creationId="{00000000-0000-0000-0000-000000000000}"/>
          </ac:spMkLst>
        </pc:spChg>
        <pc:spChg chg="add del">
          <ac:chgData name="Gudka, Dawna" userId="S::gudka_d@cde.state.co.us::823cceae-331b-41d6-9a63-34ad6d1db55c" providerId="AD" clId="Web-{88C62E8D-A5C6-C864-6105-42084E214A93}" dt="2023-05-02T04:09:56.745" v="297"/>
          <ac:spMkLst>
            <pc:docMk/>
            <pc:sldMk cId="2620752856" sldId="315"/>
            <ac:spMk id="1031" creationId="{53B021B3-DE93-4AB7-8A18-CF5F1CED88B8}"/>
          </ac:spMkLst>
        </pc:spChg>
        <pc:spChg chg="add del">
          <ac:chgData name="Gudka, Dawna" userId="S::gudka_d@cde.state.co.us::823cceae-331b-41d6-9a63-34ad6d1db55c" providerId="AD" clId="Web-{88C62E8D-A5C6-C864-6105-42084E214A93}" dt="2023-05-02T04:09:56.745" v="297"/>
          <ac:spMkLst>
            <pc:docMk/>
            <pc:sldMk cId="2620752856" sldId="315"/>
            <ac:spMk id="1033" creationId="{52D502E5-F6B4-4D58-B4AE-FC466FF15EE8}"/>
          </ac:spMkLst>
        </pc:spChg>
        <pc:spChg chg="add del">
          <ac:chgData name="Gudka, Dawna" userId="S::gudka_d@cde.state.co.us::823cceae-331b-41d6-9a63-34ad6d1db55c" providerId="AD" clId="Web-{88C62E8D-A5C6-C864-6105-42084E214A93}" dt="2023-05-02T04:09:56.745" v="297"/>
          <ac:spMkLst>
            <pc:docMk/>
            <pc:sldMk cId="2620752856" sldId="315"/>
            <ac:spMk id="1035" creationId="{9DECDBF4-02B6-4BB4-B65B-B8107AD6A9E8}"/>
          </ac:spMkLst>
        </pc:spChg>
        <pc:spChg chg="add del">
          <ac:chgData name="Gudka, Dawna" userId="S::gudka_d@cde.state.co.us::823cceae-331b-41d6-9a63-34ad6d1db55c" providerId="AD" clId="Web-{88C62E8D-A5C6-C864-6105-42084E214A93}" dt="2023-05-02T04:10:02.839" v="299"/>
          <ac:spMkLst>
            <pc:docMk/>
            <pc:sldMk cId="2620752856" sldId="315"/>
            <ac:spMk id="1037" creationId="{9DBC8166-481C-4473-95F5-9A5B9073B7F1}"/>
          </ac:spMkLst>
        </pc:spChg>
        <pc:spChg chg="add del">
          <ac:chgData name="Gudka, Dawna" userId="S::gudka_d@cde.state.co.us::823cceae-331b-41d6-9a63-34ad6d1db55c" providerId="AD" clId="Web-{88C62E8D-A5C6-C864-6105-42084E214A93}" dt="2023-05-02T04:10:02.839" v="299"/>
          <ac:spMkLst>
            <pc:docMk/>
            <pc:sldMk cId="2620752856" sldId="315"/>
            <ac:spMk id="1038" creationId="{A5A5CE6E-90AF-4D43-A014-1F9EC83EB93D}"/>
          </ac:spMkLst>
        </pc:spChg>
        <pc:spChg chg="add">
          <ac:chgData name="Gudka, Dawna" userId="S::gudka_d@cde.state.co.us::823cceae-331b-41d6-9a63-34ad6d1db55c" providerId="AD" clId="Web-{88C62E8D-A5C6-C864-6105-42084E214A93}" dt="2023-05-02T04:10:02.855" v="300"/>
          <ac:spMkLst>
            <pc:docMk/>
            <pc:sldMk cId="2620752856" sldId="315"/>
            <ac:spMk id="1040" creationId="{7DA1F35B-C8F7-4A5A-9339-7DA4D785B300}"/>
          </ac:spMkLst>
        </pc:spChg>
        <pc:spChg chg="add">
          <ac:chgData name="Gudka, Dawna" userId="S::gudka_d@cde.state.co.us::823cceae-331b-41d6-9a63-34ad6d1db55c" providerId="AD" clId="Web-{88C62E8D-A5C6-C864-6105-42084E214A93}" dt="2023-05-02T04:10:02.855" v="300"/>
          <ac:spMkLst>
            <pc:docMk/>
            <pc:sldMk cId="2620752856" sldId="315"/>
            <ac:spMk id="1041" creationId="{B2D4AD41-40DA-4A81-92F5-B6E3BA1ED82A}"/>
          </ac:spMkLst>
        </pc:spChg>
        <pc:picChg chg="add mod">
          <ac:chgData name="Gudka, Dawna" userId="S::gudka_d@cde.state.co.us::823cceae-331b-41d6-9a63-34ad6d1db55c" providerId="AD" clId="Web-{88C62E8D-A5C6-C864-6105-42084E214A93}" dt="2023-05-02T04:10:17.527" v="302" actId="1076"/>
          <ac:picMkLst>
            <pc:docMk/>
            <pc:sldMk cId="2620752856" sldId="315"/>
            <ac:picMk id="5" creationId="{11589689-FF7C-B56E-06DD-9EA51A7CA460}"/>
          </ac:picMkLst>
        </pc:picChg>
        <pc:picChg chg="mod">
          <ac:chgData name="Gudka, Dawna" userId="S::gudka_d@cde.state.co.us::823cceae-331b-41d6-9a63-34ad6d1db55c" providerId="AD" clId="Web-{88C62E8D-A5C6-C864-6105-42084E214A93}" dt="2023-05-02T04:10:02.855" v="300"/>
          <ac:picMkLst>
            <pc:docMk/>
            <pc:sldMk cId="2620752856" sldId="315"/>
            <ac:picMk id="12" creationId="{3F873221-6EC5-4D2C-A780-10717FE3FAB1}"/>
          </ac:picMkLst>
        </pc:picChg>
        <pc:picChg chg="mod">
          <ac:chgData name="Gudka, Dawna" userId="S::gudka_d@cde.state.co.us::823cceae-331b-41d6-9a63-34ad6d1db55c" providerId="AD" clId="Web-{88C62E8D-A5C6-C864-6105-42084E214A93}" dt="2023-05-02T04:10:02.855" v="300"/>
          <ac:picMkLst>
            <pc:docMk/>
            <pc:sldMk cId="2620752856" sldId="315"/>
            <ac:picMk id="1026" creationId="{EA1F5DC3-B06F-4EF3-BE4D-2909E59D568A}"/>
          </ac:picMkLst>
        </pc:picChg>
      </pc:sldChg>
      <pc:sldChg chg="addSp modSp mod setBg modClrScheme chgLayout">
        <pc:chgData name="Gudka, Dawna" userId="S::gudka_d@cde.state.co.us::823cceae-331b-41d6-9a63-34ad6d1db55c" providerId="AD" clId="Web-{88C62E8D-A5C6-C864-6105-42084E214A93}" dt="2023-05-02T04:10:48.136" v="305" actId="1076"/>
        <pc:sldMkLst>
          <pc:docMk/>
          <pc:sldMk cId="675667011" sldId="320"/>
        </pc:sldMkLst>
        <pc:spChg chg="mod ord">
          <ac:chgData name="Gudka, Dawna" userId="S::gudka_d@cde.state.co.us::823cceae-331b-41d6-9a63-34ad6d1db55c" providerId="AD" clId="Web-{88C62E8D-A5C6-C864-6105-42084E214A93}" dt="2023-05-02T04:10:33.683" v="303"/>
          <ac:spMkLst>
            <pc:docMk/>
            <pc:sldMk cId="675667011" sldId="320"/>
            <ac:spMk id="2" creationId="{00000000-0000-0000-0000-000000000000}"/>
          </ac:spMkLst>
        </pc:spChg>
        <pc:spChg chg="mod ord">
          <ac:chgData name="Gudka, Dawna" userId="S::gudka_d@cde.state.co.us::823cceae-331b-41d6-9a63-34ad6d1db55c" providerId="AD" clId="Web-{88C62E8D-A5C6-C864-6105-42084E214A93}" dt="2023-05-02T04:10:33.683" v="303"/>
          <ac:spMkLst>
            <pc:docMk/>
            <pc:sldMk cId="675667011" sldId="320"/>
            <ac:spMk id="3" creationId="{00000000-0000-0000-0000-000000000000}"/>
          </ac:spMkLst>
        </pc:spChg>
        <pc:spChg chg="add">
          <ac:chgData name="Gudka, Dawna" userId="S::gudka_d@cde.state.co.us::823cceae-331b-41d6-9a63-34ad6d1db55c" providerId="AD" clId="Web-{88C62E8D-A5C6-C864-6105-42084E214A93}" dt="2023-05-02T04:10:33.683" v="303"/>
          <ac:spMkLst>
            <pc:docMk/>
            <pc:sldMk cId="675667011" sldId="320"/>
            <ac:spMk id="19" creationId="{BCED4D40-4B67-4331-AC48-79B82B4A47D8}"/>
          </ac:spMkLst>
        </pc:spChg>
        <pc:spChg chg="add">
          <ac:chgData name="Gudka, Dawna" userId="S::gudka_d@cde.state.co.us::823cceae-331b-41d6-9a63-34ad6d1db55c" providerId="AD" clId="Web-{88C62E8D-A5C6-C864-6105-42084E214A93}" dt="2023-05-02T04:10:33.683" v="303"/>
          <ac:spMkLst>
            <pc:docMk/>
            <pc:sldMk cId="675667011" sldId="320"/>
            <ac:spMk id="21" creationId="{670CEDEF-4F34-412E-84EE-329C1E936AF5}"/>
          </ac:spMkLst>
        </pc:spChg>
        <pc:picChg chg="add mod">
          <ac:chgData name="Gudka, Dawna" userId="S::gudka_d@cde.state.co.us::823cceae-331b-41d6-9a63-34ad6d1db55c" providerId="AD" clId="Web-{88C62E8D-A5C6-C864-6105-42084E214A93}" dt="2023-05-02T04:10:48.136" v="305" actId="1076"/>
          <ac:picMkLst>
            <pc:docMk/>
            <pc:sldMk cId="675667011" sldId="320"/>
            <ac:picMk id="5" creationId="{3E93B573-C2D6-15CA-81DB-09AE8B8745A5}"/>
          </ac:picMkLst>
        </pc:picChg>
        <pc:picChg chg="mod">
          <ac:chgData name="Gudka, Dawna" userId="S::gudka_d@cde.state.co.us::823cceae-331b-41d6-9a63-34ad6d1db55c" providerId="AD" clId="Web-{88C62E8D-A5C6-C864-6105-42084E214A93}" dt="2023-05-02T04:10:33.683" v="303"/>
          <ac:picMkLst>
            <pc:docMk/>
            <pc:sldMk cId="675667011" sldId="320"/>
            <ac:picMk id="14" creationId="{E54F056C-5231-44CA-8820-D99CEE612ECE}"/>
          </ac:picMkLst>
        </pc:picChg>
      </pc:sldChg>
      <pc:sldChg chg="addSp modSp mod setBg modClrScheme chgLayout">
        <pc:chgData name="Gudka, Dawna" userId="S::gudka_d@cde.state.co.us::823cceae-331b-41d6-9a63-34ad6d1db55c" providerId="AD" clId="Web-{88C62E8D-A5C6-C864-6105-42084E214A93}" dt="2023-05-02T04:12:01.215" v="319" actId="1076"/>
        <pc:sldMkLst>
          <pc:docMk/>
          <pc:sldMk cId="1382516969" sldId="322"/>
        </pc:sldMkLst>
        <pc:spChg chg="mod ord">
          <ac:chgData name="Gudka, Dawna" userId="S::gudka_d@cde.state.co.us::823cceae-331b-41d6-9a63-34ad6d1db55c" providerId="AD" clId="Web-{88C62E8D-A5C6-C864-6105-42084E214A93}" dt="2023-05-02T04:11:46.746" v="317"/>
          <ac:spMkLst>
            <pc:docMk/>
            <pc:sldMk cId="1382516969" sldId="322"/>
            <ac:spMk id="4" creationId="{00000000-0000-0000-0000-000000000000}"/>
          </ac:spMkLst>
        </pc:spChg>
        <pc:spChg chg="mod ord">
          <ac:chgData name="Gudka, Dawna" userId="S::gudka_d@cde.state.co.us::823cceae-331b-41d6-9a63-34ad6d1db55c" providerId="AD" clId="Web-{88C62E8D-A5C6-C864-6105-42084E214A93}" dt="2023-05-02T04:11:46.746" v="317"/>
          <ac:spMkLst>
            <pc:docMk/>
            <pc:sldMk cId="1382516969" sldId="322"/>
            <ac:spMk id="5" creationId="{00000000-0000-0000-0000-000000000000}"/>
          </ac:spMkLst>
        </pc:spChg>
        <pc:spChg chg="mod ord">
          <ac:chgData name="Gudka, Dawna" userId="S::gudka_d@cde.state.co.us::823cceae-331b-41d6-9a63-34ad6d1db55c" providerId="AD" clId="Web-{88C62E8D-A5C6-C864-6105-42084E214A93}" dt="2023-05-02T04:11:46.746" v="317"/>
          <ac:spMkLst>
            <pc:docMk/>
            <pc:sldMk cId="1382516969" sldId="322"/>
            <ac:spMk id="6" creationId="{00000000-0000-0000-0000-000000000000}"/>
          </ac:spMkLst>
        </pc:spChg>
        <pc:spChg chg="mod">
          <ac:chgData name="Gudka, Dawna" userId="S::gudka_d@cde.state.co.us::823cceae-331b-41d6-9a63-34ad6d1db55c" providerId="AD" clId="Web-{88C62E8D-A5C6-C864-6105-42084E214A93}" dt="2023-05-02T04:11:46.746" v="317"/>
          <ac:spMkLst>
            <pc:docMk/>
            <pc:sldMk cId="1382516969" sldId="322"/>
            <ac:spMk id="11" creationId="{00000000-0000-0000-0000-000000000000}"/>
          </ac:spMkLst>
        </pc:spChg>
        <pc:spChg chg="add">
          <ac:chgData name="Gudka, Dawna" userId="S::gudka_d@cde.state.co.us::823cceae-331b-41d6-9a63-34ad6d1db55c" providerId="AD" clId="Web-{88C62E8D-A5C6-C864-6105-42084E214A93}" dt="2023-05-02T04:11:46.746" v="317"/>
          <ac:spMkLst>
            <pc:docMk/>
            <pc:sldMk cId="1382516969" sldId="322"/>
            <ac:spMk id="2055" creationId="{53B021B3-DE93-4AB7-8A18-CF5F1CED88B8}"/>
          </ac:spMkLst>
        </pc:spChg>
        <pc:spChg chg="add">
          <ac:chgData name="Gudka, Dawna" userId="S::gudka_d@cde.state.co.us::823cceae-331b-41d6-9a63-34ad6d1db55c" providerId="AD" clId="Web-{88C62E8D-A5C6-C864-6105-42084E214A93}" dt="2023-05-02T04:11:46.746" v="317"/>
          <ac:spMkLst>
            <pc:docMk/>
            <pc:sldMk cId="1382516969" sldId="322"/>
            <ac:spMk id="2057" creationId="{52D502E5-F6B4-4D58-B4AE-FC466FF15EE8}"/>
          </ac:spMkLst>
        </pc:spChg>
        <pc:spChg chg="add">
          <ac:chgData name="Gudka, Dawna" userId="S::gudka_d@cde.state.co.us::823cceae-331b-41d6-9a63-34ad6d1db55c" providerId="AD" clId="Web-{88C62E8D-A5C6-C864-6105-42084E214A93}" dt="2023-05-02T04:11:46.746" v="317"/>
          <ac:spMkLst>
            <pc:docMk/>
            <pc:sldMk cId="1382516969" sldId="322"/>
            <ac:spMk id="2059" creationId="{9DECDBF4-02B6-4BB4-B65B-B8107AD6A9E8}"/>
          </ac:spMkLst>
        </pc:spChg>
        <pc:picChg chg="add mod">
          <ac:chgData name="Gudka, Dawna" userId="S::gudka_d@cde.state.co.us::823cceae-331b-41d6-9a63-34ad6d1db55c" providerId="AD" clId="Web-{88C62E8D-A5C6-C864-6105-42084E214A93}" dt="2023-05-02T04:12:01.215" v="319" actId="1076"/>
          <ac:picMkLst>
            <pc:docMk/>
            <pc:sldMk cId="1382516969" sldId="322"/>
            <ac:picMk id="3" creationId="{7AB0DF33-56C7-1CAF-29D1-51B3CFBC3C36}"/>
          </ac:picMkLst>
        </pc:picChg>
        <pc:picChg chg="mod">
          <ac:chgData name="Gudka, Dawna" userId="S::gudka_d@cde.state.co.us::823cceae-331b-41d6-9a63-34ad6d1db55c" providerId="AD" clId="Web-{88C62E8D-A5C6-C864-6105-42084E214A93}" dt="2023-05-02T04:11:46.746" v="317"/>
          <ac:picMkLst>
            <pc:docMk/>
            <pc:sldMk cId="1382516969" sldId="322"/>
            <ac:picMk id="9" creationId="{00000000-0000-0000-0000-000000000000}"/>
          </ac:picMkLst>
        </pc:picChg>
        <pc:picChg chg="mod">
          <ac:chgData name="Gudka, Dawna" userId="S::gudka_d@cde.state.co.us::823cceae-331b-41d6-9a63-34ad6d1db55c" providerId="AD" clId="Web-{88C62E8D-A5C6-C864-6105-42084E214A93}" dt="2023-05-02T04:11:46.746" v="317"/>
          <ac:picMkLst>
            <pc:docMk/>
            <pc:sldMk cId="1382516969" sldId="322"/>
            <ac:picMk id="2050" creationId="{F590542F-843E-4B3F-91C2-97B08DD97C93}"/>
          </ac:picMkLst>
        </pc:picChg>
      </pc:sldChg>
      <pc:sldChg chg="addSp delSp modSp mod setBg modClrScheme chgLayout">
        <pc:chgData name="Gudka, Dawna" userId="S::gudka_d@cde.state.co.us::823cceae-331b-41d6-9a63-34ad6d1db55c" providerId="AD" clId="Web-{88C62E8D-A5C6-C864-6105-42084E214A93}" dt="2023-05-02T04:12:29.981" v="322" actId="1076"/>
        <pc:sldMkLst>
          <pc:docMk/>
          <pc:sldMk cId="3243295797" sldId="323"/>
        </pc:sldMkLst>
        <pc:spChg chg="del mod ord">
          <ac:chgData name="Gudka, Dawna" userId="S::gudka_d@cde.state.co.us::823cceae-331b-41d6-9a63-34ad6d1db55c" providerId="AD" clId="Web-{88C62E8D-A5C6-C864-6105-42084E214A93}" dt="2023-05-02T04:12:09.153" v="320"/>
          <ac:spMkLst>
            <pc:docMk/>
            <pc:sldMk cId="3243295797" sldId="323"/>
            <ac:spMk id="2" creationId="{00000000-0000-0000-0000-000000000000}"/>
          </ac:spMkLst>
        </pc:spChg>
        <pc:spChg chg="mod ord">
          <ac:chgData name="Gudka, Dawna" userId="S::gudka_d@cde.state.co.us::823cceae-331b-41d6-9a63-34ad6d1db55c" providerId="AD" clId="Web-{88C62E8D-A5C6-C864-6105-42084E214A93}" dt="2023-05-02T04:12:09.153" v="320"/>
          <ac:spMkLst>
            <pc:docMk/>
            <pc:sldMk cId="3243295797" sldId="323"/>
            <ac:spMk id="3" creationId="{00000000-0000-0000-0000-000000000000}"/>
          </ac:spMkLst>
        </pc:spChg>
        <pc:spChg chg="mod ord">
          <ac:chgData name="Gudka, Dawna" userId="S::gudka_d@cde.state.co.us::823cceae-331b-41d6-9a63-34ad6d1db55c" providerId="AD" clId="Web-{88C62E8D-A5C6-C864-6105-42084E214A93}" dt="2023-05-02T04:12:09.153" v="320"/>
          <ac:spMkLst>
            <pc:docMk/>
            <pc:sldMk cId="3243295797" sldId="323"/>
            <ac:spMk id="4" creationId="{00000000-0000-0000-0000-000000000000}"/>
          </ac:spMkLst>
        </pc:spChg>
        <pc:spChg chg="add">
          <ac:chgData name="Gudka, Dawna" userId="S::gudka_d@cde.state.co.us::823cceae-331b-41d6-9a63-34ad6d1db55c" providerId="AD" clId="Web-{88C62E8D-A5C6-C864-6105-42084E214A93}" dt="2023-05-02T04:12:09.153" v="320"/>
          <ac:spMkLst>
            <pc:docMk/>
            <pc:sldMk cId="3243295797" sldId="323"/>
            <ac:spMk id="10" creationId="{53B021B3-DE93-4AB7-8A18-CF5F1CED88B8}"/>
          </ac:spMkLst>
        </pc:spChg>
        <pc:spChg chg="add">
          <ac:chgData name="Gudka, Dawna" userId="S::gudka_d@cde.state.co.us::823cceae-331b-41d6-9a63-34ad6d1db55c" providerId="AD" clId="Web-{88C62E8D-A5C6-C864-6105-42084E214A93}" dt="2023-05-02T04:12:09.153" v="320"/>
          <ac:spMkLst>
            <pc:docMk/>
            <pc:sldMk cId="3243295797" sldId="323"/>
            <ac:spMk id="12" creationId="{52D502E5-F6B4-4D58-B4AE-FC466FF15EE8}"/>
          </ac:spMkLst>
        </pc:spChg>
        <pc:spChg chg="add">
          <ac:chgData name="Gudka, Dawna" userId="S::gudka_d@cde.state.co.us::823cceae-331b-41d6-9a63-34ad6d1db55c" providerId="AD" clId="Web-{88C62E8D-A5C6-C864-6105-42084E214A93}" dt="2023-05-02T04:12:09.153" v="320"/>
          <ac:spMkLst>
            <pc:docMk/>
            <pc:sldMk cId="3243295797" sldId="323"/>
            <ac:spMk id="14" creationId="{9DECDBF4-02B6-4BB4-B65B-B8107AD6A9E8}"/>
          </ac:spMkLst>
        </pc:spChg>
        <pc:graphicFrameChg chg="add">
          <ac:chgData name="Gudka, Dawna" userId="S::gudka_d@cde.state.co.us::823cceae-331b-41d6-9a63-34ad6d1db55c" providerId="AD" clId="Web-{88C62E8D-A5C6-C864-6105-42084E214A93}" dt="2023-05-02T04:12:09.153" v="320"/>
          <ac:graphicFrameMkLst>
            <pc:docMk/>
            <pc:sldMk cId="3243295797" sldId="323"/>
            <ac:graphicFrameMk id="6" creationId="{F582966E-3986-BFF3-8782-FC781459360E}"/>
          </ac:graphicFrameMkLst>
        </pc:graphicFrameChg>
        <pc:picChg chg="add mod">
          <ac:chgData name="Gudka, Dawna" userId="S::gudka_d@cde.state.co.us::823cceae-331b-41d6-9a63-34ad6d1db55c" providerId="AD" clId="Web-{88C62E8D-A5C6-C864-6105-42084E214A93}" dt="2023-05-02T04:12:29.981" v="322" actId="1076"/>
          <ac:picMkLst>
            <pc:docMk/>
            <pc:sldMk cId="3243295797" sldId="323"/>
            <ac:picMk id="15" creationId="{F8D5F0A9-FB4D-5812-39F1-36358253A713}"/>
          </ac:picMkLst>
        </pc:picChg>
      </pc:sldChg>
      <pc:sldChg chg="addSp delSp modSp mod setBg modClrScheme chgLayout">
        <pc:chgData name="Gudka, Dawna" userId="S::gudka_d@cde.state.co.us::823cceae-331b-41d6-9a63-34ad6d1db55c" providerId="AD" clId="Web-{88C62E8D-A5C6-C864-6105-42084E214A93}" dt="2023-05-02T04:15:26.140" v="342" actId="1076"/>
        <pc:sldMkLst>
          <pc:docMk/>
          <pc:sldMk cId="890258100" sldId="324"/>
        </pc:sldMkLst>
        <pc:spChg chg="mod ord">
          <ac:chgData name="Gudka, Dawna" userId="S::gudka_d@cde.state.co.us::823cceae-331b-41d6-9a63-34ad6d1db55c" providerId="AD" clId="Web-{88C62E8D-A5C6-C864-6105-42084E214A93}" dt="2023-05-02T04:12:36.559" v="323"/>
          <ac:spMkLst>
            <pc:docMk/>
            <pc:sldMk cId="890258100" sldId="324"/>
            <ac:spMk id="2" creationId="{00000000-0000-0000-0000-000000000000}"/>
          </ac:spMkLst>
        </pc:spChg>
        <pc:spChg chg="mod ord">
          <ac:chgData name="Gudka, Dawna" userId="S::gudka_d@cde.state.co.us::823cceae-331b-41d6-9a63-34ad6d1db55c" providerId="AD" clId="Web-{88C62E8D-A5C6-C864-6105-42084E214A93}" dt="2023-05-02T04:12:36.559" v="323"/>
          <ac:spMkLst>
            <pc:docMk/>
            <pc:sldMk cId="890258100" sldId="324"/>
            <ac:spMk id="3" creationId="{00000000-0000-0000-0000-000000000000}"/>
          </ac:spMkLst>
        </pc:spChg>
        <pc:spChg chg="mod ord">
          <ac:chgData name="Gudka, Dawna" userId="S::gudka_d@cde.state.co.us::823cceae-331b-41d6-9a63-34ad6d1db55c" providerId="AD" clId="Web-{88C62E8D-A5C6-C864-6105-42084E214A93}" dt="2023-05-02T04:12:36.559" v="323"/>
          <ac:spMkLst>
            <pc:docMk/>
            <pc:sldMk cId="890258100" sldId="324"/>
            <ac:spMk id="4" creationId="{00000000-0000-0000-0000-000000000000}"/>
          </ac:spMkLst>
        </pc:spChg>
        <pc:spChg chg="del mod">
          <ac:chgData name="Gudka, Dawna" userId="S::gudka_d@cde.state.co.us::823cceae-331b-41d6-9a63-34ad6d1db55c" providerId="AD" clId="Web-{88C62E8D-A5C6-C864-6105-42084E214A93}" dt="2023-05-02T04:15:07.999" v="338"/>
          <ac:spMkLst>
            <pc:docMk/>
            <pc:sldMk cId="890258100" sldId="324"/>
            <ac:spMk id="16" creationId="{248C6447-C98F-480A-9DC9-9B88FB10D675}"/>
          </ac:spMkLst>
        </pc:spChg>
        <pc:spChg chg="del mod">
          <ac:chgData name="Gudka, Dawna" userId="S::gudka_d@cde.state.co.us::823cceae-331b-41d6-9a63-34ad6d1db55c" providerId="AD" clId="Web-{88C62E8D-A5C6-C864-6105-42084E214A93}" dt="2023-05-02T04:14:45.514" v="332"/>
          <ac:spMkLst>
            <pc:docMk/>
            <pc:sldMk cId="890258100" sldId="324"/>
            <ac:spMk id="18" creationId="{B5B4221C-F95E-45FA-9BEF-1ED9581866FE}"/>
          </ac:spMkLst>
        </pc:spChg>
        <pc:spChg chg="add">
          <ac:chgData name="Gudka, Dawna" userId="S::gudka_d@cde.state.co.us::823cceae-331b-41d6-9a63-34ad6d1db55c" providerId="AD" clId="Web-{88C62E8D-A5C6-C864-6105-42084E214A93}" dt="2023-05-02T04:12:36.559" v="323"/>
          <ac:spMkLst>
            <pc:docMk/>
            <pc:sldMk cId="890258100" sldId="324"/>
            <ac:spMk id="23" creationId="{C05CBC3C-2E5A-4839-8B9B-2E5A6ADF0F58}"/>
          </ac:spMkLst>
        </pc:spChg>
        <pc:spChg chg="add">
          <ac:chgData name="Gudka, Dawna" userId="S::gudka_d@cde.state.co.us::823cceae-331b-41d6-9a63-34ad6d1db55c" providerId="AD" clId="Web-{88C62E8D-A5C6-C864-6105-42084E214A93}" dt="2023-05-02T04:12:36.559" v="323"/>
          <ac:spMkLst>
            <pc:docMk/>
            <pc:sldMk cId="890258100" sldId="324"/>
            <ac:spMk id="25" creationId="{DB5B423A-57CC-4C58-AA26-8E2E862B03A0}"/>
          </ac:spMkLst>
        </pc:spChg>
        <pc:picChg chg="mod">
          <ac:chgData name="Gudka, Dawna" userId="S::gudka_d@cde.state.co.us::823cceae-331b-41d6-9a63-34ad6d1db55c" providerId="AD" clId="Web-{88C62E8D-A5C6-C864-6105-42084E214A93}" dt="2023-05-02T04:15:01.967" v="337" actId="1076"/>
          <ac:picMkLst>
            <pc:docMk/>
            <pc:sldMk cId="890258100" sldId="324"/>
            <ac:picMk id="5" creationId="{00000000-0000-0000-0000-000000000000}"/>
          </ac:picMkLst>
        </pc:picChg>
        <pc:picChg chg="add mod">
          <ac:chgData name="Gudka, Dawna" userId="S::gudka_d@cde.state.co.us::823cceae-331b-41d6-9a63-34ad6d1db55c" providerId="AD" clId="Web-{88C62E8D-A5C6-C864-6105-42084E214A93}" dt="2023-05-02T04:15:26.140" v="342" actId="1076"/>
          <ac:picMkLst>
            <pc:docMk/>
            <pc:sldMk cId="890258100" sldId="324"/>
            <ac:picMk id="7" creationId="{1331806A-05A1-A59B-78EE-197DE98124A9}"/>
          </ac:picMkLst>
        </pc:picChg>
        <pc:picChg chg="mod">
          <ac:chgData name="Gudka, Dawna" userId="S::gudka_d@cde.state.co.us::823cceae-331b-41d6-9a63-34ad6d1db55c" providerId="AD" clId="Web-{88C62E8D-A5C6-C864-6105-42084E214A93}" dt="2023-05-02T04:15:17.421" v="340" actId="14100"/>
          <ac:picMkLst>
            <pc:docMk/>
            <pc:sldMk cId="890258100" sldId="324"/>
            <ac:picMk id="10" creationId="{1D519F54-FB72-4025-BB71-4ABD38078429}"/>
          </ac:picMkLst>
        </pc:picChg>
      </pc:sldChg>
      <pc:sldChg chg="addSp modSp mod setBg modClrScheme chgLayout">
        <pc:chgData name="Gudka, Dawna" userId="S::gudka_d@cde.state.co.us::823cceae-331b-41d6-9a63-34ad6d1db55c" providerId="AD" clId="Web-{88C62E8D-A5C6-C864-6105-42084E214A93}" dt="2023-05-02T04:16:19.187" v="355" actId="1076"/>
        <pc:sldMkLst>
          <pc:docMk/>
          <pc:sldMk cId="2154741532" sldId="325"/>
        </pc:sldMkLst>
        <pc:spChg chg="mod ord">
          <ac:chgData name="Gudka, Dawna" userId="S::gudka_d@cde.state.co.us::823cceae-331b-41d6-9a63-34ad6d1db55c" providerId="AD" clId="Web-{88C62E8D-A5C6-C864-6105-42084E214A93}" dt="2023-05-02T04:16:11.046" v="353"/>
          <ac:spMkLst>
            <pc:docMk/>
            <pc:sldMk cId="2154741532" sldId="325"/>
            <ac:spMk id="2" creationId="{00000000-0000-0000-0000-000000000000}"/>
          </ac:spMkLst>
        </pc:spChg>
        <pc:spChg chg="mod ord">
          <ac:chgData name="Gudka, Dawna" userId="S::gudka_d@cde.state.co.us::823cceae-331b-41d6-9a63-34ad6d1db55c" providerId="AD" clId="Web-{88C62E8D-A5C6-C864-6105-42084E214A93}" dt="2023-05-02T04:16:11.046" v="353"/>
          <ac:spMkLst>
            <pc:docMk/>
            <pc:sldMk cId="2154741532" sldId="325"/>
            <ac:spMk id="3" creationId="{00000000-0000-0000-0000-000000000000}"/>
          </ac:spMkLst>
        </pc:spChg>
        <pc:spChg chg="mod">
          <ac:chgData name="Gudka, Dawna" userId="S::gudka_d@cde.state.co.us::823cceae-331b-41d6-9a63-34ad6d1db55c" providerId="AD" clId="Web-{88C62E8D-A5C6-C864-6105-42084E214A93}" dt="2023-05-02T04:16:11.046" v="353"/>
          <ac:spMkLst>
            <pc:docMk/>
            <pc:sldMk cId="2154741532" sldId="325"/>
            <ac:spMk id="4" creationId="{00000000-0000-0000-0000-000000000000}"/>
          </ac:spMkLst>
        </pc:spChg>
        <pc:spChg chg="mod">
          <ac:chgData name="Gudka, Dawna" userId="S::gudka_d@cde.state.co.us::823cceae-331b-41d6-9a63-34ad6d1db55c" providerId="AD" clId="Web-{88C62E8D-A5C6-C864-6105-42084E214A93}" dt="2023-05-02T04:16:11.046" v="353"/>
          <ac:spMkLst>
            <pc:docMk/>
            <pc:sldMk cId="2154741532" sldId="325"/>
            <ac:spMk id="5" creationId="{00000000-0000-0000-0000-000000000000}"/>
          </ac:spMkLst>
        </pc:spChg>
        <pc:spChg chg="mod">
          <ac:chgData name="Gudka, Dawna" userId="S::gudka_d@cde.state.co.us::823cceae-331b-41d6-9a63-34ad6d1db55c" providerId="AD" clId="Web-{88C62E8D-A5C6-C864-6105-42084E214A93}" dt="2023-05-02T04:16:11.046" v="353"/>
          <ac:spMkLst>
            <pc:docMk/>
            <pc:sldMk cId="2154741532" sldId="325"/>
            <ac:spMk id="10" creationId="{00000000-0000-0000-0000-000000000000}"/>
          </ac:spMkLst>
        </pc:spChg>
        <pc:spChg chg="mod">
          <ac:chgData name="Gudka, Dawna" userId="S::gudka_d@cde.state.co.us::823cceae-331b-41d6-9a63-34ad6d1db55c" providerId="AD" clId="Web-{88C62E8D-A5C6-C864-6105-42084E214A93}" dt="2023-05-02T04:16:11.046" v="353"/>
          <ac:spMkLst>
            <pc:docMk/>
            <pc:sldMk cId="2154741532" sldId="325"/>
            <ac:spMk id="11" creationId="{00000000-0000-0000-0000-000000000000}"/>
          </ac:spMkLst>
        </pc:spChg>
        <pc:spChg chg="mod">
          <ac:chgData name="Gudka, Dawna" userId="S::gudka_d@cde.state.co.us::823cceae-331b-41d6-9a63-34ad6d1db55c" providerId="AD" clId="Web-{88C62E8D-A5C6-C864-6105-42084E214A93}" dt="2023-05-02T04:16:11.046" v="353"/>
          <ac:spMkLst>
            <pc:docMk/>
            <pc:sldMk cId="2154741532" sldId="325"/>
            <ac:spMk id="12" creationId="{00000000-0000-0000-0000-000000000000}"/>
          </ac:spMkLst>
        </pc:spChg>
        <pc:spChg chg="mod">
          <ac:chgData name="Gudka, Dawna" userId="S::gudka_d@cde.state.co.us::823cceae-331b-41d6-9a63-34ad6d1db55c" providerId="AD" clId="Web-{88C62E8D-A5C6-C864-6105-42084E214A93}" dt="2023-05-02T04:16:11.046" v="353"/>
          <ac:spMkLst>
            <pc:docMk/>
            <pc:sldMk cId="2154741532" sldId="325"/>
            <ac:spMk id="13" creationId="{00000000-0000-0000-0000-000000000000}"/>
          </ac:spMkLst>
        </pc:spChg>
        <pc:spChg chg="add">
          <ac:chgData name="Gudka, Dawna" userId="S::gudka_d@cde.state.co.us::823cceae-331b-41d6-9a63-34ad6d1db55c" providerId="AD" clId="Web-{88C62E8D-A5C6-C864-6105-42084E214A93}" dt="2023-05-02T04:16:11.046" v="353"/>
          <ac:spMkLst>
            <pc:docMk/>
            <pc:sldMk cId="2154741532" sldId="325"/>
            <ac:spMk id="19" creationId="{53B021B3-DE93-4AB7-8A18-CF5F1CED88B8}"/>
          </ac:spMkLst>
        </pc:spChg>
        <pc:spChg chg="add">
          <ac:chgData name="Gudka, Dawna" userId="S::gudka_d@cde.state.co.us::823cceae-331b-41d6-9a63-34ad6d1db55c" providerId="AD" clId="Web-{88C62E8D-A5C6-C864-6105-42084E214A93}" dt="2023-05-02T04:16:11.046" v="353"/>
          <ac:spMkLst>
            <pc:docMk/>
            <pc:sldMk cId="2154741532" sldId="325"/>
            <ac:spMk id="21" creationId="{52D502E5-F6B4-4D58-B4AE-FC466FF15EE8}"/>
          </ac:spMkLst>
        </pc:spChg>
        <pc:spChg chg="add">
          <ac:chgData name="Gudka, Dawna" userId="S::gudka_d@cde.state.co.us::823cceae-331b-41d6-9a63-34ad6d1db55c" providerId="AD" clId="Web-{88C62E8D-A5C6-C864-6105-42084E214A93}" dt="2023-05-02T04:16:11.046" v="353"/>
          <ac:spMkLst>
            <pc:docMk/>
            <pc:sldMk cId="2154741532" sldId="325"/>
            <ac:spMk id="23" creationId="{9DECDBF4-02B6-4BB4-B65B-B8107AD6A9E8}"/>
          </ac:spMkLst>
        </pc:spChg>
        <pc:picChg chg="mod">
          <ac:chgData name="Gudka, Dawna" userId="S::gudka_d@cde.state.co.us::823cceae-331b-41d6-9a63-34ad6d1db55c" providerId="AD" clId="Web-{88C62E8D-A5C6-C864-6105-42084E214A93}" dt="2023-05-02T04:16:11.046" v="353"/>
          <ac:picMkLst>
            <pc:docMk/>
            <pc:sldMk cId="2154741532" sldId="325"/>
            <ac:picMk id="6" creationId="{00000000-0000-0000-0000-000000000000}"/>
          </ac:picMkLst>
        </pc:picChg>
        <pc:picChg chg="mod">
          <ac:chgData name="Gudka, Dawna" userId="S::gudka_d@cde.state.co.us::823cceae-331b-41d6-9a63-34ad6d1db55c" providerId="AD" clId="Web-{88C62E8D-A5C6-C864-6105-42084E214A93}" dt="2023-05-02T04:16:11.046" v="353"/>
          <ac:picMkLst>
            <pc:docMk/>
            <pc:sldMk cId="2154741532" sldId="325"/>
            <ac:picMk id="7" creationId="{00000000-0000-0000-0000-000000000000}"/>
          </ac:picMkLst>
        </pc:picChg>
        <pc:picChg chg="add mod">
          <ac:chgData name="Gudka, Dawna" userId="S::gudka_d@cde.state.co.us::823cceae-331b-41d6-9a63-34ad6d1db55c" providerId="AD" clId="Web-{88C62E8D-A5C6-C864-6105-42084E214A93}" dt="2023-05-02T04:16:19.187" v="355" actId="1076"/>
          <ac:picMkLst>
            <pc:docMk/>
            <pc:sldMk cId="2154741532" sldId="325"/>
            <ac:picMk id="9" creationId="{B85FE82E-1333-7E67-4C60-A3669AE2D6E7}"/>
          </ac:picMkLst>
        </pc:picChg>
        <pc:picChg chg="mod">
          <ac:chgData name="Gudka, Dawna" userId="S::gudka_d@cde.state.co.us::823cceae-331b-41d6-9a63-34ad6d1db55c" providerId="AD" clId="Web-{88C62E8D-A5C6-C864-6105-42084E214A93}" dt="2023-05-02T04:16:11.046" v="353"/>
          <ac:picMkLst>
            <pc:docMk/>
            <pc:sldMk cId="2154741532" sldId="325"/>
            <ac:picMk id="14" creationId="{00000000-0000-0000-0000-000000000000}"/>
          </ac:picMkLst>
        </pc:picChg>
      </pc:sldChg>
      <pc:sldChg chg="addSp delSp modSp mod setBg modClrScheme chgLayout">
        <pc:chgData name="Gudka, Dawna" userId="S::gudka_d@cde.state.co.us::823cceae-331b-41d6-9a63-34ad6d1db55c" providerId="AD" clId="Web-{88C62E8D-A5C6-C864-6105-42084E214A93}" dt="2023-05-02T04:20:51.362" v="358" actId="1076"/>
        <pc:sldMkLst>
          <pc:docMk/>
          <pc:sldMk cId="1733344087" sldId="326"/>
        </pc:sldMkLst>
        <pc:spChg chg="del mod ord">
          <ac:chgData name="Gudka, Dawna" userId="S::gudka_d@cde.state.co.us::823cceae-331b-41d6-9a63-34ad6d1db55c" providerId="AD" clId="Web-{88C62E8D-A5C6-C864-6105-42084E214A93}" dt="2023-05-02T04:20:39.846" v="356"/>
          <ac:spMkLst>
            <pc:docMk/>
            <pc:sldMk cId="1733344087" sldId="326"/>
            <ac:spMk id="2" creationId="{00000000-0000-0000-0000-000000000000}"/>
          </ac:spMkLst>
        </pc:spChg>
        <pc:spChg chg="mod ord">
          <ac:chgData name="Gudka, Dawna" userId="S::gudka_d@cde.state.co.us::823cceae-331b-41d6-9a63-34ad6d1db55c" providerId="AD" clId="Web-{88C62E8D-A5C6-C864-6105-42084E214A93}" dt="2023-05-02T04:20:39.846" v="356"/>
          <ac:spMkLst>
            <pc:docMk/>
            <pc:sldMk cId="1733344087" sldId="326"/>
            <ac:spMk id="3" creationId="{00000000-0000-0000-0000-000000000000}"/>
          </ac:spMkLst>
        </pc:spChg>
        <pc:spChg chg="mod ord">
          <ac:chgData name="Gudka, Dawna" userId="S::gudka_d@cde.state.co.us::823cceae-331b-41d6-9a63-34ad6d1db55c" providerId="AD" clId="Web-{88C62E8D-A5C6-C864-6105-42084E214A93}" dt="2023-05-02T04:20:39.846" v="356"/>
          <ac:spMkLst>
            <pc:docMk/>
            <pc:sldMk cId="1733344087" sldId="326"/>
            <ac:spMk id="4" creationId="{00000000-0000-0000-0000-000000000000}"/>
          </ac:spMkLst>
        </pc:spChg>
        <pc:spChg chg="add">
          <ac:chgData name="Gudka, Dawna" userId="S::gudka_d@cde.state.co.us::823cceae-331b-41d6-9a63-34ad6d1db55c" providerId="AD" clId="Web-{88C62E8D-A5C6-C864-6105-42084E214A93}" dt="2023-05-02T04:20:39.846" v="356"/>
          <ac:spMkLst>
            <pc:docMk/>
            <pc:sldMk cId="1733344087" sldId="326"/>
            <ac:spMk id="10" creationId="{53B021B3-DE93-4AB7-8A18-CF5F1CED88B8}"/>
          </ac:spMkLst>
        </pc:spChg>
        <pc:spChg chg="add">
          <ac:chgData name="Gudka, Dawna" userId="S::gudka_d@cde.state.co.us::823cceae-331b-41d6-9a63-34ad6d1db55c" providerId="AD" clId="Web-{88C62E8D-A5C6-C864-6105-42084E214A93}" dt="2023-05-02T04:20:39.846" v="356"/>
          <ac:spMkLst>
            <pc:docMk/>
            <pc:sldMk cId="1733344087" sldId="326"/>
            <ac:spMk id="12" creationId="{52D502E5-F6B4-4D58-B4AE-FC466FF15EE8}"/>
          </ac:spMkLst>
        </pc:spChg>
        <pc:spChg chg="add">
          <ac:chgData name="Gudka, Dawna" userId="S::gudka_d@cde.state.co.us::823cceae-331b-41d6-9a63-34ad6d1db55c" providerId="AD" clId="Web-{88C62E8D-A5C6-C864-6105-42084E214A93}" dt="2023-05-02T04:20:39.846" v="356"/>
          <ac:spMkLst>
            <pc:docMk/>
            <pc:sldMk cId="1733344087" sldId="326"/>
            <ac:spMk id="14" creationId="{9DECDBF4-02B6-4BB4-B65B-B8107AD6A9E8}"/>
          </ac:spMkLst>
        </pc:spChg>
        <pc:graphicFrameChg chg="add">
          <ac:chgData name="Gudka, Dawna" userId="S::gudka_d@cde.state.co.us::823cceae-331b-41d6-9a63-34ad6d1db55c" providerId="AD" clId="Web-{88C62E8D-A5C6-C864-6105-42084E214A93}" dt="2023-05-02T04:20:39.846" v="356"/>
          <ac:graphicFrameMkLst>
            <pc:docMk/>
            <pc:sldMk cId="1733344087" sldId="326"/>
            <ac:graphicFrameMk id="6" creationId="{6BE19D7A-326C-D11E-EF29-4D422AF5FA06}"/>
          </ac:graphicFrameMkLst>
        </pc:graphicFrameChg>
        <pc:picChg chg="add mod">
          <ac:chgData name="Gudka, Dawna" userId="S::gudka_d@cde.state.co.us::823cceae-331b-41d6-9a63-34ad6d1db55c" providerId="AD" clId="Web-{88C62E8D-A5C6-C864-6105-42084E214A93}" dt="2023-05-02T04:20:51.362" v="358" actId="1076"/>
          <ac:picMkLst>
            <pc:docMk/>
            <pc:sldMk cId="1733344087" sldId="326"/>
            <ac:picMk id="11" creationId="{EF5DB2A7-CC6A-F9B3-D878-F7926D99AEAF}"/>
          </ac:picMkLst>
        </pc:picChg>
      </pc:sldChg>
      <pc:sldChg chg="addSp delSp modSp mod setBg modClrScheme chgLayout">
        <pc:chgData name="Gudka, Dawna" userId="S::gudka_d@cde.state.co.us::823cceae-331b-41d6-9a63-34ad6d1db55c" providerId="AD" clId="Web-{88C62E8D-A5C6-C864-6105-42084E214A93}" dt="2023-05-02T04:22:02.910" v="371" actId="1076"/>
        <pc:sldMkLst>
          <pc:docMk/>
          <pc:sldMk cId="4124861389" sldId="328"/>
        </pc:sldMkLst>
        <pc:spChg chg="mod ord">
          <ac:chgData name="Gudka, Dawna" userId="S::gudka_d@cde.state.co.us::823cceae-331b-41d6-9a63-34ad6d1db55c" providerId="AD" clId="Web-{88C62E8D-A5C6-C864-6105-42084E214A93}" dt="2023-05-02T04:21:00.347" v="359"/>
          <ac:spMkLst>
            <pc:docMk/>
            <pc:sldMk cId="4124861389" sldId="328"/>
            <ac:spMk id="2" creationId="{00000000-0000-0000-0000-000000000000}"/>
          </ac:spMkLst>
        </pc:spChg>
        <pc:spChg chg="mod">
          <ac:chgData name="Gudka, Dawna" userId="S::gudka_d@cde.state.co.us::823cceae-331b-41d6-9a63-34ad6d1db55c" providerId="AD" clId="Web-{88C62E8D-A5C6-C864-6105-42084E214A93}" dt="2023-05-02T04:21:00.347" v="359"/>
          <ac:spMkLst>
            <pc:docMk/>
            <pc:sldMk cId="4124861389" sldId="328"/>
            <ac:spMk id="3" creationId="{00000000-0000-0000-0000-000000000000}"/>
          </ac:spMkLst>
        </pc:spChg>
        <pc:spChg chg="mod ord">
          <ac:chgData name="Gudka, Dawna" userId="S::gudka_d@cde.state.co.us::823cceae-331b-41d6-9a63-34ad6d1db55c" providerId="AD" clId="Web-{88C62E8D-A5C6-C864-6105-42084E214A93}" dt="2023-05-02T04:21:38.332" v="365" actId="1076"/>
          <ac:spMkLst>
            <pc:docMk/>
            <pc:sldMk cId="4124861389" sldId="328"/>
            <ac:spMk id="4" creationId="{00000000-0000-0000-0000-000000000000}"/>
          </ac:spMkLst>
        </pc:spChg>
        <pc:spChg chg="del mod">
          <ac:chgData name="Gudka, Dawna" userId="S::gudka_d@cde.state.co.us::823cceae-331b-41d6-9a63-34ad6d1db55c" providerId="AD" clId="Web-{88C62E8D-A5C6-C864-6105-42084E214A93}" dt="2023-05-02T04:21:17.456" v="362"/>
          <ac:spMkLst>
            <pc:docMk/>
            <pc:sldMk cId="4124861389" sldId="328"/>
            <ac:spMk id="8" creationId="{00000000-0000-0000-0000-000000000000}"/>
          </ac:spMkLst>
        </pc:spChg>
        <pc:spChg chg="mod">
          <ac:chgData name="Gudka, Dawna" userId="S::gudka_d@cde.state.co.us::823cceae-331b-41d6-9a63-34ad6d1db55c" providerId="AD" clId="Web-{88C62E8D-A5C6-C864-6105-42084E214A93}" dt="2023-05-02T04:21:22.316" v="363" actId="1076"/>
          <ac:spMkLst>
            <pc:docMk/>
            <pc:sldMk cId="4124861389" sldId="328"/>
            <ac:spMk id="17" creationId="{00000000-0000-0000-0000-000000000000}"/>
          </ac:spMkLst>
        </pc:spChg>
        <pc:spChg chg="add">
          <ac:chgData name="Gudka, Dawna" userId="S::gudka_d@cde.state.co.us::823cceae-331b-41d6-9a63-34ad6d1db55c" providerId="AD" clId="Web-{88C62E8D-A5C6-C864-6105-42084E214A93}" dt="2023-05-02T04:21:00.347" v="359"/>
          <ac:spMkLst>
            <pc:docMk/>
            <pc:sldMk cId="4124861389" sldId="328"/>
            <ac:spMk id="22" creationId="{9DBC8166-481C-4473-95F5-9A5B9073B7F1}"/>
          </ac:spMkLst>
        </pc:spChg>
        <pc:spChg chg="add">
          <ac:chgData name="Gudka, Dawna" userId="S::gudka_d@cde.state.co.us::823cceae-331b-41d6-9a63-34ad6d1db55c" providerId="AD" clId="Web-{88C62E8D-A5C6-C864-6105-42084E214A93}" dt="2023-05-02T04:21:00.347" v="359"/>
          <ac:spMkLst>
            <pc:docMk/>
            <pc:sldMk cId="4124861389" sldId="328"/>
            <ac:spMk id="24" creationId="{A5A5CE6E-90AF-4D43-A014-1F9EC83EB93D}"/>
          </ac:spMkLst>
        </pc:spChg>
        <pc:picChg chg="mod">
          <ac:chgData name="Gudka, Dawna" userId="S::gudka_d@cde.state.co.us::823cceae-331b-41d6-9a63-34ad6d1db55c" providerId="AD" clId="Web-{88C62E8D-A5C6-C864-6105-42084E214A93}" dt="2023-05-02T04:21:53.410" v="369" actId="1076"/>
          <ac:picMkLst>
            <pc:docMk/>
            <pc:sldMk cId="4124861389" sldId="328"/>
            <ac:picMk id="5" creationId="{00000000-0000-0000-0000-000000000000}"/>
          </ac:picMkLst>
        </pc:picChg>
        <pc:picChg chg="mod">
          <ac:chgData name="Gudka, Dawna" userId="S::gudka_d@cde.state.co.us::823cceae-331b-41d6-9a63-34ad6d1db55c" providerId="AD" clId="Web-{88C62E8D-A5C6-C864-6105-42084E214A93}" dt="2023-05-02T04:21:12.581" v="361" actId="1076"/>
          <ac:picMkLst>
            <pc:docMk/>
            <pc:sldMk cId="4124861389" sldId="328"/>
            <ac:picMk id="7" creationId="{00000000-0000-0000-0000-000000000000}"/>
          </ac:picMkLst>
        </pc:picChg>
        <pc:picChg chg="add mod">
          <ac:chgData name="Gudka, Dawna" userId="S::gudka_d@cde.state.co.us::823cceae-331b-41d6-9a63-34ad6d1db55c" providerId="AD" clId="Web-{88C62E8D-A5C6-C864-6105-42084E214A93}" dt="2023-05-02T04:22:02.910" v="371" actId="1076"/>
          <ac:picMkLst>
            <pc:docMk/>
            <pc:sldMk cId="4124861389" sldId="328"/>
            <ac:picMk id="9" creationId="{BE7AF270-A7D6-76ED-A0C6-19E11075C4AD}"/>
          </ac:picMkLst>
        </pc:picChg>
      </pc:sldChg>
      <pc:sldChg chg="addSp delSp modSp mod setBg modClrScheme chgLayout">
        <pc:chgData name="Gudka, Dawna" userId="S::gudka_d@cde.state.co.us::823cceae-331b-41d6-9a63-34ad6d1db55c" providerId="AD" clId="Web-{88C62E8D-A5C6-C864-6105-42084E214A93}" dt="2023-05-02T04:22:17.129" v="374" actId="1076"/>
        <pc:sldMkLst>
          <pc:docMk/>
          <pc:sldMk cId="2927563517" sldId="329"/>
        </pc:sldMkLst>
        <pc:spChg chg="mod ord">
          <ac:chgData name="Gudka, Dawna" userId="S::gudka_d@cde.state.co.us::823cceae-331b-41d6-9a63-34ad6d1db55c" providerId="AD" clId="Web-{88C62E8D-A5C6-C864-6105-42084E214A93}" dt="2023-05-02T04:22:09.457" v="372"/>
          <ac:spMkLst>
            <pc:docMk/>
            <pc:sldMk cId="2927563517" sldId="329"/>
            <ac:spMk id="2" creationId="{00000000-0000-0000-0000-000000000000}"/>
          </ac:spMkLst>
        </pc:spChg>
        <pc:spChg chg="del mod ord">
          <ac:chgData name="Gudka, Dawna" userId="S::gudka_d@cde.state.co.us::823cceae-331b-41d6-9a63-34ad6d1db55c" providerId="AD" clId="Web-{88C62E8D-A5C6-C864-6105-42084E214A93}" dt="2023-05-02T04:22:09.457" v="372"/>
          <ac:spMkLst>
            <pc:docMk/>
            <pc:sldMk cId="2927563517" sldId="329"/>
            <ac:spMk id="3" creationId="{00000000-0000-0000-0000-000000000000}"/>
          </ac:spMkLst>
        </pc:spChg>
        <pc:spChg chg="mod ord">
          <ac:chgData name="Gudka, Dawna" userId="S::gudka_d@cde.state.co.us::823cceae-331b-41d6-9a63-34ad6d1db55c" providerId="AD" clId="Web-{88C62E8D-A5C6-C864-6105-42084E214A93}" dt="2023-05-02T04:22:09.457" v="372"/>
          <ac:spMkLst>
            <pc:docMk/>
            <pc:sldMk cId="2927563517" sldId="329"/>
            <ac:spMk id="4" creationId="{00000000-0000-0000-0000-000000000000}"/>
          </ac:spMkLst>
        </pc:spChg>
        <pc:spChg chg="add">
          <ac:chgData name="Gudka, Dawna" userId="S::gudka_d@cde.state.co.us::823cceae-331b-41d6-9a63-34ad6d1db55c" providerId="AD" clId="Web-{88C62E8D-A5C6-C864-6105-42084E214A93}" dt="2023-05-02T04:22:09.457" v="372"/>
          <ac:spMkLst>
            <pc:docMk/>
            <pc:sldMk cId="2927563517" sldId="329"/>
            <ac:spMk id="10" creationId="{53B021B3-DE93-4AB7-8A18-CF5F1CED88B8}"/>
          </ac:spMkLst>
        </pc:spChg>
        <pc:spChg chg="add">
          <ac:chgData name="Gudka, Dawna" userId="S::gudka_d@cde.state.co.us::823cceae-331b-41d6-9a63-34ad6d1db55c" providerId="AD" clId="Web-{88C62E8D-A5C6-C864-6105-42084E214A93}" dt="2023-05-02T04:22:09.457" v="372"/>
          <ac:spMkLst>
            <pc:docMk/>
            <pc:sldMk cId="2927563517" sldId="329"/>
            <ac:spMk id="12" creationId="{52D502E5-F6B4-4D58-B4AE-FC466FF15EE8}"/>
          </ac:spMkLst>
        </pc:spChg>
        <pc:spChg chg="add">
          <ac:chgData name="Gudka, Dawna" userId="S::gudka_d@cde.state.co.us::823cceae-331b-41d6-9a63-34ad6d1db55c" providerId="AD" clId="Web-{88C62E8D-A5C6-C864-6105-42084E214A93}" dt="2023-05-02T04:22:09.457" v="372"/>
          <ac:spMkLst>
            <pc:docMk/>
            <pc:sldMk cId="2927563517" sldId="329"/>
            <ac:spMk id="14" creationId="{9DECDBF4-02B6-4BB4-B65B-B8107AD6A9E8}"/>
          </ac:spMkLst>
        </pc:spChg>
        <pc:graphicFrameChg chg="add">
          <ac:chgData name="Gudka, Dawna" userId="S::gudka_d@cde.state.co.us::823cceae-331b-41d6-9a63-34ad6d1db55c" providerId="AD" clId="Web-{88C62E8D-A5C6-C864-6105-42084E214A93}" dt="2023-05-02T04:22:09.457" v="372"/>
          <ac:graphicFrameMkLst>
            <pc:docMk/>
            <pc:sldMk cId="2927563517" sldId="329"/>
            <ac:graphicFrameMk id="6" creationId="{8744D51F-D860-FB03-88A8-36841AFDB4F2}"/>
          </ac:graphicFrameMkLst>
        </pc:graphicFrameChg>
        <pc:picChg chg="add mod">
          <ac:chgData name="Gudka, Dawna" userId="S::gudka_d@cde.state.co.us::823cceae-331b-41d6-9a63-34ad6d1db55c" providerId="AD" clId="Web-{88C62E8D-A5C6-C864-6105-42084E214A93}" dt="2023-05-02T04:22:17.129" v="374" actId="1076"/>
          <ac:picMkLst>
            <pc:docMk/>
            <pc:sldMk cId="2927563517" sldId="329"/>
            <ac:picMk id="16" creationId="{CCBBD0DD-7B5F-0C5A-8BB5-64D264A1A533}"/>
          </ac:picMkLst>
        </pc:picChg>
      </pc:sldChg>
      <pc:sldChg chg="addSp delSp modSp mod setBg modClrScheme chgLayout">
        <pc:chgData name="Gudka, Dawna" userId="S::gudka_d@cde.state.co.us::823cceae-331b-41d6-9a63-34ad6d1db55c" providerId="AD" clId="Web-{88C62E8D-A5C6-C864-6105-42084E214A93}" dt="2023-05-02T04:22:32.457" v="377" actId="1076"/>
        <pc:sldMkLst>
          <pc:docMk/>
          <pc:sldMk cId="2555502214" sldId="330"/>
        </pc:sldMkLst>
        <pc:spChg chg="mod ord">
          <ac:chgData name="Gudka, Dawna" userId="S::gudka_d@cde.state.co.us::823cceae-331b-41d6-9a63-34ad6d1db55c" providerId="AD" clId="Web-{88C62E8D-A5C6-C864-6105-42084E214A93}" dt="2023-05-02T04:22:25.613" v="375"/>
          <ac:spMkLst>
            <pc:docMk/>
            <pc:sldMk cId="2555502214" sldId="330"/>
            <ac:spMk id="2" creationId="{00000000-0000-0000-0000-000000000000}"/>
          </ac:spMkLst>
        </pc:spChg>
        <pc:spChg chg="del mod ord">
          <ac:chgData name="Gudka, Dawna" userId="S::gudka_d@cde.state.co.us::823cceae-331b-41d6-9a63-34ad6d1db55c" providerId="AD" clId="Web-{88C62E8D-A5C6-C864-6105-42084E214A93}" dt="2023-05-02T04:22:25.613" v="375"/>
          <ac:spMkLst>
            <pc:docMk/>
            <pc:sldMk cId="2555502214" sldId="330"/>
            <ac:spMk id="3" creationId="{00000000-0000-0000-0000-000000000000}"/>
          </ac:spMkLst>
        </pc:spChg>
        <pc:spChg chg="mod ord">
          <ac:chgData name="Gudka, Dawna" userId="S::gudka_d@cde.state.co.us::823cceae-331b-41d6-9a63-34ad6d1db55c" providerId="AD" clId="Web-{88C62E8D-A5C6-C864-6105-42084E214A93}" dt="2023-05-02T04:22:25.613" v="375"/>
          <ac:spMkLst>
            <pc:docMk/>
            <pc:sldMk cId="2555502214" sldId="330"/>
            <ac:spMk id="4" creationId="{00000000-0000-0000-0000-000000000000}"/>
          </ac:spMkLst>
        </pc:spChg>
        <pc:spChg chg="add">
          <ac:chgData name="Gudka, Dawna" userId="S::gudka_d@cde.state.co.us::823cceae-331b-41d6-9a63-34ad6d1db55c" providerId="AD" clId="Web-{88C62E8D-A5C6-C864-6105-42084E214A93}" dt="2023-05-02T04:22:25.613" v="375"/>
          <ac:spMkLst>
            <pc:docMk/>
            <pc:sldMk cId="2555502214" sldId="330"/>
            <ac:spMk id="10" creationId="{53B021B3-DE93-4AB7-8A18-CF5F1CED88B8}"/>
          </ac:spMkLst>
        </pc:spChg>
        <pc:spChg chg="add">
          <ac:chgData name="Gudka, Dawna" userId="S::gudka_d@cde.state.co.us::823cceae-331b-41d6-9a63-34ad6d1db55c" providerId="AD" clId="Web-{88C62E8D-A5C6-C864-6105-42084E214A93}" dt="2023-05-02T04:22:25.613" v="375"/>
          <ac:spMkLst>
            <pc:docMk/>
            <pc:sldMk cId="2555502214" sldId="330"/>
            <ac:spMk id="12" creationId="{52D502E5-F6B4-4D58-B4AE-FC466FF15EE8}"/>
          </ac:spMkLst>
        </pc:spChg>
        <pc:spChg chg="add">
          <ac:chgData name="Gudka, Dawna" userId="S::gudka_d@cde.state.co.us::823cceae-331b-41d6-9a63-34ad6d1db55c" providerId="AD" clId="Web-{88C62E8D-A5C6-C864-6105-42084E214A93}" dt="2023-05-02T04:22:25.613" v="375"/>
          <ac:spMkLst>
            <pc:docMk/>
            <pc:sldMk cId="2555502214" sldId="330"/>
            <ac:spMk id="14" creationId="{9DECDBF4-02B6-4BB4-B65B-B8107AD6A9E8}"/>
          </ac:spMkLst>
        </pc:spChg>
        <pc:graphicFrameChg chg="add">
          <ac:chgData name="Gudka, Dawna" userId="S::gudka_d@cde.state.co.us::823cceae-331b-41d6-9a63-34ad6d1db55c" providerId="AD" clId="Web-{88C62E8D-A5C6-C864-6105-42084E214A93}" dt="2023-05-02T04:22:25.613" v="375"/>
          <ac:graphicFrameMkLst>
            <pc:docMk/>
            <pc:sldMk cId="2555502214" sldId="330"/>
            <ac:graphicFrameMk id="6" creationId="{71ADE28E-C1A2-91F3-A291-85CECD036072}"/>
          </ac:graphicFrameMkLst>
        </pc:graphicFrameChg>
        <pc:picChg chg="add mod">
          <ac:chgData name="Gudka, Dawna" userId="S::gudka_d@cde.state.co.us::823cceae-331b-41d6-9a63-34ad6d1db55c" providerId="AD" clId="Web-{88C62E8D-A5C6-C864-6105-42084E214A93}" dt="2023-05-02T04:22:32.457" v="377" actId="1076"/>
          <ac:picMkLst>
            <pc:docMk/>
            <pc:sldMk cId="2555502214" sldId="330"/>
            <ac:picMk id="19" creationId="{E39F3B3F-3F01-3F6A-FD1B-190EB4143EB8}"/>
          </ac:picMkLst>
        </pc:picChg>
      </pc:sldChg>
      <pc:sldChg chg="addSp delSp modSp mod setBg modClrScheme chgLayout">
        <pc:chgData name="Gudka, Dawna" userId="S::gudka_d@cde.state.co.us::823cceae-331b-41d6-9a63-34ad6d1db55c" providerId="AD" clId="Web-{88C62E8D-A5C6-C864-6105-42084E214A93}" dt="2023-05-02T04:22:47.551" v="380" actId="1076"/>
        <pc:sldMkLst>
          <pc:docMk/>
          <pc:sldMk cId="4264170762" sldId="331"/>
        </pc:sldMkLst>
        <pc:spChg chg="mod ord">
          <ac:chgData name="Gudka, Dawna" userId="S::gudka_d@cde.state.co.us::823cceae-331b-41d6-9a63-34ad6d1db55c" providerId="AD" clId="Web-{88C62E8D-A5C6-C864-6105-42084E214A93}" dt="2023-05-02T04:22:40.348" v="378"/>
          <ac:spMkLst>
            <pc:docMk/>
            <pc:sldMk cId="4264170762" sldId="331"/>
            <ac:spMk id="2" creationId="{00000000-0000-0000-0000-000000000000}"/>
          </ac:spMkLst>
        </pc:spChg>
        <pc:spChg chg="del mod ord">
          <ac:chgData name="Gudka, Dawna" userId="S::gudka_d@cde.state.co.us::823cceae-331b-41d6-9a63-34ad6d1db55c" providerId="AD" clId="Web-{88C62E8D-A5C6-C864-6105-42084E214A93}" dt="2023-05-02T04:22:40.348" v="378"/>
          <ac:spMkLst>
            <pc:docMk/>
            <pc:sldMk cId="4264170762" sldId="331"/>
            <ac:spMk id="3" creationId="{00000000-0000-0000-0000-000000000000}"/>
          </ac:spMkLst>
        </pc:spChg>
        <pc:spChg chg="mod ord">
          <ac:chgData name="Gudka, Dawna" userId="S::gudka_d@cde.state.co.us::823cceae-331b-41d6-9a63-34ad6d1db55c" providerId="AD" clId="Web-{88C62E8D-A5C6-C864-6105-42084E214A93}" dt="2023-05-02T04:22:40.348" v="378"/>
          <ac:spMkLst>
            <pc:docMk/>
            <pc:sldMk cId="4264170762" sldId="331"/>
            <ac:spMk id="4" creationId="{00000000-0000-0000-0000-000000000000}"/>
          </ac:spMkLst>
        </pc:spChg>
        <pc:spChg chg="add">
          <ac:chgData name="Gudka, Dawna" userId="S::gudka_d@cde.state.co.us::823cceae-331b-41d6-9a63-34ad6d1db55c" providerId="AD" clId="Web-{88C62E8D-A5C6-C864-6105-42084E214A93}" dt="2023-05-02T04:22:40.348" v="378"/>
          <ac:spMkLst>
            <pc:docMk/>
            <pc:sldMk cId="4264170762" sldId="331"/>
            <ac:spMk id="10" creationId="{53B021B3-DE93-4AB7-8A18-CF5F1CED88B8}"/>
          </ac:spMkLst>
        </pc:spChg>
        <pc:spChg chg="add">
          <ac:chgData name="Gudka, Dawna" userId="S::gudka_d@cde.state.co.us::823cceae-331b-41d6-9a63-34ad6d1db55c" providerId="AD" clId="Web-{88C62E8D-A5C6-C864-6105-42084E214A93}" dt="2023-05-02T04:22:40.348" v="378"/>
          <ac:spMkLst>
            <pc:docMk/>
            <pc:sldMk cId="4264170762" sldId="331"/>
            <ac:spMk id="12" creationId="{52D502E5-F6B4-4D58-B4AE-FC466FF15EE8}"/>
          </ac:spMkLst>
        </pc:spChg>
        <pc:spChg chg="add">
          <ac:chgData name="Gudka, Dawna" userId="S::gudka_d@cde.state.co.us::823cceae-331b-41d6-9a63-34ad6d1db55c" providerId="AD" clId="Web-{88C62E8D-A5C6-C864-6105-42084E214A93}" dt="2023-05-02T04:22:40.348" v="378"/>
          <ac:spMkLst>
            <pc:docMk/>
            <pc:sldMk cId="4264170762" sldId="331"/>
            <ac:spMk id="14" creationId="{9DECDBF4-02B6-4BB4-B65B-B8107AD6A9E8}"/>
          </ac:spMkLst>
        </pc:spChg>
        <pc:graphicFrameChg chg="add">
          <ac:chgData name="Gudka, Dawna" userId="S::gudka_d@cde.state.co.us::823cceae-331b-41d6-9a63-34ad6d1db55c" providerId="AD" clId="Web-{88C62E8D-A5C6-C864-6105-42084E214A93}" dt="2023-05-02T04:22:40.348" v="378"/>
          <ac:graphicFrameMkLst>
            <pc:docMk/>
            <pc:sldMk cId="4264170762" sldId="331"/>
            <ac:graphicFrameMk id="6" creationId="{997B3EBA-BC6C-08B8-9D50-4001A610A15D}"/>
          </ac:graphicFrameMkLst>
        </pc:graphicFrameChg>
        <pc:picChg chg="add mod">
          <ac:chgData name="Gudka, Dawna" userId="S::gudka_d@cde.state.co.us::823cceae-331b-41d6-9a63-34ad6d1db55c" providerId="AD" clId="Web-{88C62E8D-A5C6-C864-6105-42084E214A93}" dt="2023-05-02T04:22:47.551" v="380" actId="1076"/>
          <ac:picMkLst>
            <pc:docMk/>
            <pc:sldMk cId="4264170762" sldId="331"/>
            <ac:picMk id="13" creationId="{CD95B5F0-901D-B7FB-A969-532B46E20326}"/>
          </ac:picMkLst>
        </pc:picChg>
      </pc:sldChg>
      <pc:sldChg chg="addSp delSp modSp mod setBg modClrScheme chgLayout">
        <pc:chgData name="Gudka, Dawna" userId="S::gudka_d@cde.state.co.us::823cceae-331b-41d6-9a63-34ad6d1db55c" providerId="AD" clId="Web-{88C62E8D-A5C6-C864-6105-42084E214A93}" dt="2023-05-02T04:23:00.911" v="383" actId="1076"/>
        <pc:sldMkLst>
          <pc:docMk/>
          <pc:sldMk cId="250194290" sldId="333"/>
        </pc:sldMkLst>
        <pc:spChg chg="mod ord">
          <ac:chgData name="Gudka, Dawna" userId="S::gudka_d@cde.state.co.us::823cceae-331b-41d6-9a63-34ad6d1db55c" providerId="AD" clId="Web-{88C62E8D-A5C6-C864-6105-42084E214A93}" dt="2023-05-02T04:22:53.129" v="381"/>
          <ac:spMkLst>
            <pc:docMk/>
            <pc:sldMk cId="250194290" sldId="333"/>
            <ac:spMk id="2" creationId="{00000000-0000-0000-0000-000000000000}"/>
          </ac:spMkLst>
        </pc:spChg>
        <pc:spChg chg="del mod ord">
          <ac:chgData name="Gudka, Dawna" userId="S::gudka_d@cde.state.co.us::823cceae-331b-41d6-9a63-34ad6d1db55c" providerId="AD" clId="Web-{88C62E8D-A5C6-C864-6105-42084E214A93}" dt="2023-05-02T04:22:53.129" v="381"/>
          <ac:spMkLst>
            <pc:docMk/>
            <pc:sldMk cId="250194290" sldId="333"/>
            <ac:spMk id="3" creationId="{00000000-0000-0000-0000-000000000000}"/>
          </ac:spMkLst>
        </pc:spChg>
        <pc:spChg chg="mod ord">
          <ac:chgData name="Gudka, Dawna" userId="S::gudka_d@cde.state.co.us::823cceae-331b-41d6-9a63-34ad6d1db55c" providerId="AD" clId="Web-{88C62E8D-A5C6-C864-6105-42084E214A93}" dt="2023-05-02T04:22:53.129" v="381"/>
          <ac:spMkLst>
            <pc:docMk/>
            <pc:sldMk cId="250194290" sldId="333"/>
            <ac:spMk id="4" creationId="{00000000-0000-0000-0000-000000000000}"/>
          </ac:spMkLst>
        </pc:spChg>
        <pc:spChg chg="add">
          <ac:chgData name="Gudka, Dawna" userId="S::gudka_d@cde.state.co.us::823cceae-331b-41d6-9a63-34ad6d1db55c" providerId="AD" clId="Web-{88C62E8D-A5C6-C864-6105-42084E214A93}" dt="2023-05-02T04:22:53.129" v="381"/>
          <ac:spMkLst>
            <pc:docMk/>
            <pc:sldMk cId="250194290" sldId="333"/>
            <ac:spMk id="10" creationId="{53B021B3-DE93-4AB7-8A18-CF5F1CED88B8}"/>
          </ac:spMkLst>
        </pc:spChg>
        <pc:spChg chg="add">
          <ac:chgData name="Gudka, Dawna" userId="S::gudka_d@cde.state.co.us::823cceae-331b-41d6-9a63-34ad6d1db55c" providerId="AD" clId="Web-{88C62E8D-A5C6-C864-6105-42084E214A93}" dt="2023-05-02T04:22:53.129" v="381"/>
          <ac:spMkLst>
            <pc:docMk/>
            <pc:sldMk cId="250194290" sldId="333"/>
            <ac:spMk id="12" creationId="{52D502E5-F6B4-4D58-B4AE-FC466FF15EE8}"/>
          </ac:spMkLst>
        </pc:spChg>
        <pc:spChg chg="add">
          <ac:chgData name="Gudka, Dawna" userId="S::gudka_d@cde.state.co.us::823cceae-331b-41d6-9a63-34ad6d1db55c" providerId="AD" clId="Web-{88C62E8D-A5C6-C864-6105-42084E214A93}" dt="2023-05-02T04:22:53.129" v="381"/>
          <ac:spMkLst>
            <pc:docMk/>
            <pc:sldMk cId="250194290" sldId="333"/>
            <ac:spMk id="14" creationId="{9DECDBF4-02B6-4BB4-B65B-B8107AD6A9E8}"/>
          </ac:spMkLst>
        </pc:spChg>
        <pc:graphicFrameChg chg="add">
          <ac:chgData name="Gudka, Dawna" userId="S::gudka_d@cde.state.co.us::823cceae-331b-41d6-9a63-34ad6d1db55c" providerId="AD" clId="Web-{88C62E8D-A5C6-C864-6105-42084E214A93}" dt="2023-05-02T04:22:53.129" v="381"/>
          <ac:graphicFrameMkLst>
            <pc:docMk/>
            <pc:sldMk cId="250194290" sldId="333"/>
            <ac:graphicFrameMk id="6" creationId="{E7D322C5-BF51-D304-FD4A-F7F4C3B4EF61}"/>
          </ac:graphicFrameMkLst>
        </pc:graphicFrameChg>
        <pc:picChg chg="add mod">
          <ac:chgData name="Gudka, Dawna" userId="S::gudka_d@cde.state.co.us::823cceae-331b-41d6-9a63-34ad6d1db55c" providerId="AD" clId="Web-{88C62E8D-A5C6-C864-6105-42084E214A93}" dt="2023-05-02T04:23:00.911" v="383" actId="1076"/>
          <ac:picMkLst>
            <pc:docMk/>
            <pc:sldMk cId="250194290" sldId="333"/>
            <ac:picMk id="19" creationId="{FB5FE5BF-D2E0-6DEA-1C32-2279943A478A}"/>
          </ac:picMkLst>
        </pc:picChg>
      </pc:sldChg>
      <pc:sldChg chg="addSp modSp mod setBg modClrScheme chgLayout">
        <pc:chgData name="Gudka, Dawna" userId="S::gudka_d@cde.state.co.us::823cceae-331b-41d6-9a63-34ad6d1db55c" providerId="AD" clId="Web-{88C62E8D-A5C6-C864-6105-42084E214A93}" dt="2023-05-02T04:23:21.989" v="386" actId="1076"/>
        <pc:sldMkLst>
          <pc:docMk/>
          <pc:sldMk cId="315737106" sldId="334"/>
        </pc:sldMkLst>
        <pc:spChg chg="mod ord">
          <ac:chgData name="Gudka, Dawna" userId="S::gudka_d@cde.state.co.us::823cceae-331b-41d6-9a63-34ad6d1db55c" providerId="AD" clId="Web-{88C62E8D-A5C6-C864-6105-42084E214A93}" dt="2023-05-02T04:23:14.114" v="384"/>
          <ac:spMkLst>
            <pc:docMk/>
            <pc:sldMk cId="315737106" sldId="334"/>
            <ac:spMk id="2" creationId="{00000000-0000-0000-0000-000000000000}"/>
          </ac:spMkLst>
        </pc:spChg>
        <pc:spChg chg="mod ord">
          <ac:chgData name="Gudka, Dawna" userId="S::gudka_d@cde.state.co.us::823cceae-331b-41d6-9a63-34ad6d1db55c" providerId="AD" clId="Web-{88C62E8D-A5C6-C864-6105-42084E214A93}" dt="2023-05-02T04:23:14.114" v="384"/>
          <ac:spMkLst>
            <pc:docMk/>
            <pc:sldMk cId="315737106" sldId="334"/>
            <ac:spMk id="3" creationId="{00000000-0000-0000-0000-000000000000}"/>
          </ac:spMkLst>
        </pc:spChg>
        <pc:spChg chg="mod ord">
          <ac:chgData name="Gudka, Dawna" userId="S::gudka_d@cde.state.co.us::823cceae-331b-41d6-9a63-34ad6d1db55c" providerId="AD" clId="Web-{88C62E8D-A5C6-C864-6105-42084E214A93}" dt="2023-05-02T04:23:14.114" v="384"/>
          <ac:spMkLst>
            <pc:docMk/>
            <pc:sldMk cId="315737106" sldId="334"/>
            <ac:spMk id="4" creationId="{00000000-0000-0000-0000-000000000000}"/>
          </ac:spMkLst>
        </pc:spChg>
        <pc:spChg chg="mod">
          <ac:chgData name="Gudka, Dawna" userId="S::gudka_d@cde.state.co.us::823cceae-331b-41d6-9a63-34ad6d1db55c" providerId="AD" clId="Web-{88C62E8D-A5C6-C864-6105-42084E214A93}" dt="2023-05-02T04:23:14.114" v="384"/>
          <ac:spMkLst>
            <pc:docMk/>
            <pc:sldMk cId="315737106" sldId="334"/>
            <ac:spMk id="7" creationId="{00000000-0000-0000-0000-000000000000}"/>
          </ac:spMkLst>
        </pc:spChg>
        <pc:spChg chg="add">
          <ac:chgData name="Gudka, Dawna" userId="S::gudka_d@cde.state.co.us::823cceae-331b-41d6-9a63-34ad6d1db55c" providerId="AD" clId="Web-{88C62E8D-A5C6-C864-6105-42084E214A93}" dt="2023-05-02T04:23:14.114" v="384"/>
          <ac:spMkLst>
            <pc:docMk/>
            <pc:sldMk cId="315737106" sldId="334"/>
            <ac:spMk id="12" creationId="{5ACC6BB2-28F8-4405-829D-0562733BEE7A}"/>
          </ac:spMkLst>
        </pc:spChg>
        <pc:spChg chg="add">
          <ac:chgData name="Gudka, Dawna" userId="S::gudka_d@cde.state.co.us::823cceae-331b-41d6-9a63-34ad6d1db55c" providerId="AD" clId="Web-{88C62E8D-A5C6-C864-6105-42084E214A93}" dt="2023-05-02T04:23:14.114" v="384"/>
          <ac:spMkLst>
            <pc:docMk/>
            <pc:sldMk cId="315737106" sldId="334"/>
            <ac:spMk id="14" creationId="{5C2E53F0-AD54-4A55-99A0-EC896CE3C233}"/>
          </ac:spMkLst>
        </pc:spChg>
        <pc:spChg chg="add">
          <ac:chgData name="Gudka, Dawna" userId="S::gudka_d@cde.state.co.us::823cceae-331b-41d6-9a63-34ad6d1db55c" providerId="AD" clId="Web-{88C62E8D-A5C6-C864-6105-42084E214A93}" dt="2023-05-02T04:23:14.114" v="384"/>
          <ac:spMkLst>
            <pc:docMk/>
            <pc:sldMk cId="315737106" sldId="334"/>
            <ac:spMk id="16" creationId="{D15F19F8-85EE-477A-ACBA-4B6D069780E5}"/>
          </ac:spMkLst>
        </pc:spChg>
        <pc:spChg chg="add">
          <ac:chgData name="Gudka, Dawna" userId="S::gudka_d@cde.state.co.us::823cceae-331b-41d6-9a63-34ad6d1db55c" providerId="AD" clId="Web-{88C62E8D-A5C6-C864-6105-42084E214A93}" dt="2023-05-02T04:23:14.114" v="384"/>
          <ac:spMkLst>
            <pc:docMk/>
            <pc:sldMk cId="315737106" sldId="334"/>
            <ac:spMk id="18" creationId="{92C3387C-D24F-4737-8A37-1DC5CFF09CFA}"/>
          </ac:spMkLst>
        </pc:spChg>
        <pc:picChg chg="add mod">
          <ac:chgData name="Gudka, Dawna" userId="S::gudka_d@cde.state.co.us::823cceae-331b-41d6-9a63-34ad6d1db55c" providerId="AD" clId="Web-{88C62E8D-A5C6-C864-6105-42084E214A93}" dt="2023-05-02T04:23:21.989" v="386" actId="1076"/>
          <ac:picMkLst>
            <pc:docMk/>
            <pc:sldMk cId="315737106" sldId="334"/>
            <ac:picMk id="6" creationId="{4192A507-5EB8-C33C-F139-CBEB34130850}"/>
          </ac:picMkLst>
        </pc:picChg>
      </pc:sldChg>
      <pc:sldChg chg="addSp modSp mod setBg modClrScheme chgLayout">
        <pc:chgData name="Gudka, Dawna" userId="S::gudka_d@cde.state.co.us::823cceae-331b-41d6-9a63-34ad6d1db55c" providerId="AD" clId="Web-{88C62E8D-A5C6-C864-6105-42084E214A93}" dt="2023-05-02T04:23:34.005" v="389" actId="1076"/>
        <pc:sldMkLst>
          <pc:docMk/>
          <pc:sldMk cId="1368171143" sldId="335"/>
        </pc:sldMkLst>
        <pc:spChg chg="mod ord">
          <ac:chgData name="Gudka, Dawna" userId="S::gudka_d@cde.state.co.us::823cceae-331b-41d6-9a63-34ad6d1db55c" providerId="AD" clId="Web-{88C62E8D-A5C6-C864-6105-42084E214A93}" dt="2023-05-02T04:23:26.223" v="387"/>
          <ac:spMkLst>
            <pc:docMk/>
            <pc:sldMk cId="1368171143" sldId="335"/>
            <ac:spMk id="2" creationId="{00000000-0000-0000-0000-000000000000}"/>
          </ac:spMkLst>
        </pc:spChg>
        <pc:spChg chg="mod ord">
          <ac:chgData name="Gudka, Dawna" userId="S::gudka_d@cde.state.co.us::823cceae-331b-41d6-9a63-34ad6d1db55c" providerId="AD" clId="Web-{88C62E8D-A5C6-C864-6105-42084E214A93}" dt="2023-05-02T04:23:26.223" v="387"/>
          <ac:spMkLst>
            <pc:docMk/>
            <pc:sldMk cId="1368171143" sldId="335"/>
            <ac:spMk id="3" creationId="{00000000-0000-0000-0000-000000000000}"/>
          </ac:spMkLst>
        </pc:spChg>
        <pc:spChg chg="mod ord">
          <ac:chgData name="Gudka, Dawna" userId="S::gudka_d@cde.state.co.us::823cceae-331b-41d6-9a63-34ad6d1db55c" providerId="AD" clId="Web-{88C62E8D-A5C6-C864-6105-42084E214A93}" dt="2023-05-02T04:23:26.223" v="387"/>
          <ac:spMkLst>
            <pc:docMk/>
            <pc:sldMk cId="1368171143" sldId="335"/>
            <ac:spMk id="4" creationId="{00000000-0000-0000-0000-000000000000}"/>
          </ac:spMkLst>
        </pc:spChg>
        <pc:spChg chg="mod">
          <ac:chgData name="Gudka, Dawna" userId="S::gudka_d@cde.state.co.us::823cceae-331b-41d6-9a63-34ad6d1db55c" providerId="AD" clId="Web-{88C62E8D-A5C6-C864-6105-42084E214A93}" dt="2023-05-02T04:23:26.223" v="387"/>
          <ac:spMkLst>
            <pc:docMk/>
            <pc:sldMk cId="1368171143" sldId="335"/>
            <ac:spMk id="6" creationId="{00000000-0000-0000-0000-000000000000}"/>
          </ac:spMkLst>
        </pc:spChg>
        <pc:spChg chg="add">
          <ac:chgData name="Gudka, Dawna" userId="S::gudka_d@cde.state.co.us::823cceae-331b-41d6-9a63-34ad6d1db55c" providerId="AD" clId="Web-{88C62E8D-A5C6-C864-6105-42084E214A93}" dt="2023-05-02T04:23:26.223" v="387"/>
          <ac:spMkLst>
            <pc:docMk/>
            <pc:sldMk cId="1368171143" sldId="335"/>
            <ac:spMk id="11" creationId="{77C59BEC-C4CC-4741-B975-08C543178D3D}"/>
          </ac:spMkLst>
        </pc:spChg>
        <pc:spChg chg="add">
          <ac:chgData name="Gudka, Dawna" userId="S::gudka_d@cde.state.co.us::823cceae-331b-41d6-9a63-34ad6d1db55c" providerId="AD" clId="Web-{88C62E8D-A5C6-C864-6105-42084E214A93}" dt="2023-05-02T04:23:26.223" v="387"/>
          <ac:spMkLst>
            <pc:docMk/>
            <pc:sldMk cId="1368171143" sldId="335"/>
            <ac:spMk id="13" creationId="{72DEF309-605D-4117-9340-6D589B6C3A34}"/>
          </ac:spMkLst>
        </pc:spChg>
        <pc:spChg chg="add">
          <ac:chgData name="Gudka, Dawna" userId="S::gudka_d@cde.state.co.us::823cceae-331b-41d6-9a63-34ad6d1db55c" providerId="AD" clId="Web-{88C62E8D-A5C6-C864-6105-42084E214A93}" dt="2023-05-02T04:23:26.223" v="387"/>
          <ac:spMkLst>
            <pc:docMk/>
            <pc:sldMk cId="1368171143" sldId="335"/>
            <ac:spMk id="15" creationId="{A7B99495-F43F-4D80-A44F-2CB4764EB90B}"/>
          </ac:spMkLst>
        </pc:spChg>
        <pc:picChg chg="add mod">
          <ac:chgData name="Gudka, Dawna" userId="S::gudka_d@cde.state.co.us::823cceae-331b-41d6-9a63-34ad6d1db55c" providerId="AD" clId="Web-{88C62E8D-A5C6-C864-6105-42084E214A93}" dt="2023-05-02T04:23:34.005" v="389" actId="1076"/>
          <ac:picMkLst>
            <pc:docMk/>
            <pc:sldMk cId="1368171143" sldId="335"/>
            <ac:picMk id="7" creationId="{D1396EDC-C791-5A67-1B3B-FD5F120D92C7}"/>
          </ac:picMkLst>
        </pc:picChg>
      </pc:sldChg>
      <pc:sldChg chg="modSp mod modClrScheme chgLayout">
        <pc:chgData name="Gudka, Dawna" userId="S::gudka_d@cde.state.co.us::823cceae-331b-41d6-9a63-34ad6d1db55c" providerId="AD" clId="Web-{88C62E8D-A5C6-C864-6105-42084E214A93}" dt="2023-05-02T03:54:46.844" v="185"/>
        <pc:sldMkLst>
          <pc:docMk/>
          <pc:sldMk cId="1464033775" sldId="336"/>
        </pc:sldMkLst>
        <pc:spChg chg="mod ord">
          <ac:chgData name="Gudka, Dawna" userId="S::gudka_d@cde.state.co.us::823cceae-331b-41d6-9a63-34ad6d1db55c" providerId="AD" clId="Web-{88C62E8D-A5C6-C864-6105-42084E214A93}" dt="2023-05-02T03:54:40" v="184"/>
          <ac:spMkLst>
            <pc:docMk/>
            <pc:sldMk cId="1464033775" sldId="336"/>
            <ac:spMk id="2" creationId="{00000000-0000-0000-0000-000000000000}"/>
          </ac:spMkLst>
        </pc:spChg>
        <pc:spChg chg="mod ord">
          <ac:chgData name="Gudka, Dawna" userId="S::gudka_d@cde.state.co.us::823cceae-331b-41d6-9a63-34ad6d1db55c" providerId="AD" clId="Web-{88C62E8D-A5C6-C864-6105-42084E214A93}" dt="2023-05-02T03:54:40" v="184"/>
          <ac:spMkLst>
            <pc:docMk/>
            <pc:sldMk cId="1464033775" sldId="336"/>
            <ac:spMk id="5" creationId="{00000000-0000-0000-0000-000000000000}"/>
          </ac:spMkLst>
        </pc:spChg>
        <pc:spChg chg="mod ord">
          <ac:chgData name="Gudka, Dawna" userId="S::gudka_d@cde.state.co.us::823cceae-331b-41d6-9a63-34ad6d1db55c" providerId="AD" clId="Web-{88C62E8D-A5C6-C864-6105-42084E214A93}" dt="2023-05-02T03:54:40" v="184"/>
          <ac:spMkLst>
            <pc:docMk/>
            <pc:sldMk cId="1464033775" sldId="336"/>
            <ac:spMk id="6" creationId="{00000000-0000-0000-0000-000000000000}"/>
          </ac:spMkLst>
        </pc:spChg>
        <pc:spChg chg="mod">
          <ac:chgData name="Gudka, Dawna" userId="S::gudka_d@cde.state.co.us::823cceae-331b-41d6-9a63-34ad6d1db55c" providerId="AD" clId="Web-{88C62E8D-A5C6-C864-6105-42084E214A93}" dt="2023-05-02T03:54:46.844" v="185"/>
          <ac:spMkLst>
            <pc:docMk/>
            <pc:sldMk cId="1464033775" sldId="336"/>
            <ac:spMk id="8" creationId="{00000000-0000-0000-0000-000000000000}"/>
          </ac:spMkLst>
        </pc:spChg>
        <pc:spChg chg="mod">
          <ac:chgData name="Gudka, Dawna" userId="S::gudka_d@cde.state.co.us::823cceae-331b-41d6-9a63-34ad6d1db55c" providerId="AD" clId="Web-{88C62E8D-A5C6-C864-6105-42084E214A93}" dt="2023-05-02T03:54:46.844" v="185"/>
          <ac:spMkLst>
            <pc:docMk/>
            <pc:sldMk cId="1464033775" sldId="336"/>
            <ac:spMk id="11" creationId="{00000000-0000-0000-0000-000000000000}"/>
          </ac:spMkLst>
        </pc:spChg>
      </pc:sldChg>
      <pc:sldChg chg="addSp modSp mod setBg modClrScheme chgLayout">
        <pc:chgData name="Gudka, Dawna" userId="S::gudka_d@cde.state.co.us::823cceae-331b-41d6-9a63-34ad6d1db55c" providerId="AD" clId="Web-{88C62E8D-A5C6-C864-6105-42084E214A93}" dt="2023-05-02T04:23:52.552" v="392" actId="1076"/>
        <pc:sldMkLst>
          <pc:docMk/>
          <pc:sldMk cId="2534702614" sldId="337"/>
        </pc:sldMkLst>
        <pc:spChg chg="mod ord">
          <ac:chgData name="Gudka, Dawna" userId="S::gudka_d@cde.state.co.us::823cceae-331b-41d6-9a63-34ad6d1db55c" providerId="AD" clId="Web-{88C62E8D-A5C6-C864-6105-42084E214A93}" dt="2023-05-02T04:23:44.192" v="390"/>
          <ac:spMkLst>
            <pc:docMk/>
            <pc:sldMk cId="2534702614" sldId="337"/>
            <ac:spMk id="2" creationId="{00000000-0000-0000-0000-000000000000}"/>
          </ac:spMkLst>
        </pc:spChg>
        <pc:spChg chg="mod ord">
          <ac:chgData name="Gudka, Dawna" userId="S::gudka_d@cde.state.co.us::823cceae-331b-41d6-9a63-34ad6d1db55c" providerId="AD" clId="Web-{88C62E8D-A5C6-C864-6105-42084E214A93}" dt="2023-05-02T04:23:44.192" v="390"/>
          <ac:spMkLst>
            <pc:docMk/>
            <pc:sldMk cId="2534702614" sldId="337"/>
            <ac:spMk id="3" creationId="{00000000-0000-0000-0000-000000000000}"/>
          </ac:spMkLst>
        </pc:spChg>
        <pc:spChg chg="mod ord">
          <ac:chgData name="Gudka, Dawna" userId="S::gudka_d@cde.state.co.us::823cceae-331b-41d6-9a63-34ad6d1db55c" providerId="AD" clId="Web-{88C62E8D-A5C6-C864-6105-42084E214A93}" dt="2023-05-02T04:23:44.192" v="390"/>
          <ac:spMkLst>
            <pc:docMk/>
            <pc:sldMk cId="2534702614" sldId="337"/>
            <ac:spMk id="4" creationId="{00000000-0000-0000-0000-000000000000}"/>
          </ac:spMkLst>
        </pc:spChg>
        <pc:spChg chg="mod">
          <ac:chgData name="Gudka, Dawna" userId="S::gudka_d@cde.state.co.us::823cceae-331b-41d6-9a63-34ad6d1db55c" providerId="AD" clId="Web-{88C62E8D-A5C6-C864-6105-42084E214A93}" dt="2023-05-02T04:23:44.192" v="390"/>
          <ac:spMkLst>
            <pc:docMk/>
            <pc:sldMk cId="2534702614" sldId="337"/>
            <ac:spMk id="7" creationId="{00000000-0000-0000-0000-000000000000}"/>
          </ac:spMkLst>
        </pc:spChg>
        <pc:spChg chg="add">
          <ac:chgData name="Gudka, Dawna" userId="S::gudka_d@cde.state.co.us::823cceae-331b-41d6-9a63-34ad6d1db55c" providerId="AD" clId="Web-{88C62E8D-A5C6-C864-6105-42084E214A93}" dt="2023-05-02T04:23:44.192" v="390"/>
          <ac:spMkLst>
            <pc:docMk/>
            <pc:sldMk cId="2534702614" sldId="337"/>
            <ac:spMk id="12" creationId="{53B021B3-DE93-4AB7-8A18-CF5F1CED88B8}"/>
          </ac:spMkLst>
        </pc:spChg>
        <pc:spChg chg="add">
          <ac:chgData name="Gudka, Dawna" userId="S::gudka_d@cde.state.co.us::823cceae-331b-41d6-9a63-34ad6d1db55c" providerId="AD" clId="Web-{88C62E8D-A5C6-C864-6105-42084E214A93}" dt="2023-05-02T04:23:44.192" v="390"/>
          <ac:spMkLst>
            <pc:docMk/>
            <pc:sldMk cId="2534702614" sldId="337"/>
            <ac:spMk id="14" creationId="{52D502E5-F6B4-4D58-B4AE-FC466FF15EE8}"/>
          </ac:spMkLst>
        </pc:spChg>
        <pc:spChg chg="add">
          <ac:chgData name="Gudka, Dawna" userId="S::gudka_d@cde.state.co.us::823cceae-331b-41d6-9a63-34ad6d1db55c" providerId="AD" clId="Web-{88C62E8D-A5C6-C864-6105-42084E214A93}" dt="2023-05-02T04:23:44.192" v="390"/>
          <ac:spMkLst>
            <pc:docMk/>
            <pc:sldMk cId="2534702614" sldId="337"/>
            <ac:spMk id="16" creationId="{9DECDBF4-02B6-4BB4-B65B-B8107AD6A9E8}"/>
          </ac:spMkLst>
        </pc:spChg>
        <pc:picChg chg="add mod">
          <ac:chgData name="Gudka, Dawna" userId="S::gudka_d@cde.state.co.us::823cceae-331b-41d6-9a63-34ad6d1db55c" providerId="AD" clId="Web-{88C62E8D-A5C6-C864-6105-42084E214A93}" dt="2023-05-02T04:23:52.552" v="392" actId="1076"/>
          <ac:picMkLst>
            <pc:docMk/>
            <pc:sldMk cId="2534702614" sldId="337"/>
            <ac:picMk id="6" creationId="{3AFA4572-8D03-05F2-CB8F-A273B3CBA012}"/>
          </ac:picMkLst>
        </pc:picChg>
      </pc:sldChg>
      <pc:sldChg chg="addSp modSp mod setBg modClrScheme chgLayout">
        <pc:chgData name="Gudka, Dawna" userId="S::gudka_d@cde.state.co.us::823cceae-331b-41d6-9a63-34ad6d1db55c" providerId="AD" clId="Web-{88C62E8D-A5C6-C864-6105-42084E214A93}" dt="2023-05-02T04:24:10.537" v="395" actId="1076"/>
        <pc:sldMkLst>
          <pc:docMk/>
          <pc:sldMk cId="2188817109" sldId="338"/>
        </pc:sldMkLst>
        <pc:spChg chg="mod ord">
          <ac:chgData name="Gudka, Dawna" userId="S::gudka_d@cde.state.co.us::823cceae-331b-41d6-9a63-34ad6d1db55c" providerId="AD" clId="Web-{88C62E8D-A5C6-C864-6105-42084E214A93}" dt="2023-05-02T04:23:58.693" v="393"/>
          <ac:spMkLst>
            <pc:docMk/>
            <pc:sldMk cId="2188817109" sldId="338"/>
            <ac:spMk id="2" creationId="{00000000-0000-0000-0000-000000000000}"/>
          </ac:spMkLst>
        </pc:spChg>
        <pc:spChg chg="mod ord">
          <ac:chgData name="Gudka, Dawna" userId="S::gudka_d@cde.state.co.us::823cceae-331b-41d6-9a63-34ad6d1db55c" providerId="AD" clId="Web-{88C62E8D-A5C6-C864-6105-42084E214A93}" dt="2023-05-02T04:23:58.693" v="393"/>
          <ac:spMkLst>
            <pc:docMk/>
            <pc:sldMk cId="2188817109" sldId="338"/>
            <ac:spMk id="3" creationId="{00000000-0000-0000-0000-000000000000}"/>
          </ac:spMkLst>
        </pc:spChg>
        <pc:spChg chg="mod ord">
          <ac:chgData name="Gudka, Dawna" userId="S::gudka_d@cde.state.co.us::823cceae-331b-41d6-9a63-34ad6d1db55c" providerId="AD" clId="Web-{88C62E8D-A5C6-C864-6105-42084E214A93}" dt="2023-05-02T04:23:58.693" v="393"/>
          <ac:spMkLst>
            <pc:docMk/>
            <pc:sldMk cId="2188817109" sldId="338"/>
            <ac:spMk id="4" creationId="{00000000-0000-0000-0000-000000000000}"/>
          </ac:spMkLst>
        </pc:spChg>
        <pc:spChg chg="mod">
          <ac:chgData name="Gudka, Dawna" userId="S::gudka_d@cde.state.co.us::823cceae-331b-41d6-9a63-34ad6d1db55c" providerId="AD" clId="Web-{88C62E8D-A5C6-C864-6105-42084E214A93}" dt="2023-05-02T04:23:58.693" v="393"/>
          <ac:spMkLst>
            <pc:docMk/>
            <pc:sldMk cId="2188817109" sldId="338"/>
            <ac:spMk id="7" creationId="{00000000-0000-0000-0000-000000000000}"/>
          </ac:spMkLst>
        </pc:spChg>
        <pc:spChg chg="add">
          <ac:chgData name="Gudka, Dawna" userId="S::gudka_d@cde.state.co.us::823cceae-331b-41d6-9a63-34ad6d1db55c" providerId="AD" clId="Web-{88C62E8D-A5C6-C864-6105-42084E214A93}" dt="2023-05-02T04:23:58.693" v="393"/>
          <ac:spMkLst>
            <pc:docMk/>
            <pc:sldMk cId="2188817109" sldId="338"/>
            <ac:spMk id="12" creationId="{53B021B3-DE93-4AB7-8A18-CF5F1CED88B8}"/>
          </ac:spMkLst>
        </pc:spChg>
        <pc:spChg chg="add">
          <ac:chgData name="Gudka, Dawna" userId="S::gudka_d@cde.state.co.us::823cceae-331b-41d6-9a63-34ad6d1db55c" providerId="AD" clId="Web-{88C62E8D-A5C6-C864-6105-42084E214A93}" dt="2023-05-02T04:23:58.693" v="393"/>
          <ac:spMkLst>
            <pc:docMk/>
            <pc:sldMk cId="2188817109" sldId="338"/>
            <ac:spMk id="14" creationId="{52D502E5-F6B4-4D58-B4AE-FC466FF15EE8}"/>
          </ac:spMkLst>
        </pc:spChg>
        <pc:spChg chg="add">
          <ac:chgData name="Gudka, Dawna" userId="S::gudka_d@cde.state.co.us::823cceae-331b-41d6-9a63-34ad6d1db55c" providerId="AD" clId="Web-{88C62E8D-A5C6-C864-6105-42084E214A93}" dt="2023-05-02T04:23:58.693" v="393"/>
          <ac:spMkLst>
            <pc:docMk/>
            <pc:sldMk cId="2188817109" sldId="338"/>
            <ac:spMk id="16" creationId="{9DECDBF4-02B6-4BB4-B65B-B8107AD6A9E8}"/>
          </ac:spMkLst>
        </pc:spChg>
        <pc:picChg chg="add mod">
          <ac:chgData name="Gudka, Dawna" userId="S::gudka_d@cde.state.co.us::823cceae-331b-41d6-9a63-34ad6d1db55c" providerId="AD" clId="Web-{88C62E8D-A5C6-C864-6105-42084E214A93}" dt="2023-05-02T04:24:10.537" v="395" actId="1076"/>
          <ac:picMkLst>
            <pc:docMk/>
            <pc:sldMk cId="2188817109" sldId="338"/>
            <ac:picMk id="6" creationId="{76D5FAC6-4D3A-CA50-716E-728825851ED9}"/>
          </ac:picMkLst>
        </pc:picChg>
      </pc:sldChg>
      <pc:sldChg chg="addSp modSp mod setBg modClrScheme chgLayout">
        <pc:chgData name="Gudka, Dawna" userId="S::gudka_d@cde.state.co.us::823cceae-331b-41d6-9a63-34ad6d1db55c" providerId="AD" clId="Web-{88C62E8D-A5C6-C864-6105-42084E214A93}" dt="2023-05-02T04:24:31.240" v="399" actId="1076"/>
        <pc:sldMkLst>
          <pc:docMk/>
          <pc:sldMk cId="1356586014" sldId="339"/>
        </pc:sldMkLst>
        <pc:spChg chg="mod ord">
          <ac:chgData name="Gudka, Dawna" userId="S::gudka_d@cde.state.co.us::823cceae-331b-41d6-9a63-34ad6d1db55c" providerId="AD" clId="Web-{88C62E8D-A5C6-C864-6105-42084E214A93}" dt="2023-05-02T04:24:17.818" v="396"/>
          <ac:spMkLst>
            <pc:docMk/>
            <pc:sldMk cId="1356586014" sldId="339"/>
            <ac:spMk id="2" creationId="{00000000-0000-0000-0000-000000000000}"/>
          </ac:spMkLst>
        </pc:spChg>
        <pc:spChg chg="mod ord">
          <ac:chgData name="Gudka, Dawna" userId="S::gudka_d@cde.state.co.us::823cceae-331b-41d6-9a63-34ad6d1db55c" providerId="AD" clId="Web-{88C62E8D-A5C6-C864-6105-42084E214A93}" dt="2023-05-02T04:24:17.818" v="396"/>
          <ac:spMkLst>
            <pc:docMk/>
            <pc:sldMk cId="1356586014" sldId="339"/>
            <ac:spMk id="3" creationId="{00000000-0000-0000-0000-000000000000}"/>
          </ac:spMkLst>
        </pc:spChg>
        <pc:spChg chg="mod ord">
          <ac:chgData name="Gudka, Dawna" userId="S::gudka_d@cde.state.co.us::823cceae-331b-41d6-9a63-34ad6d1db55c" providerId="AD" clId="Web-{88C62E8D-A5C6-C864-6105-42084E214A93}" dt="2023-05-02T04:24:31.240" v="399" actId="1076"/>
          <ac:spMkLst>
            <pc:docMk/>
            <pc:sldMk cId="1356586014" sldId="339"/>
            <ac:spMk id="4" creationId="{00000000-0000-0000-0000-000000000000}"/>
          </ac:spMkLst>
        </pc:spChg>
        <pc:spChg chg="mod">
          <ac:chgData name="Gudka, Dawna" userId="S::gudka_d@cde.state.co.us::823cceae-331b-41d6-9a63-34ad6d1db55c" providerId="AD" clId="Web-{88C62E8D-A5C6-C864-6105-42084E214A93}" dt="2023-05-02T04:24:17.818" v="396"/>
          <ac:spMkLst>
            <pc:docMk/>
            <pc:sldMk cId="1356586014" sldId="339"/>
            <ac:spMk id="7" creationId="{00000000-0000-0000-0000-000000000000}"/>
          </ac:spMkLst>
        </pc:spChg>
        <pc:spChg chg="add">
          <ac:chgData name="Gudka, Dawna" userId="S::gudka_d@cde.state.co.us::823cceae-331b-41d6-9a63-34ad6d1db55c" providerId="AD" clId="Web-{88C62E8D-A5C6-C864-6105-42084E214A93}" dt="2023-05-02T04:24:17.818" v="396"/>
          <ac:spMkLst>
            <pc:docMk/>
            <pc:sldMk cId="1356586014" sldId="339"/>
            <ac:spMk id="12" creationId="{90D01200-0224-43C5-AB38-FB4D16B73FB7}"/>
          </ac:spMkLst>
        </pc:spChg>
        <pc:spChg chg="add">
          <ac:chgData name="Gudka, Dawna" userId="S::gudka_d@cde.state.co.us::823cceae-331b-41d6-9a63-34ad6d1db55c" providerId="AD" clId="Web-{88C62E8D-A5C6-C864-6105-42084E214A93}" dt="2023-05-02T04:24:17.818" v="396"/>
          <ac:spMkLst>
            <pc:docMk/>
            <pc:sldMk cId="1356586014" sldId="339"/>
            <ac:spMk id="14" creationId="{728A44A4-A002-4A88-9FC9-1D0566C97A47}"/>
          </ac:spMkLst>
        </pc:spChg>
        <pc:spChg chg="add">
          <ac:chgData name="Gudka, Dawna" userId="S::gudka_d@cde.state.co.us::823cceae-331b-41d6-9a63-34ad6d1db55c" providerId="AD" clId="Web-{88C62E8D-A5C6-C864-6105-42084E214A93}" dt="2023-05-02T04:24:17.818" v="396"/>
          <ac:spMkLst>
            <pc:docMk/>
            <pc:sldMk cId="1356586014" sldId="339"/>
            <ac:spMk id="16" creationId="{3E7D5C7B-DD16-401B-85CE-4AAA2A4F5136}"/>
          </ac:spMkLst>
        </pc:spChg>
        <pc:picChg chg="add mod">
          <ac:chgData name="Gudka, Dawna" userId="S::gudka_d@cde.state.co.us::823cceae-331b-41d6-9a63-34ad6d1db55c" providerId="AD" clId="Web-{88C62E8D-A5C6-C864-6105-42084E214A93}" dt="2023-05-02T04:24:25.443" v="398" actId="1076"/>
          <ac:picMkLst>
            <pc:docMk/>
            <pc:sldMk cId="1356586014" sldId="339"/>
            <ac:picMk id="6" creationId="{4CF4767C-FE51-3836-7AAE-6EA1BE06F658}"/>
          </ac:picMkLst>
        </pc:picChg>
      </pc:sldChg>
      <pc:sldChg chg="addSp modSp mod setBg modClrScheme chgLayout">
        <pc:chgData name="Gudka, Dawna" userId="S::gudka_d@cde.state.co.us::823cceae-331b-41d6-9a63-34ad6d1db55c" providerId="AD" clId="Web-{88C62E8D-A5C6-C864-6105-42084E214A93}" dt="2023-05-02T04:24:51.240" v="402" actId="1076"/>
        <pc:sldMkLst>
          <pc:docMk/>
          <pc:sldMk cId="2581113649" sldId="346"/>
        </pc:sldMkLst>
        <pc:spChg chg="mod ord">
          <ac:chgData name="Gudka, Dawna" userId="S::gudka_d@cde.state.co.us::823cceae-331b-41d6-9a63-34ad6d1db55c" providerId="AD" clId="Web-{88C62E8D-A5C6-C864-6105-42084E214A93}" dt="2023-05-02T04:24:42.818" v="400"/>
          <ac:spMkLst>
            <pc:docMk/>
            <pc:sldMk cId="2581113649" sldId="346"/>
            <ac:spMk id="2" creationId="{00000000-0000-0000-0000-000000000000}"/>
          </ac:spMkLst>
        </pc:spChg>
        <pc:spChg chg="mod ord">
          <ac:chgData name="Gudka, Dawna" userId="S::gudka_d@cde.state.co.us::823cceae-331b-41d6-9a63-34ad6d1db55c" providerId="AD" clId="Web-{88C62E8D-A5C6-C864-6105-42084E214A93}" dt="2023-05-02T04:24:42.818" v="400"/>
          <ac:spMkLst>
            <pc:docMk/>
            <pc:sldMk cId="2581113649" sldId="346"/>
            <ac:spMk id="3" creationId="{00000000-0000-0000-0000-000000000000}"/>
          </ac:spMkLst>
        </pc:spChg>
        <pc:spChg chg="mod ord">
          <ac:chgData name="Gudka, Dawna" userId="S::gudka_d@cde.state.co.us::823cceae-331b-41d6-9a63-34ad6d1db55c" providerId="AD" clId="Web-{88C62E8D-A5C6-C864-6105-42084E214A93}" dt="2023-05-02T04:24:42.818" v="400"/>
          <ac:spMkLst>
            <pc:docMk/>
            <pc:sldMk cId="2581113649" sldId="346"/>
            <ac:spMk id="4" creationId="{00000000-0000-0000-0000-000000000000}"/>
          </ac:spMkLst>
        </pc:spChg>
        <pc:spChg chg="add">
          <ac:chgData name="Gudka, Dawna" userId="S::gudka_d@cde.state.co.us::823cceae-331b-41d6-9a63-34ad6d1db55c" providerId="AD" clId="Web-{88C62E8D-A5C6-C864-6105-42084E214A93}" dt="2023-05-02T04:24:42.818" v="400"/>
          <ac:spMkLst>
            <pc:docMk/>
            <pc:sldMk cId="2581113649" sldId="346"/>
            <ac:spMk id="9" creationId="{E777E57D-6A88-4B5B-A068-2BA7FF4E8CCA}"/>
          </ac:spMkLst>
        </pc:spChg>
        <pc:spChg chg="add">
          <ac:chgData name="Gudka, Dawna" userId="S::gudka_d@cde.state.co.us::823cceae-331b-41d6-9a63-34ad6d1db55c" providerId="AD" clId="Web-{88C62E8D-A5C6-C864-6105-42084E214A93}" dt="2023-05-02T04:24:42.818" v="400"/>
          <ac:spMkLst>
            <pc:docMk/>
            <pc:sldMk cId="2581113649" sldId="346"/>
            <ac:spMk id="11" creationId="{F7117410-A2A4-4085-9ADC-46744551DBDE}"/>
          </ac:spMkLst>
        </pc:spChg>
        <pc:spChg chg="add">
          <ac:chgData name="Gudka, Dawna" userId="S::gudka_d@cde.state.co.us::823cceae-331b-41d6-9a63-34ad6d1db55c" providerId="AD" clId="Web-{88C62E8D-A5C6-C864-6105-42084E214A93}" dt="2023-05-02T04:24:42.818" v="400"/>
          <ac:spMkLst>
            <pc:docMk/>
            <pc:sldMk cId="2581113649" sldId="346"/>
            <ac:spMk id="13" creationId="{99F74EB5-E547-4FB4-95F5-BCC788F3C4A0}"/>
          </ac:spMkLst>
        </pc:spChg>
        <pc:picChg chg="add mod">
          <ac:chgData name="Gudka, Dawna" userId="S::gudka_d@cde.state.co.us::823cceae-331b-41d6-9a63-34ad6d1db55c" providerId="AD" clId="Web-{88C62E8D-A5C6-C864-6105-42084E214A93}" dt="2023-05-02T04:24:51.240" v="402" actId="1076"/>
          <ac:picMkLst>
            <pc:docMk/>
            <pc:sldMk cId="2581113649" sldId="346"/>
            <ac:picMk id="6" creationId="{2AC38C11-3265-CCA1-A218-5AC8826281B0}"/>
          </ac:picMkLst>
        </pc:picChg>
      </pc:sldChg>
      <pc:sldChg chg="addSp modSp mod setBg modClrScheme chgLayout">
        <pc:chgData name="Gudka, Dawna" userId="S::gudka_d@cde.state.co.us::823cceae-331b-41d6-9a63-34ad6d1db55c" providerId="AD" clId="Web-{88C62E8D-A5C6-C864-6105-42084E214A93}" dt="2023-05-02T04:25:09.490" v="405" actId="1076"/>
        <pc:sldMkLst>
          <pc:docMk/>
          <pc:sldMk cId="660619240" sldId="347"/>
        </pc:sldMkLst>
        <pc:spChg chg="mod ord">
          <ac:chgData name="Gudka, Dawna" userId="S::gudka_d@cde.state.co.us::823cceae-331b-41d6-9a63-34ad6d1db55c" providerId="AD" clId="Web-{88C62E8D-A5C6-C864-6105-42084E214A93}" dt="2023-05-02T04:24:59.631" v="403"/>
          <ac:spMkLst>
            <pc:docMk/>
            <pc:sldMk cId="660619240" sldId="347"/>
            <ac:spMk id="2" creationId="{00000000-0000-0000-0000-000000000000}"/>
          </ac:spMkLst>
        </pc:spChg>
        <pc:spChg chg="mod ord">
          <ac:chgData name="Gudka, Dawna" userId="S::gudka_d@cde.state.co.us::823cceae-331b-41d6-9a63-34ad6d1db55c" providerId="AD" clId="Web-{88C62E8D-A5C6-C864-6105-42084E214A93}" dt="2023-05-02T04:24:59.631" v="403"/>
          <ac:spMkLst>
            <pc:docMk/>
            <pc:sldMk cId="660619240" sldId="347"/>
            <ac:spMk id="3" creationId="{00000000-0000-0000-0000-000000000000}"/>
          </ac:spMkLst>
        </pc:spChg>
        <pc:spChg chg="mod ord">
          <ac:chgData name="Gudka, Dawna" userId="S::gudka_d@cde.state.co.us::823cceae-331b-41d6-9a63-34ad6d1db55c" providerId="AD" clId="Web-{88C62E8D-A5C6-C864-6105-42084E214A93}" dt="2023-05-02T04:24:59.631" v="403"/>
          <ac:spMkLst>
            <pc:docMk/>
            <pc:sldMk cId="660619240" sldId="347"/>
            <ac:spMk id="4" creationId="{00000000-0000-0000-0000-000000000000}"/>
          </ac:spMkLst>
        </pc:spChg>
        <pc:spChg chg="add">
          <ac:chgData name="Gudka, Dawna" userId="S::gudka_d@cde.state.co.us::823cceae-331b-41d6-9a63-34ad6d1db55c" providerId="AD" clId="Web-{88C62E8D-A5C6-C864-6105-42084E214A93}" dt="2023-05-02T04:24:59.631" v="403"/>
          <ac:spMkLst>
            <pc:docMk/>
            <pc:sldMk cId="660619240" sldId="347"/>
            <ac:spMk id="9" creationId="{A52B99F1-B2DC-437E-A8A1-A57F2F29F8D1}"/>
          </ac:spMkLst>
        </pc:spChg>
        <pc:spChg chg="add">
          <ac:chgData name="Gudka, Dawna" userId="S::gudka_d@cde.state.co.us::823cceae-331b-41d6-9a63-34ad6d1db55c" providerId="AD" clId="Web-{88C62E8D-A5C6-C864-6105-42084E214A93}" dt="2023-05-02T04:24:59.631" v="403"/>
          <ac:spMkLst>
            <pc:docMk/>
            <pc:sldMk cId="660619240" sldId="347"/>
            <ac:spMk id="11" creationId="{55F8BA08-3E38-4B70-B93A-74F08E092206}"/>
          </ac:spMkLst>
        </pc:spChg>
        <pc:spChg chg="add">
          <ac:chgData name="Gudka, Dawna" userId="S::gudka_d@cde.state.co.us::823cceae-331b-41d6-9a63-34ad6d1db55c" providerId="AD" clId="Web-{88C62E8D-A5C6-C864-6105-42084E214A93}" dt="2023-05-02T04:24:59.631" v="403"/>
          <ac:spMkLst>
            <pc:docMk/>
            <pc:sldMk cId="660619240" sldId="347"/>
            <ac:spMk id="13" creationId="{357F1B33-79AB-4A71-8CEC-4546D709B8C8}"/>
          </ac:spMkLst>
        </pc:spChg>
        <pc:picChg chg="add mod">
          <ac:chgData name="Gudka, Dawna" userId="S::gudka_d@cde.state.co.us::823cceae-331b-41d6-9a63-34ad6d1db55c" providerId="AD" clId="Web-{88C62E8D-A5C6-C864-6105-42084E214A93}" dt="2023-05-02T04:25:09.490" v="405" actId="1076"/>
          <ac:picMkLst>
            <pc:docMk/>
            <pc:sldMk cId="660619240" sldId="347"/>
            <ac:picMk id="6" creationId="{A15B2CF7-C3BC-FC58-0434-E7F4BF65AE90}"/>
          </ac:picMkLst>
        </pc:picChg>
      </pc:sldChg>
      <pc:sldChg chg="addSp modSp mod setBg modClrScheme chgLayout">
        <pc:chgData name="Gudka, Dawna" userId="S::gudka_d@cde.state.co.us::823cceae-331b-41d6-9a63-34ad6d1db55c" providerId="AD" clId="Web-{88C62E8D-A5C6-C864-6105-42084E214A93}" dt="2023-05-02T04:25:29.100" v="408" actId="1076"/>
        <pc:sldMkLst>
          <pc:docMk/>
          <pc:sldMk cId="3829753013" sldId="348"/>
        </pc:sldMkLst>
        <pc:spChg chg="mod ord">
          <ac:chgData name="Gudka, Dawna" userId="S::gudka_d@cde.state.co.us::823cceae-331b-41d6-9a63-34ad6d1db55c" providerId="AD" clId="Web-{88C62E8D-A5C6-C864-6105-42084E214A93}" dt="2023-05-02T04:25:19.303" v="406"/>
          <ac:spMkLst>
            <pc:docMk/>
            <pc:sldMk cId="3829753013" sldId="348"/>
            <ac:spMk id="2" creationId="{00000000-0000-0000-0000-000000000000}"/>
          </ac:spMkLst>
        </pc:spChg>
        <pc:spChg chg="mod ord">
          <ac:chgData name="Gudka, Dawna" userId="S::gudka_d@cde.state.co.us::823cceae-331b-41d6-9a63-34ad6d1db55c" providerId="AD" clId="Web-{88C62E8D-A5C6-C864-6105-42084E214A93}" dt="2023-05-02T04:25:19.303" v="406"/>
          <ac:spMkLst>
            <pc:docMk/>
            <pc:sldMk cId="3829753013" sldId="348"/>
            <ac:spMk id="3" creationId="{00000000-0000-0000-0000-000000000000}"/>
          </ac:spMkLst>
        </pc:spChg>
        <pc:spChg chg="mod ord">
          <ac:chgData name="Gudka, Dawna" userId="S::gudka_d@cde.state.co.us::823cceae-331b-41d6-9a63-34ad6d1db55c" providerId="AD" clId="Web-{88C62E8D-A5C6-C864-6105-42084E214A93}" dt="2023-05-02T04:25:19.303" v="406"/>
          <ac:spMkLst>
            <pc:docMk/>
            <pc:sldMk cId="3829753013" sldId="348"/>
            <ac:spMk id="4" creationId="{00000000-0000-0000-0000-000000000000}"/>
          </ac:spMkLst>
        </pc:spChg>
        <pc:spChg chg="mod ord">
          <ac:chgData name="Gudka, Dawna" userId="S::gudka_d@cde.state.co.us::823cceae-331b-41d6-9a63-34ad6d1db55c" providerId="AD" clId="Web-{88C62E8D-A5C6-C864-6105-42084E214A93}" dt="2023-05-02T04:25:19.303" v="406"/>
          <ac:spMkLst>
            <pc:docMk/>
            <pc:sldMk cId="3829753013" sldId="348"/>
            <ac:spMk id="6" creationId="{00000000-0000-0000-0000-000000000000}"/>
          </ac:spMkLst>
        </pc:spChg>
        <pc:spChg chg="mod">
          <ac:chgData name="Gudka, Dawna" userId="S::gudka_d@cde.state.co.us::823cceae-331b-41d6-9a63-34ad6d1db55c" providerId="AD" clId="Web-{88C62E8D-A5C6-C864-6105-42084E214A93}" dt="2023-05-02T04:25:19.303" v="406"/>
          <ac:spMkLst>
            <pc:docMk/>
            <pc:sldMk cId="3829753013" sldId="348"/>
            <ac:spMk id="12" creationId="{00000000-0000-0000-0000-000000000000}"/>
          </ac:spMkLst>
        </pc:spChg>
        <pc:spChg chg="mod">
          <ac:chgData name="Gudka, Dawna" userId="S::gudka_d@cde.state.co.us::823cceae-331b-41d6-9a63-34ad6d1db55c" providerId="AD" clId="Web-{88C62E8D-A5C6-C864-6105-42084E214A93}" dt="2023-05-02T04:25:19.303" v="406"/>
          <ac:spMkLst>
            <pc:docMk/>
            <pc:sldMk cId="3829753013" sldId="348"/>
            <ac:spMk id="14" creationId="{2357D653-3C9B-25FE-BC50-34E5381BBA72}"/>
          </ac:spMkLst>
        </pc:spChg>
        <pc:spChg chg="add">
          <ac:chgData name="Gudka, Dawna" userId="S::gudka_d@cde.state.co.us::823cceae-331b-41d6-9a63-34ad6d1db55c" providerId="AD" clId="Web-{88C62E8D-A5C6-C864-6105-42084E214A93}" dt="2023-05-02T04:25:19.303" v="406"/>
          <ac:spMkLst>
            <pc:docMk/>
            <pc:sldMk cId="3829753013" sldId="348"/>
            <ac:spMk id="19" creationId="{6D1A2CED-DA9B-4CCF-8215-CFC65FE71603}"/>
          </ac:spMkLst>
        </pc:spChg>
        <pc:spChg chg="add">
          <ac:chgData name="Gudka, Dawna" userId="S::gudka_d@cde.state.co.us::823cceae-331b-41d6-9a63-34ad6d1db55c" providerId="AD" clId="Web-{88C62E8D-A5C6-C864-6105-42084E214A93}" dt="2023-05-02T04:25:19.303" v="406"/>
          <ac:spMkLst>
            <pc:docMk/>
            <pc:sldMk cId="3829753013" sldId="348"/>
            <ac:spMk id="21" creationId="{562DFC44-A40C-4573-9230-B3EDB3EC8EEB}"/>
          </ac:spMkLst>
        </pc:spChg>
        <pc:spChg chg="add">
          <ac:chgData name="Gudka, Dawna" userId="S::gudka_d@cde.state.co.us::823cceae-331b-41d6-9a63-34ad6d1db55c" providerId="AD" clId="Web-{88C62E8D-A5C6-C864-6105-42084E214A93}" dt="2023-05-02T04:25:19.303" v="406"/>
          <ac:spMkLst>
            <pc:docMk/>
            <pc:sldMk cId="3829753013" sldId="348"/>
            <ac:spMk id="23" creationId="{15589D35-CF9F-4DE9-A792-8571A09E9BC9}"/>
          </ac:spMkLst>
        </pc:spChg>
        <pc:picChg chg="mod">
          <ac:chgData name="Gudka, Dawna" userId="S::gudka_d@cde.state.co.us::823cceae-331b-41d6-9a63-34ad6d1db55c" providerId="AD" clId="Web-{88C62E8D-A5C6-C864-6105-42084E214A93}" dt="2023-05-02T04:25:19.303" v="406"/>
          <ac:picMkLst>
            <pc:docMk/>
            <pc:sldMk cId="3829753013" sldId="348"/>
            <ac:picMk id="5" creationId="{00000000-0000-0000-0000-000000000000}"/>
          </ac:picMkLst>
        </pc:picChg>
        <pc:picChg chg="add mod">
          <ac:chgData name="Gudka, Dawna" userId="S::gudka_d@cde.state.co.us::823cceae-331b-41d6-9a63-34ad6d1db55c" providerId="AD" clId="Web-{88C62E8D-A5C6-C864-6105-42084E214A93}" dt="2023-05-02T04:25:29.100" v="408" actId="1076"/>
          <ac:picMkLst>
            <pc:docMk/>
            <pc:sldMk cId="3829753013" sldId="348"/>
            <ac:picMk id="8" creationId="{7C1C7D6A-8C2B-B483-0AF0-B1432EA95661}"/>
          </ac:picMkLst>
        </pc:picChg>
        <pc:picChg chg="mod">
          <ac:chgData name="Gudka, Dawna" userId="S::gudka_d@cde.state.co.us::823cceae-331b-41d6-9a63-34ad6d1db55c" providerId="AD" clId="Web-{88C62E8D-A5C6-C864-6105-42084E214A93}" dt="2023-05-02T04:25:19.303" v="406"/>
          <ac:picMkLst>
            <pc:docMk/>
            <pc:sldMk cId="3829753013" sldId="348"/>
            <ac:picMk id="11" creationId="{2867C135-7A6D-E679-C9C9-B2AD8B47B26F}"/>
          </ac:picMkLst>
        </pc:picChg>
        <pc:picChg chg="mod">
          <ac:chgData name="Gudka, Dawna" userId="S::gudka_d@cde.state.co.us::823cceae-331b-41d6-9a63-34ad6d1db55c" providerId="AD" clId="Web-{88C62E8D-A5C6-C864-6105-42084E214A93}" dt="2023-05-02T04:25:19.303" v="406"/>
          <ac:picMkLst>
            <pc:docMk/>
            <pc:sldMk cId="3829753013" sldId="348"/>
            <ac:picMk id="13" creationId="{8ACB7EC8-8EAD-31F1-BE0D-CCE75372B847}"/>
          </ac:picMkLst>
        </pc:picChg>
      </pc:sldChg>
      <pc:sldChg chg="addSp modSp mod setBg modClrScheme chgLayout">
        <pc:chgData name="Gudka, Dawna" userId="S::gudka_d@cde.state.co.us::823cceae-331b-41d6-9a63-34ad6d1db55c" providerId="AD" clId="Web-{88C62E8D-A5C6-C864-6105-42084E214A93}" dt="2023-05-02T04:40:37.517" v="537" actId="14100"/>
        <pc:sldMkLst>
          <pc:docMk/>
          <pc:sldMk cId="4267542893" sldId="367"/>
        </pc:sldMkLst>
        <pc:spChg chg="mod ord">
          <ac:chgData name="Gudka, Dawna" userId="S::gudka_d@cde.state.co.us::823cceae-331b-41d6-9a63-34ad6d1db55c" providerId="AD" clId="Web-{88C62E8D-A5C6-C864-6105-42084E214A93}" dt="2023-05-02T03:54:46.844" v="185"/>
          <ac:spMkLst>
            <pc:docMk/>
            <pc:sldMk cId="4267542893" sldId="367"/>
            <ac:spMk id="2" creationId="{00000000-0000-0000-0000-000000000000}"/>
          </ac:spMkLst>
        </pc:spChg>
        <pc:spChg chg="mod ord">
          <ac:chgData name="Gudka, Dawna" userId="S::gudka_d@cde.state.co.us::823cceae-331b-41d6-9a63-34ad6d1db55c" providerId="AD" clId="Web-{88C62E8D-A5C6-C864-6105-42084E214A93}" dt="2023-05-02T04:40:27.017" v="533" actId="14100"/>
          <ac:spMkLst>
            <pc:docMk/>
            <pc:sldMk cId="4267542893" sldId="367"/>
            <ac:spMk id="3" creationId="{00000000-0000-0000-0000-000000000000}"/>
          </ac:spMkLst>
        </pc:spChg>
        <pc:spChg chg="mod">
          <ac:chgData name="Gudka, Dawna" userId="S::gudka_d@cde.state.co.us::823cceae-331b-41d6-9a63-34ad6d1db55c" providerId="AD" clId="Web-{88C62E8D-A5C6-C864-6105-42084E214A93}" dt="2023-05-02T03:54:46.844" v="185"/>
          <ac:spMkLst>
            <pc:docMk/>
            <pc:sldMk cId="4267542893" sldId="367"/>
            <ac:spMk id="5" creationId="{00000000-0000-0000-0000-000000000000}"/>
          </ac:spMkLst>
        </pc:spChg>
        <pc:spChg chg="mod ord">
          <ac:chgData name="Gudka, Dawna" userId="S::gudka_d@cde.state.co.us::823cceae-331b-41d6-9a63-34ad6d1db55c" providerId="AD" clId="Web-{88C62E8D-A5C6-C864-6105-42084E214A93}" dt="2023-05-02T03:54:46.844" v="185"/>
          <ac:spMkLst>
            <pc:docMk/>
            <pc:sldMk cId="4267542893" sldId="367"/>
            <ac:spMk id="6" creationId="{00000000-0000-0000-0000-000000000000}"/>
          </ac:spMkLst>
        </pc:spChg>
        <pc:spChg chg="add mod">
          <ac:chgData name="Gudka, Dawna" userId="S::gudka_d@cde.state.co.us::823cceae-331b-41d6-9a63-34ad6d1db55c" providerId="AD" clId="Web-{88C62E8D-A5C6-C864-6105-42084E214A93}" dt="2023-05-02T03:54:46.844" v="185"/>
          <ac:spMkLst>
            <pc:docMk/>
            <pc:sldMk cId="4267542893" sldId="367"/>
            <ac:spMk id="13" creationId="{53B021B3-DE93-4AB7-8A18-CF5F1CED88B8}"/>
          </ac:spMkLst>
        </pc:spChg>
        <pc:spChg chg="add mod">
          <ac:chgData name="Gudka, Dawna" userId="S::gudka_d@cde.state.co.us::823cceae-331b-41d6-9a63-34ad6d1db55c" providerId="AD" clId="Web-{88C62E8D-A5C6-C864-6105-42084E214A93}" dt="2023-05-02T03:54:46.844" v="185"/>
          <ac:spMkLst>
            <pc:docMk/>
            <pc:sldMk cId="4267542893" sldId="367"/>
            <ac:spMk id="15" creationId="{52D502E5-F6B4-4D58-B4AE-FC466FF15EE8}"/>
          </ac:spMkLst>
        </pc:spChg>
        <pc:spChg chg="add mod">
          <ac:chgData name="Gudka, Dawna" userId="S::gudka_d@cde.state.co.us::823cceae-331b-41d6-9a63-34ad6d1db55c" providerId="AD" clId="Web-{88C62E8D-A5C6-C864-6105-42084E214A93}" dt="2023-05-02T03:54:46.844" v="185"/>
          <ac:spMkLst>
            <pc:docMk/>
            <pc:sldMk cId="4267542893" sldId="367"/>
            <ac:spMk id="17" creationId="{9DECDBF4-02B6-4BB4-B65B-B8107AD6A9E8}"/>
          </ac:spMkLst>
        </pc:spChg>
        <pc:picChg chg="add mod">
          <ac:chgData name="Gudka, Dawna" userId="S::gudka_d@cde.state.co.us::823cceae-331b-41d6-9a63-34ad6d1db55c" providerId="AD" clId="Web-{88C62E8D-A5C6-C864-6105-42084E214A93}" dt="2023-05-02T03:54:46.844" v="185"/>
          <ac:picMkLst>
            <pc:docMk/>
            <pc:sldMk cId="4267542893" sldId="367"/>
            <ac:picMk id="7" creationId="{A1E5C29F-B9D8-1FBC-2408-900DDEEA3BFC}"/>
          </ac:picMkLst>
        </pc:picChg>
        <pc:picChg chg="mod">
          <ac:chgData name="Gudka, Dawna" userId="S::gudka_d@cde.state.co.us::823cceae-331b-41d6-9a63-34ad6d1db55c" providerId="AD" clId="Web-{88C62E8D-A5C6-C864-6105-42084E214A93}" dt="2023-05-02T04:40:37.517" v="537" actId="14100"/>
          <ac:picMkLst>
            <pc:docMk/>
            <pc:sldMk cId="4267542893" sldId="367"/>
            <ac:picMk id="8" creationId="{44BCB5AD-117F-4485-AFFE-56FE0A0293FB}"/>
          </ac:picMkLst>
        </pc:picChg>
      </pc:sldChg>
      <pc:sldChg chg="addSp delSp modSp mod setBg modClrScheme chgLayout">
        <pc:chgData name="Gudka, Dawna" userId="S::gudka_d@cde.state.co.us::823cceae-331b-41d6-9a63-34ad6d1db55c" providerId="AD" clId="Web-{88C62E8D-A5C6-C864-6105-42084E214A93}" dt="2023-05-02T03:54:46.844" v="185"/>
        <pc:sldMkLst>
          <pc:docMk/>
          <pc:sldMk cId="1100150538" sldId="368"/>
        </pc:sldMkLst>
        <pc:spChg chg="mod ord">
          <ac:chgData name="Gudka, Dawna" userId="S::gudka_d@cde.state.co.us::823cceae-331b-41d6-9a63-34ad6d1db55c" providerId="AD" clId="Web-{88C62E8D-A5C6-C864-6105-42084E214A93}" dt="2023-05-02T03:54:46.844" v="185"/>
          <ac:spMkLst>
            <pc:docMk/>
            <pc:sldMk cId="1100150538" sldId="368"/>
            <ac:spMk id="2" creationId="{00000000-0000-0000-0000-000000000000}"/>
          </ac:spMkLst>
        </pc:spChg>
        <pc:spChg chg="mod ord">
          <ac:chgData name="Gudka, Dawna" userId="S::gudka_d@cde.state.co.us::823cceae-331b-41d6-9a63-34ad6d1db55c" providerId="AD" clId="Web-{88C62E8D-A5C6-C864-6105-42084E214A93}" dt="2023-05-02T03:54:46.844" v="185"/>
          <ac:spMkLst>
            <pc:docMk/>
            <pc:sldMk cId="1100150538" sldId="368"/>
            <ac:spMk id="3" creationId="{00000000-0000-0000-0000-000000000000}"/>
          </ac:spMkLst>
        </pc:spChg>
        <pc:spChg chg="mod">
          <ac:chgData name="Gudka, Dawna" userId="S::gudka_d@cde.state.co.us::823cceae-331b-41d6-9a63-34ad6d1db55c" providerId="AD" clId="Web-{88C62E8D-A5C6-C864-6105-42084E214A93}" dt="2023-05-02T03:54:46.844" v="185"/>
          <ac:spMkLst>
            <pc:docMk/>
            <pc:sldMk cId="1100150538" sldId="368"/>
            <ac:spMk id="7" creationId="{00000000-0000-0000-0000-000000000000}"/>
          </ac:spMkLst>
        </pc:spChg>
        <pc:spChg chg="mod ord">
          <ac:chgData name="Gudka, Dawna" userId="S::gudka_d@cde.state.co.us::823cceae-331b-41d6-9a63-34ad6d1db55c" providerId="AD" clId="Web-{88C62E8D-A5C6-C864-6105-42084E214A93}" dt="2023-05-02T03:54:46.844" v="185"/>
          <ac:spMkLst>
            <pc:docMk/>
            <pc:sldMk cId="1100150538" sldId="368"/>
            <ac:spMk id="9" creationId="{00000000-0000-0000-0000-000000000000}"/>
          </ac:spMkLst>
        </pc:spChg>
        <pc:spChg chg="mod">
          <ac:chgData name="Gudka, Dawna" userId="S::gudka_d@cde.state.co.us::823cceae-331b-41d6-9a63-34ad6d1db55c" providerId="AD" clId="Web-{88C62E8D-A5C6-C864-6105-42084E214A93}" dt="2023-05-02T03:54:46.844" v="185"/>
          <ac:spMkLst>
            <pc:docMk/>
            <pc:sldMk cId="1100150538" sldId="368"/>
            <ac:spMk id="10" creationId="{00000000-0000-0000-0000-000000000000}"/>
          </ac:spMkLst>
        </pc:spChg>
        <pc:spChg chg="add mod">
          <ac:chgData name="Gudka, Dawna" userId="S::gudka_d@cde.state.co.us::823cceae-331b-41d6-9a63-34ad6d1db55c" providerId="AD" clId="Web-{88C62E8D-A5C6-C864-6105-42084E214A93}" dt="2023-05-02T03:54:46.844" v="185"/>
          <ac:spMkLst>
            <pc:docMk/>
            <pc:sldMk cId="1100150538" sldId="368"/>
            <ac:spMk id="12" creationId="{5ACC6BB2-28F8-4405-829D-0562733BEE7A}"/>
          </ac:spMkLst>
        </pc:spChg>
        <pc:spChg chg="add mod">
          <ac:chgData name="Gudka, Dawna" userId="S::gudka_d@cde.state.co.us::823cceae-331b-41d6-9a63-34ad6d1db55c" providerId="AD" clId="Web-{88C62E8D-A5C6-C864-6105-42084E214A93}" dt="2023-05-02T03:54:46.844" v="185"/>
          <ac:spMkLst>
            <pc:docMk/>
            <pc:sldMk cId="1100150538" sldId="368"/>
            <ac:spMk id="13" creationId="{5C2E53F0-AD54-4A55-99A0-EC896CE3C233}"/>
          </ac:spMkLst>
        </pc:spChg>
        <pc:spChg chg="add mod">
          <ac:chgData name="Gudka, Dawna" userId="S::gudka_d@cde.state.co.us::823cceae-331b-41d6-9a63-34ad6d1db55c" providerId="AD" clId="Web-{88C62E8D-A5C6-C864-6105-42084E214A93}" dt="2023-05-02T03:54:46.844" v="185"/>
          <ac:spMkLst>
            <pc:docMk/>
            <pc:sldMk cId="1100150538" sldId="368"/>
            <ac:spMk id="14" creationId="{D15F19F8-85EE-477A-ACBA-4B6D069780E5}"/>
          </ac:spMkLst>
        </pc:spChg>
        <pc:spChg chg="add del">
          <ac:chgData name="Gudka, Dawna" userId="S::gudka_d@cde.state.co.us::823cceae-331b-41d6-9a63-34ad6d1db55c" providerId="AD" clId="Web-{88C62E8D-A5C6-C864-6105-42084E214A93}" dt="2023-05-02T03:51:20.576" v="155"/>
          <ac:spMkLst>
            <pc:docMk/>
            <pc:sldMk cId="1100150538" sldId="368"/>
            <ac:spMk id="15" creationId="{53B021B3-DE93-4AB7-8A18-CF5F1CED88B8}"/>
          </ac:spMkLst>
        </pc:spChg>
        <pc:spChg chg="add del">
          <ac:chgData name="Gudka, Dawna" userId="S::gudka_d@cde.state.co.us::823cceae-331b-41d6-9a63-34ad6d1db55c" providerId="AD" clId="Web-{88C62E8D-A5C6-C864-6105-42084E214A93}" dt="2023-05-02T03:51:20.576" v="155"/>
          <ac:spMkLst>
            <pc:docMk/>
            <pc:sldMk cId="1100150538" sldId="368"/>
            <ac:spMk id="17" creationId="{52D502E5-F6B4-4D58-B4AE-FC466FF15EE8}"/>
          </ac:spMkLst>
        </pc:spChg>
        <pc:spChg chg="add del">
          <ac:chgData name="Gudka, Dawna" userId="S::gudka_d@cde.state.co.us::823cceae-331b-41d6-9a63-34ad6d1db55c" providerId="AD" clId="Web-{88C62E8D-A5C6-C864-6105-42084E214A93}" dt="2023-05-02T03:51:20.576" v="155"/>
          <ac:spMkLst>
            <pc:docMk/>
            <pc:sldMk cId="1100150538" sldId="368"/>
            <ac:spMk id="19" creationId="{9DECDBF4-02B6-4BB4-B65B-B8107AD6A9E8}"/>
          </ac:spMkLst>
        </pc:spChg>
        <pc:spChg chg="add mod">
          <ac:chgData name="Gudka, Dawna" userId="S::gudka_d@cde.state.co.us::823cceae-331b-41d6-9a63-34ad6d1db55c" providerId="AD" clId="Web-{88C62E8D-A5C6-C864-6105-42084E214A93}" dt="2023-05-02T03:54:46.844" v="185"/>
          <ac:spMkLst>
            <pc:docMk/>
            <pc:sldMk cId="1100150538" sldId="368"/>
            <ac:spMk id="21" creationId="{92C3387C-D24F-4737-8A37-1DC5CFF09CFA}"/>
          </ac:spMkLst>
        </pc:spChg>
        <pc:picChg chg="add del mod">
          <ac:chgData name="Gudka, Dawna" userId="S::gudka_d@cde.state.co.us::823cceae-331b-41d6-9a63-34ad6d1db55c" providerId="AD" clId="Web-{88C62E8D-A5C6-C864-6105-42084E214A93}" dt="2023-05-02T03:51:17.529" v="154"/>
          <ac:picMkLst>
            <pc:docMk/>
            <pc:sldMk cId="1100150538" sldId="368"/>
            <ac:picMk id="5" creationId="{0AC5CBE8-38E9-E574-D117-1A1D4767299D}"/>
          </ac:picMkLst>
        </pc:picChg>
        <pc:picChg chg="add mod">
          <ac:chgData name="Gudka, Dawna" userId="S::gudka_d@cde.state.co.us::823cceae-331b-41d6-9a63-34ad6d1db55c" providerId="AD" clId="Web-{88C62E8D-A5C6-C864-6105-42084E214A93}" dt="2023-05-02T03:54:46.844" v="185"/>
          <ac:picMkLst>
            <pc:docMk/>
            <pc:sldMk cId="1100150538" sldId="368"/>
            <ac:picMk id="8" creationId="{798C6E98-C908-CB4A-EA24-0432CEE3E397}"/>
          </ac:picMkLst>
        </pc:picChg>
      </pc:sldChg>
      <pc:sldChg chg="addSp delSp modSp mod setBg modClrScheme chgLayout">
        <pc:chgData name="Gudka, Dawna" userId="S::gudka_d@cde.state.co.us::823cceae-331b-41d6-9a63-34ad6d1db55c" providerId="AD" clId="Web-{88C62E8D-A5C6-C864-6105-42084E214A93}" dt="2023-05-02T03:58:29.784" v="206" actId="1076"/>
        <pc:sldMkLst>
          <pc:docMk/>
          <pc:sldMk cId="1634721488" sldId="369"/>
        </pc:sldMkLst>
        <pc:spChg chg="mod ord">
          <ac:chgData name="Gudka, Dawna" userId="S::gudka_d@cde.state.co.us::823cceae-331b-41d6-9a63-34ad6d1db55c" providerId="AD" clId="Web-{88C62E8D-A5C6-C864-6105-42084E214A93}" dt="2023-05-02T03:56:50.189" v="193"/>
          <ac:spMkLst>
            <pc:docMk/>
            <pc:sldMk cId="1634721488" sldId="369"/>
            <ac:spMk id="2" creationId="{00000000-0000-0000-0000-000000000000}"/>
          </ac:spMkLst>
        </pc:spChg>
        <pc:spChg chg="mod ord">
          <ac:chgData name="Gudka, Dawna" userId="S::gudka_d@cde.state.co.us::823cceae-331b-41d6-9a63-34ad6d1db55c" providerId="AD" clId="Web-{88C62E8D-A5C6-C864-6105-42084E214A93}" dt="2023-05-02T03:56:50.189" v="193"/>
          <ac:spMkLst>
            <pc:docMk/>
            <pc:sldMk cId="1634721488" sldId="369"/>
            <ac:spMk id="3" creationId="{00000000-0000-0000-0000-000000000000}"/>
          </ac:spMkLst>
        </pc:spChg>
        <pc:spChg chg="mod">
          <ac:chgData name="Gudka, Dawna" userId="S::gudka_d@cde.state.co.us::823cceae-331b-41d6-9a63-34ad6d1db55c" providerId="AD" clId="Web-{88C62E8D-A5C6-C864-6105-42084E214A93}" dt="2023-05-02T03:56:50.189" v="193"/>
          <ac:spMkLst>
            <pc:docMk/>
            <pc:sldMk cId="1634721488" sldId="369"/>
            <ac:spMk id="7" creationId="{00000000-0000-0000-0000-000000000000}"/>
          </ac:spMkLst>
        </pc:spChg>
        <pc:spChg chg="mod ord">
          <ac:chgData name="Gudka, Dawna" userId="S::gudka_d@cde.state.co.us::823cceae-331b-41d6-9a63-34ad6d1db55c" providerId="AD" clId="Web-{88C62E8D-A5C6-C864-6105-42084E214A93}" dt="2023-05-02T03:58:29.784" v="206" actId="1076"/>
          <ac:spMkLst>
            <pc:docMk/>
            <pc:sldMk cId="1634721488" sldId="369"/>
            <ac:spMk id="8" creationId="{00000000-0000-0000-0000-000000000000}"/>
          </ac:spMkLst>
        </pc:spChg>
        <pc:spChg chg="add del">
          <ac:chgData name="Gudka, Dawna" userId="S::gudka_d@cde.state.co.us::823cceae-331b-41d6-9a63-34ad6d1db55c" providerId="AD" clId="Web-{88C62E8D-A5C6-C864-6105-42084E214A93}" dt="2023-05-02T03:56:45.017" v="190"/>
          <ac:spMkLst>
            <pc:docMk/>
            <pc:sldMk cId="1634721488" sldId="369"/>
            <ac:spMk id="13" creationId="{BACC6370-2D7E-4714-9D71-7542949D7D5D}"/>
          </ac:spMkLst>
        </pc:spChg>
        <pc:spChg chg="add del">
          <ac:chgData name="Gudka, Dawna" userId="S::gudka_d@cde.state.co.us::823cceae-331b-41d6-9a63-34ad6d1db55c" providerId="AD" clId="Web-{88C62E8D-A5C6-C864-6105-42084E214A93}" dt="2023-05-02T03:56:45.017" v="190"/>
          <ac:spMkLst>
            <pc:docMk/>
            <pc:sldMk cId="1634721488" sldId="369"/>
            <ac:spMk id="15" creationId="{F68B3F68-107C-434F-AA38-110D5EA91B85}"/>
          </ac:spMkLst>
        </pc:spChg>
        <pc:spChg chg="add del">
          <ac:chgData name="Gudka, Dawna" userId="S::gudka_d@cde.state.co.us::823cceae-331b-41d6-9a63-34ad6d1db55c" providerId="AD" clId="Web-{88C62E8D-A5C6-C864-6105-42084E214A93}" dt="2023-05-02T03:56:45.017" v="190"/>
          <ac:spMkLst>
            <pc:docMk/>
            <pc:sldMk cId="1634721488" sldId="369"/>
            <ac:spMk id="17" creationId="{AAD0DBB9-1A4B-4391-81D4-CB19F9AB918A}"/>
          </ac:spMkLst>
        </pc:spChg>
        <pc:spChg chg="add del">
          <ac:chgData name="Gudka, Dawna" userId="S::gudka_d@cde.state.co.us::823cceae-331b-41d6-9a63-34ad6d1db55c" providerId="AD" clId="Web-{88C62E8D-A5C6-C864-6105-42084E214A93}" dt="2023-05-02T03:56:45.017" v="190"/>
          <ac:spMkLst>
            <pc:docMk/>
            <pc:sldMk cId="1634721488" sldId="369"/>
            <ac:spMk id="19" creationId="{063BBA22-50EA-4C4D-BE05-F1CE4E63AA56}"/>
          </ac:spMkLst>
        </pc:spChg>
        <pc:spChg chg="add del">
          <ac:chgData name="Gudka, Dawna" userId="S::gudka_d@cde.state.co.us::823cceae-331b-41d6-9a63-34ad6d1db55c" providerId="AD" clId="Web-{88C62E8D-A5C6-C864-6105-42084E214A93}" dt="2023-05-02T03:56:50.173" v="192"/>
          <ac:spMkLst>
            <pc:docMk/>
            <pc:sldMk cId="1634721488" sldId="369"/>
            <ac:spMk id="21" creationId="{B5416EBC-B41E-4F8A-BE9F-07301B682CBD}"/>
          </ac:spMkLst>
        </pc:spChg>
        <pc:spChg chg="add del">
          <ac:chgData name="Gudka, Dawna" userId="S::gudka_d@cde.state.co.us::823cceae-331b-41d6-9a63-34ad6d1db55c" providerId="AD" clId="Web-{88C62E8D-A5C6-C864-6105-42084E214A93}" dt="2023-05-02T03:56:50.173" v="192"/>
          <ac:spMkLst>
            <pc:docMk/>
            <pc:sldMk cId="1634721488" sldId="369"/>
            <ac:spMk id="22" creationId="{AFF79527-C7F1-4E06-8126-A8E8C5FEBFCA}"/>
          </ac:spMkLst>
        </pc:spChg>
        <pc:spChg chg="add del">
          <ac:chgData name="Gudka, Dawna" userId="S::gudka_d@cde.state.co.us::823cceae-331b-41d6-9a63-34ad6d1db55c" providerId="AD" clId="Web-{88C62E8D-A5C6-C864-6105-42084E214A93}" dt="2023-05-02T03:56:50.173" v="192"/>
          <ac:spMkLst>
            <pc:docMk/>
            <pc:sldMk cId="1634721488" sldId="369"/>
            <ac:spMk id="23" creationId="{55986208-8A53-4E92-9197-6B57BCCB2F37}"/>
          </ac:spMkLst>
        </pc:spChg>
        <pc:spChg chg="add">
          <ac:chgData name="Gudka, Dawna" userId="S::gudka_d@cde.state.co.us::823cceae-331b-41d6-9a63-34ad6d1db55c" providerId="AD" clId="Web-{88C62E8D-A5C6-C864-6105-42084E214A93}" dt="2023-05-02T03:56:50.189" v="193"/>
          <ac:spMkLst>
            <pc:docMk/>
            <pc:sldMk cId="1634721488" sldId="369"/>
            <ac:spMk id="25" creationId="{7DA1F35B-C8F7-4A5A-9339-7DA4D785B300}"/>
          </ac:spMkLst>
        </pc:spChg>
        <pc:spChg chg="add">
          <ac:chgData name="Gudka, Dawna" userId="S::gudka_d@cde.state.co.us::823cceae-331b-41d6-9a63-34ad6d1db55c" providerId="AD" clId="Web-{88C62E8D-A5C6-C864-6105-42084E214A93}" dt="2023-05-02T03:56:50.189" v="193"/>
          <ac:spMkLst>
            <pc:docMk/>
            <pc:sldMk cId="1634721488" sldId="369"/>
            <ac:spMk id="26" creationId="{B2D4AD41-40DA-4A81-92F5-B6E3BA1ED82A}"/>
          </ac:spMkLst>
        </pc:spChg>
        <pc:graphicFrameChg chg="mod modGraphic">
          <ac:chgData name="Gudka, Dawna" userId="S::gudka_d@cde.state.co.us::823cceae-331b-41d6-9a63-34ad6d1db55c" providerId="AD" clId="Web-{88C62E8D-A5C6-C864-6105-42084E214A93}" dt="2023-05-02T03:57:02.892" v="194" actId="1076"/>
          <ac:graphicFrameMkLst>
            <pc:docMk/>
            <pc:sldMk cId="1634721488" sldId="369"/>
            <ac:graphicFrameMk id="5" creationId="{00000000-0000-0000-0000-000000000000}"/>
          </ac:graphicFrameMkLst>
        </pc:graphicFrameChg>
        <pc:picChg chg="add mod">
          <ac:chgData name="Gudka, Dawna" userId="S::gudka_d@cde.state.co.us::823cceae-331b-41d6-9a63-34ad6d1db55c" providerId="AD" clId="Web-{88C62E8D-A5C6-C864-6105-42084E214A93}" dt="2023-05-02T03:58:23.456" v="205" actId="1076"/>
          <ac:picMkLst>
            <pc:docMk/>
            <pc:sldMk cId="1634721488" sldId="369"/>
            <ac:picMk id="6" creationId="{4D55FFCF-453A-1B1E-030D-DAF28A704774}"/>
          </ac:picMkLst>
        </pc:picChg>
      </pc:sldChg>
      <pc:sldChg chg="addSp modSp mod setBg modClrScheme chgLayout">
        <pc:chgData name="Gudka, Dawna" userId="S::gudka_d@cde.state.co.us::823cceae-331b-41d6-9a63-34ad6d1db55c" providerId="AD" clId="Web-{88C62E8D-A5C6-C864-6105-42084E214A93}" dt="2023-05-02T03:58:44.362" v="209" actId="1076"/>
        <pc:sldMkLst>
          <pc:docMk/>
          <pc:sldMk cId="345613648" sldId="370"/>
        </pc:sldMkLst>
        <pc:spChg chg="mod ord">
          <ac:chgData name="Gudka, Dawna" userId="S::gudka_d@cde.state.co.us::823cceae-331b-41d6-9a63-34ad6d1db55c" providerId="AD" clId="Web-{88C62E8D-A5C6-C864-6105-42084E214A93}" dt="2023-05-02T03:57:16.642" v="195"/>
          <ac:spMkLst>
            <pc:docMk/>
            <pc:sldMk cId="345613648" sldId="370"/>
            <ac:spMk id="2" creationId="{00000000-0000-0000-0000-000000000000}"/>
          </ac:spMkLst>
        </pc:spChg>
        <pc:spChg chg="mod ord">
          <ac:chgData name="Gudka, Dawna" userId="S::gudka_d@cde.state.co.us::823cceae-331b-41d6-9a63-34ad6d1db55c" providerId="AD" clId="Web-{88C62E8D-A5C6-C864-6105-42084E214A93}" dt="2023-05-02T03:57:26.127" v="196" actId="14100"/>
          <ac:spMkLst>
            <pc:docMk/>
            <pc:sldMk cId="345613648" sldId="370"/>
            <ac:spMk id="3" creationId="{00000000-0000-0000-0000-000000000000}"/>
          </ac:spMkLst>
        </pc:spChg>
        <pc:spChg chg="mod ord">
          <ac:chgData name="Gudka, Dawna" userId="S::gudka_d@cde.state.co.us::823cceae-331b-41d6-9a63-34ad6d1db55c" providerId="AD" clId="Web-{88C62E8D-A5C6-C864-6105-42084E214A93}" dt="2023-05-02T03:58:36.393" v="207" actId="1076"/>
          <ac:spMkLst>
            <pc:docMk/>
            <pc:sldMk cId="345613648" sldId="370"/>
            <ac:spMk id="4" creationId="{00000000-0000-0000-0000-000000000000}"/>
          </ac:spMkLst>
        </pc:spChg>
        <pc:spChg chg="mod">
          <ac:chgData name="Gudka, Dawna" userId="S::gudka_d@cde.state.co.us::823cceae-331b-41d6-9a63-34ad6d1db55c" providerId="AD" clId="Web-{88C62E8D-A5C6-C864-6105-42084E214A93}" dt="2023-05-02T03:57:16.642" v="195"/>
          <ac:spMkLst>
            <pc:docMk/>
            <pc:sldMk cId="345613648" sldId="370"/>
            <ac:spMk id="6" creationId="{00000000-0000-0000-0000-000000000000}"/>
          </ac:spMkLst>
        </pc:spChg>
        <pc:spChg chg="add">
          <ac:chgData name="Gudka, Dawna" userId="S::gudka_d@cde.state.co.us::823cceae-331b-41d6-9a63-34ad6d1db55c" providerId="AD" clId="Web-{88C62E8D-A5C6-C864-6105-42084E214A93}" dt="2023-05-02T03:57:16.642" v="195"/>
          <ac:spMkLst>
            <pc:docMk/>
            <pc:sldMk cId="345613648" sldId="370"/>
            <ac:spMk id="11" creationId="{53B021B3-DE93-4AB7-8A18-CF5F1CED88B8}"/>
          </ac:spMkLst>
        </pc:spChg>
        <pc:spChg chg="add">
          <ac:chgData name="Gudka, Dawna" userId="S::gudka_d@cde.state.co.us::823cceae-331b-41d6-9a63-34ad6d1db55c" providerId="AD" clId="Web-{88C62E8D-A5C6-C864-6105-42084E214A93}" dt="2023-05-02T03:57:16.642" v="195"/>
          <ac:spMkLst>
            <pc:docMk/>
            <pc:sldMk cId="345613648" sldId="370"/>
            <ac:spMk id="13" creationId="{52D502E5-F6B4-4D58-B4AE-FC466FF15EE8}"/>
          </ac:spMkLst>
        </pc:spChg>
        <pc:spChg chg="add">
          <ac:chgData name="Gudka, Dawna" userId="S::gudka_d@cde.state.co.us::823cceae-331b-41d6-9a63-34ad6d1db55c" providerId="AD" clId="Web-{88C62E8D-A5C6-C864-6105-42084E214A93}" dt="2023-05-02T03:57:16.642" v="195"/>
          <ac:spMkLst>
            <pc:docMk/>
            <pc:sldMk cId="345613648" sldId="370"/>
            <ac:spMk id="15" creationId="{9DECDBF4-02B6-4BB4-B65B-B8107AD6A9E8}"/>
          </ac:spMkLst>
        </pc:spChg>
        <pc:picChg chg="add mod">
          <ac:chgData name="Gudka, Dawna" userId="S::gudka_d@cde.state.co.us::823cceae-331b-41d6-9a63-34ad6d1db55c" providerId="AD" clId="Web-{88C62E8D-A5C6-C864-6105-42084E214A93}" dt="2023-05-02T03:58:44.362" v="209" actId="1076"/>
          <ac:picMkLst>
            <pc:docMk/>
            <pc:sldMk cId="345613648" sldId="370"/>
            <ac:picMk id="7" creationId="{F8A07F9E-BDBB-F778-500C-C7495ECDC653}"/>
          </ac:picMkLst>
        </pc:picChg>
      </pc:sldChg>
      <pc:sldChg chg="addSp modSp mod setBg modClrScheme chgLayout">
        <pc:chgData name="Gudka, Dawna" userId="S::gudka_d@cde.state.co.us::823cceae-331b-41d6-9a63-34ad6d1db55c" providerId="AD" clId="Web-{88C62E8D-A5C6-C864-6105-42084E214A93}" dt="2023-05-02T03:58:53.128" v="211" actId="1076"/>
        <pc:sldMkLst>
          <pc:docMk/>
          <pc:sldMk cId="2007788340" sldId="371"/>
        </pc:sldMkLst>
        <pc:spChg chg="mod ord">
          <ac:chgData name="Gudka, Dawna" userId="S::gudka_d@cde.state.co.us::823cceae-331b-41d6-9a63-34ad6d1db55c" providerId="AD" clId="Web-{88C62E8D-A5C6-C864-6105-42084E214A93}" dt="2023-05-02T03:57:32.658" v="197"/>
          <ac:spMkLst>
            <pc:docMk/>
            <pc:sldMk cId="2007788340" sldId="371"/>
            <ac:spMk id="2" creationId="{00000000-0000-0000-0000-000000000000}"/>
          </ac:spMkLst>
        </pc:spChg>
        <pc:spChg chg="mod ord">
          <ac:chgData name="Gudka, Dawna" userId="S::gudka_d@cde.state.co.us::823cceae-331b-41d6-9a63-34ad6d1db55c" providerId="AD" clId="Web-{88C62E8D-A5C6-C864-6105-42084E214A93}" dt="2023-05-02T03:57:53.190" v="201" actId="14100"/>
          <ac:spMkLst>
            <pc:docMk/>
            <pc:sldMk cId="2007788340" sldId="371"/>
            <ac:spMk id="3" creationId="{00000000-0000-0000-0000-000000000000}"/>
          </ac:spMkLst>
        </pc:spChg>
        <pc:spChg chg="mod ord">
          <ac:chgData name="Gudka, Dawna" userId="S::gudka_d@cde.state.co.us::823cceae-331b-41d6-9a63-34ad6d1db55c" providerId="AD" clId="Web-{88C62E8D-A5C6-C864-6105-42084E214A93}" dt="2023-05-02T03:57:44.643" v="199" actId="1076"/>
          <ac:spMkLst>
            <pc:docMk/>
            <pc:sldMk cId="2007788340" sldId="371"/>
            <ac:spMk id="4" creationId="{00000000-0000-0000-0000-000000000000}"/>
          </ac:spMkLst>
        </pc:spChg>
        <pc:spChg chg="mod">
          <ac:chgData name="Gudka, Dawna" userId="S::gudka_d@cde.state.co.us::823cceae-331b-41d6-9a63-34ad6d1db55c" providerId="AD" clId="Web-{88C62E8D-A5C6-C864-6105-42084E214A93}" dt="2023-05-02T03:58:05.174" v="203" actId="1076"/>
          <ac:spMkLst>
            <pc:docMk/>
            <pc:sldMk cId="2007788340" sldId="371"/>
            <ac:spMk id="6" creationId="{00000000-0000-0000-0000-000000000000}"/>
          </ac:spMkLst>
        </pc:spChg>
        <pc:spChg chg="add">
          <ac:chgData name="Gudka, Dawna" userId="S::gudka_d@cde.state.co.us::823cceae-331b-41d6-9a63-34ad6d1db55c" providerId="AD" clId="Web-{88C62E8D-A5C6-C864-6105-42084E214A93}" dt="2023-05-02T03:57:32.658" v="197"/>
          <ac:spMkLst>
            <pc:docMk/>
            <pc:sldMk cId="2007788340" sldId="371"/>
            <ac:spMk id="12" creationId="{2C9A9DA9-7DC8-488B-A882-123947B0F3D9}"/>
          </ac:spMkLst>
        </pc:spChg>
        <pc:spChg chg="add">
          <ac:chgData name="Gudka, Dawna" userId="S::gudka_d@cde.state.co.us::823cceae-331b-41d6-9a63-34ad6d1db55c" providerId="AD" clId="Web-{88C62E8D-A5C6-C864-6105-42084E214A93}" dt="2023-05-02T03:57:32.658" v="197"/>
          <ac:spMkLst>
            <pc:docMk/>
            <pc:sldMk cId="2007788340" sldId="371"/>
            <ac:spMk id="14" creationId="{57F6BDD4-E066-4008-8011-6CC31AEB4556}"/>
          </ac:spMkLst>
        </pc:spChg>
        <pc:spChg chg="add">
          <ac:chgData name="Gudka, Dawna" userId="S::gudka_d@cde.state.co.us::823cceae-331b-41d6-9a63-34ad6d1db55c" providerId="AD" clId="Web-{88C62E8D-A5C6-C864-6105-42084E214A93}" dt="2023-05-02T03:57:32.658" v="197"/>
          <ac:spMkLst>
            <pc:docMk/>
            <pc:sldMk cId="2007788340" sldId="371"/>
            <ac:spMk id="16" creationId="{2711A8FB-68FC-45FC-B01E-38F809E2D439}"/>
          </ac:spMkLst>
        </pc:spChg>
        <pc:spChg chg="add">
          <ac:chgData name="Gudka, Dawna" userId="S::gudka_d@cde.state.co.us::823cceae-331b-41d6-9a63-34ad6d1db55c" providerId="AD" clId="Web-{88C62E8D-A5C6-C864-6105-42084E214A93}" dt="2023-05-02T03:57:32.658" v="197"/>
          <ac:spMkLst>
            <pc:docMk/>
            <pc:sldMk cId="2007788340" sldId="371"/>
            <ac:spMk id="18" creationId="{2A865FE3-5FC9-4049-87CF-30019C46C0F5}"/>
          </ac:spMkLst>
        </pc:spChg>
        <pc:picChg chg="mod">
          <ac:chgData name="Gudka, Dawna" userId="S::gudka_d@cde.state.co.us::823cceae-331b-41d6-9a63-34ad6d1db55c" providerId="AD" clId="Web-{88C62E8D-A5C6-C864-6105-42084E214A93}" dt="2023-05-02T03:57:57.065" v="202" actId="14100"/>
          <ac:picMkLst>
            <pc:docMk/>
            <pc:sldMk cId="2007788340" sldId="371"/>
            <ac:picMk id="7" creationId="{92A408DF-6C87-4312-AFF8-92E7E2501877}"/>
          </ac:picMkLst>
        </pc:picChg>
        <pc:picChg chg="add mod">
          <ac:chgData name="Gudka, Dawna" userId="S::gudka_d@cde.state.co.us::823cceae-331b-41d6-9a63-34ad6d1db55c" providerId="AD" clId="Web-{88C62E8D-A5C6-C864-6105-42084E214A93}" dt="2023-05-02T03:58:53.128" v="211" actId="1076"/>
          <ac:picMkLst>
            <pc:docMk/>
            <pc:sldMk cId="2007788340" sldId="371"/>
            <ac:picMk id="8" creationId="{D1D43554-E7EC-7D3A-ABED-A2D7BDEE574E}"/>
          </ac:picMkLst>
        </pc:picChg>
      </pc:sldChg>
      <pc:sldChg chg="addSp modSp mod setBg modClrScheme chgLayout">
        <pc:chgData name="Gudka, Dawna" userId="S::gudka_d@cde.state.co.us::823cceae-331b-41d6-9a63-34ad6d1db55c" providerId="AD" clId="Web-{88C62E8D-A5C6-C864-6105-42084E214A93}" dt="2023-05-02T03:59:35.706" v="220" actId="14100"/>
        <pc:sldMkLst>
          <pc:docMk/>
          <pc:sldMk cId="4290401170" sldId="374"/>
        </pc:sldMkLst>
        <pc:spChg chg="mod ord">
          <ac:chgData name="Gudka, Dawna" userId="S::gudka_d@cde.state.co.us::823cceae-331b-41d6-9a63-34ad6d1db55c" providerId="AD" clId="Web-{88C62E8D-A5C6-C864-6105-42084E214A93}" dt="2023-05-02T03:59:01.628" v="212"/>
          <ac:spMkLst>
            <pc:docMk/>
            <pc:sldMk cId="4290401170" sldId="374"/>
            <ac:spMk id="2" creationId="{00000000-0000-0000-0000-000000000000}"/>
          </ac:spMkLst>
        </pc:spChg>
        <pc:spChg chg="mod ord">
          <ac:chgData name="Gudka, Dawna" userId="S::gudka_d@cde.state.co.us::823cceae-331b-41d6-9a63-34ad6d1db55c" providerId="AD" clId="Web-{88C62E8D-A5C6-C864-6105-42084E214A93}" dt="2023-05-02T03:59:01.628" v="212"/>
          <ac:spMkLst>
            <pc:docMk/>
            <pc:sldMk cId="4290401170" sldId="374"/>
            <ac:spMk id="3" creationId="{00000000-0000-0000-0000-000000000000}"/>
          </ac:spMkLst>
        </pc:spChg>
        <pc:spChg chg="mod ord">
          <ac:chgData name="Gudka, Dawna" userId="S::gudka_d@cde.state.co.us::823cceae-331b-41d6-9a63-34ad6d1db55c" providerId="AD" clId="Web-{88C62E8D-A5C6-C864-6105-42084E214A93}" dt="2023-05-02T03:59:08.925" v="213" actId="1076"/>
          <ac:spMkLst>
            <pc:docMk/>
            <pc:sldMk cId="4290401170" sldId="374"/>
            <ac:spMk id="4" creationId="{00000000-0000-0000-0000-000000000000}"/>
          </ac:spMkLst>
        </pc:spChg>
        <pc:spChg chg="mod">
          <ac:chgData name="Gudka, Dawna" userId="S::gudka_d@cde.state.co.us::823cceae-331b-41d6-9a63-34ad6d1db55c" providerId="AD" clId="Web-{88C62E8D-A5C6-C864-6105-42084E214A93}" dt="2023-05-02T03:59:01.628" v="212"/>
          <ac:spMkLst>
            <pc:docMk/>
            <pc:sldMk cId="4290401170" sldId="374"/>
            <ac:spMk id="6" creationId="{00000000-0000-0000-0000-000000000000}"/>
          </ac:spMkLst>
        </pc:spChg>
        <pc:spChg chg="add">
          <ac:chgData name="Gudka, Dawna" userId="S::gudka_d@cde.state.co.us::823cceae-331b-41d6-9a63-34ad6d1db55c" providerId="AD" clId="Web-{88C62E8D-A5C6-C864-6105-42084E214A93}" dt="2023-05-02T03:59:01.628" v="212"/>
          <ac:spMkLst>
            <pc:docMk/>
            <pc:sldMk cId="4290401170" sldId="374"/>
            <ac:spMk id="13" creationId="{6D1A2CED-DA9B-4CCF-8215-CFC65FE71603}"/>
          </ac:spMkLst>
        </pc:spChg>
        <pc:spChg chg="add">
          <ac:chgData name="Gudka, Dawna" userId="S::gudka_d@cde.state.co.us::823cceae-331b-41d6-9a63-34ad6d1db55c" providerId="AD" clId="Web-{88C62E8D-A5C6-C864-6105-42084E214A93}" dt="2023-05-02T03:59:01.628" v="212"/>
          <ac:spMkLst>
            <pc:docMk/>
            <pc:sldMk cId="4290401170" sldId="374"/>
            <ac:spMk id="15" creationId="{562DFC44-A40C-4573-9230-B3EDB3EC8EEB}"/>
          </ac:spMkLst>
        </pc:spChg>
        <pc:spChg chg="add">
          <ac:chgData name="Gudka, Dawna" userId="S::gudka_d@cde.state.co.us::823cceae-331b-41d6-9a63-34ad6d1db55c" providerId="AD" clId="Web-{88C62E8D-A5C6-C864-6105-42084E214A93}" dt="2023-05-02T03:59:01.628" v="212"/>
          <ac:spMkLst>
            <pc:docMk/>
            <pc:sldMk cId="4290401170" sldId="374"/>
            <ac:spMk id="17" creationId="{15589D35-CF9F-4DE9-A792-8571A09E9BC9}"/>
          </ac:spMkLst>
        </pc:spChg>
        <pc:picChg chg="add mod">
          <ac:chgData name="Gudka, Dawna" userId="S::gudka_d@cde.state.co.us::823cceae-331b-41d6-9a63-34ad6d1db55c" providerId="AD" clId="Web-{88C62E8D-A5C6-C864-6105-42084E214A93}" dt="2023-05-02T03:59:35.706" v="220" actId="14100"/>
          <ac:picMkLst>
            <pc:docMk/>
            <pc:sldMk cId="4290401170" sldId="374"/>
            <ac:picMk id="7" creationId="{E6D9DE62-1B9E-8056-4B39-B1605440533C}"/>
          </ac:picMkLst>
        </pc:picChg>
        <pc:picChg chg="mod">
          <ac:chgData name="Gudka, Dawna" userId="S::gudka_d@cde.state.co.us::823cceae-331b-41d6-9a63-34ad6d1db55c" providerId="AD" clId="Web-{88C62E8D-A5C6-C864-6105-42084E214A93}" dt="2023-05-02T03:59:23.972" v="218" actId="14100"/>
          <ac:picMkLst>
            <pc:docMk/>
            <pc:sldMk cId="4290401170" sldId="374"/>
            <ac:picMk id="8" creationId="{34C7458A-8DDC-4608-B13A-C7AA9618F92B}"/>
          </ac:picMkLst>
        </pc:picChg>
      </pc:sldChg>
      <pc:sldChg chg="addSp modSp mod setBg modClrScheme chgLayout">
        <pc:chgData name="Gudka, Dawna" userId="S::gudka_d@cde.state.co.us::823cceae-331b-41d6-9a63-34ad6d1db55c" providerId="AD" clId="Web-{88C62E8D-A5C6-C864-6105-42084E214A93}" dt="2023-05-02T04:00:00.019" v="224" actId="1076"/>
        <pc:sldMkLst>
          <pc:docMk/>
          <pc:sldMk cId="4280008339" sldId="375"/>
        </pc:sldMkLst>
        <pc:spChg chg="mod ord">
          <ac:chgData name="Gudka, Dawna" userId="S::gudka_d@cde.state.co.us::823cceae-331b-41d6-9a63-34ad6d1db55c" providerId="AD" clId="Web-{88C62E8D-A5C6-C864-6105-42084E214A93}" dt="2023-05-02T03:59:48.894" v="222" actId="1076"/>
          <ac:spMkLst>
            <pc:docMk/>
            <pc:sldMk cId="4280008339" sldId="375"/>
            <ac:spMk id="4" creationId="{00000000-0000-0000-0000-000000000000}"/>
          </ac:spMkLst>
        </pc:spChg>
        <pc:spChg chg="mod ord">
          <ac:chgData name="Gudka, Dawna" userId="S::gudka_d@cde.state.co.us::823cceae-331b-41d6-9a63-34ad6d1db55c" providerId="AD" clId="Web-{88C62E8D-A5C6-C864-6105-42084E214A93}" dt="2023-05-02T03:59:42.097" v="221"/>
          <ac:spMkLst>
            <pc:docMk/>
            <pc:sldMk cId="4280008339" sldId="375"/>
            <ac:spMk id="5" creationId="{00000000-0000-0000-0000-000000000000}"/>
          </ac:spMkLst>
        </pc:spChg>
        <pc:spChg chg="mod ord">
          <ac:chgData name="Gudka, Dawna" userId="S::gudka_d@cde.state.co.us::823cceae-331b-41d6-9a63-34ad6d1db55c" providerId="AD" clId="Web-{88C62E8D-A5C6-C864-6105-42084E214A93}" dt="2023-05-02T03:59:42.097" v="221"/>
          <ac:spMkLst>
            <pc:docMk/>
            <pc:sldMk cId="4280008339" sldId="375"/>
            <ac:spMk id="6" creationId="{00000000-0000-0000-0000-000000000000}"/>
          </ac:spMkLst>
        </pc:spChg>
        <pc:spChg chg="mod ord">
          <ac:chgData name="Gudka, Dawna" userId="S::gudka_d@cde.state.co.us::823cceae-331b-41d6-9a63-34ad6d1db55c" providerId="AD" clId="Web-{88C62E8D-A5C6-C864-6105-42084E214A93}" dt="2023-05-02T03:59:42.097" v="221"/>
          <ac:spMkLst>
            <pc:docMk/>
            <pc:sldMk cId="4280008339" sldId="375"/>
            <ac:spMk id="7" creationId="{00000000-0000-0000-0000-000000000000}"/>
          </ac:spMkLst>
        </pc:spChg>
        <pc:spChg chg="mod">
          <ac:chgData name="Gudka, Dawna" userId="S::gudka_d@cde.state.co.us::823cceae-331b-41d6-9a63-34ad6d1db55c" providerId="AD" clId="Web-{88C62E8D-A5C6-C864-6105-42084E214A93}" dt="2023-05-02T03:59:42.097" v="221"/>
          <ac:spMkLst>
            <pc:docMk/>
            <pc:sldMk cId="4280008339" sldId="375"/>
            <ac:spMk id="9" creationId="{00000000-0000-0000-0000-000000000000}"/>
          </ac:spMkLst>
        </pc:spChg>
        <pc:spChg chg="add">
          <ac:chgData name="Gudka, Dawna" userId="S::gudka_d@cde.state.co.us::823cceae-331b-41d6-9a63-34ad6d1db55c" providerId="AD" clId="Web-{88C62E8D-A5C6-C864-6105-42084E214A93}" dt="2023-05-02T03:59:42.097" v="221"/>
          <ac:spMkLst>
            <pc:docMk/>
            <pc:sldMk cId="4280008339" sldId="375"/>
            <ac:spMk id="14" creationId="{53B021B3-DE93-4AB7-8A18-CF5F1CED88B8}"/>
          </ac:spMkLst>
        </pc:spChg>
        <pc:spChg chg="add">
          <ac:chgData name="Gudka, Dawna" userId="S::gudka_d@cde.state.co.us::823cceae-331b-41d6-9a63-34ad6d1db55c" providerId="AD" clId="Web-{88C62E8D-A5C6-C864-6105-42084E214A93}" dt="2023-05-02T03:59:42.097" v="221"/>
          <ac:spMkLst>
            <pc:docMk/>
            <pc:sldMk cId="4280008339" sldId="375"/>
            <ac:spMk id="16" creationId="{52D502E5-F6B4-4D58-B4AE-FC466FF15EE8}"/>
          </ac:spMkLst>
        </pc:spChg>
        <pc:spChg chg="add">
          <ac:chgData name="Gudka, Dawna" userId="S::gudka_d@cde.state.co.us::823cceae-331b-41d6-9a63-34ad6d1db55c" providerId="AD" clId="Web-{88C62E8D-A5C6-C864-6105-42084E214A93}" dt="2023-05-02T03:59:42.097" v="221"/>
          <ac:spMkLst>
            <pc:docMk/>
            <pc:sldMk cId="4280008339" sldId="375"/>
            <ac:spMk id="18" creationId="{9DECDBF4-02B6-4BB4-B65B-B8107AD6A9E8}"/>
          </ac:spMkLst>
        </pc:spChg>
        <pc:picChg chg="add mod">
          <ac:chgData name="Gudka, Dawna" userId="S::gudka_d@cde.state.co.us::823cceae-331b-41d6-9a63-34ad6d1db55c" providerId="AD" clId="Web-{88C62E8D-A5C6-C864-6105-42084E214A93}" dt="2023-05-02T04:00:00.019" v="224" actId="1076"/>
          <ac:picMkLst>
            <pc:docMk/>
            <pc:sldMk cId="4280008339" sldId="375"/>
            <ac:picMk id="3" creationId="{1D27588E-865C-43BA-462E-97B88023813C}"/>
          </ac:picMkLst>
        </pc:picChg>
      </pc:sldChg>
      <pc:sldChg chg="addSp modSp mod setBg modClrScheme chgLayout">
        <pc:chgData name="Gudka, Dawna" userId="S::gudka_d@cde.state.co.us::823cceae-331b-41d6-9a63-34ad6d1db55c" providerId="AD" clId="Web-{88C62E8D-A5C6-C864-6105-42084E214A93}" dt="2023-05-02T04:00:56.270" v="232" actId="14100"/>
        <pc:sldMkLst>
          <pc:docMk/>
          <pc:sldMk cId="3598872474" sldId="376"/>
        </pc:sldMkLst>
        <pc:spChg chg="mod ord">
          <ac:chgData name="Gudka, Dawna" userId="S::gudka_d@cde.state.co.us::823cceae-331b-41d6-9a63-34ad6d1db55c" providerId="AD" clId="Web-{88C62E8D-A5C6-C864-6105-42084E214A93}" dt="2023-05-02T04:00:38.254" v="229" actId="1076"/>
          <ac:spMkLst>
            <pc:docMk/>
            <pc:sldMk cId="3598872474" sldId="376"/>
            <ac:spMk id="5" creationId="{00000000-0000-0000-0000-000000000000}"/>
          </ac:spMkLst>
        </pc:spChg>
        <pc:spChg chg="mod ord">
          <ac:chgData name="Gudka, Dawna" userId="S::gudka_d@cde.state.co.us::823cceae-331b-41d6-9a63-34ad6d1db55c" providerId="AD" clId="Web-{88C62E8D-A5C6-C864-6105-42084E214A93}" dt="2023-05-02T04:00:13.832" v="225"/>
          <ac:spMkLst>
            <pc:docMk/>
            <pc:sldMk cId="3598872474" sldId="376"/>
            <ac:spMk id="6" creationId="{00000000-0000-0000-0000-000000000000}"/>
          </ac:spMkLst>
        </pc:spChg>
        <pc:spChg chg="mod ord">
          <ac:chgData name="Gudka, Dawna" userId="S::gudka_d@cde.state.co.us::823cceae-331b-41d6-9a63-34ad6d1db55c" providerId="AD" clId="Web-{88C62E8D-A5C6-C864-6105-42084E214A93}" dt="2023-05-02T04:00:13.832" v="225"/>
          <ac:spMkLst>
            <pc:docMk/>
            <pc:sldMk cId="3598872474" sldId="376"/>
            <ac:spMk id="7" creationId="{00000000-0000-0000-0000-000000000000}"/>
          </ac:spMkLst>
        </pc:spChg>
        <pc:spChg chg="mod">
          <ac:chgData name="Gudka, Dawna" userId="S::gudka_d@cde.state.co.us::823cceae-331b-41d6-9a63-34ad6d1db55c" providerId="AD" clId="Web-{88C62E8D-A5C6-C864-6105-42084E214A93}" dt="2023-05-02T04:00:13.832" v="225"/>
          <ac:spMkLst>
            <pc:docMk/>
            <pc:sldMk cId="3598872474" sldId="376"/>
            <ac:spMk id="10" creationId="{00000000-0000-0000-0000-000000000000}"/>
          </ac:spMkLst>
        </pc:spChg>
        <pc:spChg chg="add">
          <ac:chgData name="Gudka, Dawna" userId="S::gudka_d@cde.state.co.us::823cceae-331b-41d6-9a63-34ad6d1db55c" providerId="AD" clId="Web-{88C62E8D-A5C6-C864-6105-42084E214A93}" dt="2023-05-02T04:00:13.832" v="225"/>
          <ac:spMkLst>
            <pc:docMk/>
            <pc:sldMk cId="3598872474" sldId="376"/>
            <ac:spMk id="15" creationId="{6D1A2CED-DA9B-4CCF-8215-CFC65FE71603}"/>
          </ac:spMkLst>
        </pc:spChg>
        <pc:spChg chg="add">
          <ac:chgData name="Gudka, Dawna" userId="S::gudka_d@cde.state.co.us::823cceae-331b-41d6-9a63-34ad6d1db55c" providerId="AD" clId="Web-{88C62E8D-A5C6-C864-6105-42084E214A93}" dt="2023-05-02T04:00:13.832" v="225"/>
          <ac:spMkLst>
            <pc:docMk/>
            <pc:sldMk cId="3598872474" sldId="376"/>
            <ac:spMk id="17" creationId="{562DFC44-A40C-4573-9230-B3EDB3EC8EEB}"/>
          </ac:spMkLst>
        </pc:spChg>
        <pc:spChg chg="add">
          <ac:chgData name="Gudka, Dawna" userId="S::gudka_d@cde.state.co.us::823cceae-331b-41d6-9a63-34ad6d1db55c" providerId="AD" clId="Web-{88C62E8D-A5C6-C864-6105-42084E214A93}" dt="2023-05-02T04:00:13.832" v="225"/>
          <ac:spMkLst>
            <pc:docMk/>
            <pc:sldMk cId="3598872474" sldId="376"/>
            <ac:spMk id="19" creationId="{15589D35-CF9F-4DE9-A792-8571A09E9BC9}"/>
          </ac:spMkLst>
        </pc:spChg>
        <pc:graphicFrameChg chg="mod modGraphic">
          <ac:chgData name="Gudka, Dawna" userId="S::gudka_d@cde.state.co.us::823cceae-331b-41d6-9a63-34ad6d1db55c" providerId="AD" clId="Web-{88C62E8D-A5C6-C864-6105-42084E214A93}" dt="2023-05-02T04:00:28.082" v="228"/>
          <ac:graphicFrameMkLst>
            <pc:docMk/>
            <pc:sldMk cId="3598872474" sldId="376"/>
            <ac:graphicFrameMk id="8" creationId="{00000000-0000-0000-0000-000000000000}"/>
          </ac:graphicFrameMkLst>
        </pc:graphicFrameChg>
        <pc:picChg chg="add mod">
          <ac:chgData name="Gudka, Dawna" userId="S::gudka_d@cde.state.co.us::823cceae-331b-41d6-9a63-34ad6d1db55c" providerId="AD" clId="Web-{88C62E8D-A5C6-C864-6105-42084E214A93}" dt="2023-05-02T04:00:56.270" v="232" actId="14100"/>
          <ac:picMkLst>
            <pc:docMk/>
            <pc:sldMk cId="3598872474" sldId="376"/>
            <ac:picMk id="3" creationId="{AF8066E1-60D3-A3B7-590F-CB288EB24F15}"/>
          </ac:picMkLst>
        </pc:picChg>
      </pc:sldChg>
      <pc:sldChg chg="modSp mod setBg modClrScheme chgLayout">
        <pc:chgData name="Gudka, Dawna" userId="S::gudka_d@cde.state.co.us::823cceae-331b-41d6-9a63-34ad6d1db55c" providerId="AD" clId="Web-{88C62E8D-A5C6-C864-6105-42084E214A93}" dt="2023-05-02T04:42:07.659" v="539"/>
        <pc:sldMkLst>
          <pc:docMk/>
          <pc:sldMk cId="1849041924" sldId="380"/>
        </pc:sldMkLst>
        <pc:spChg chg="mod ord">
          <ac:chgData name="Gudka, Dawna" userId="S::gudka_d@cde.state.co.us::823cceae-331b-41d6-9a63-34ad6d1db55c" providerId="AD" clId="Web-{88C62E8D-A5C6-C864-6105-42084E214A93}" dt="2023-05-02T03:54:40" v="184"/>
          <ac:spMkLst>
            <pc:docMk/>
            <pc:sldMk cId="1849041924" sldId="380"/>
            <ac:spMk id="2" creationId="{00000000-0000-0000-0000-000000000000}"/>
          </ac:spMkLst>
        </pc:spChg>
        <pc:spChg chg="mod ord">
          <ac:chgData name="Gudka, Dawna" userId="S::gudka_d@cde.state.co.us::823cceae-331b-41d6-9a63-34ad6d1db55c" providerId="AD" clId="Web-{88C62E8D-A5C6-C864-6105-42084E214A93}" dt="2023-05-02T03:54:40" v="184"/>
          <ac:spMkLst>
            <pc:docMk/>
            <pc:sldMk cId="1849041924" sldId="380"/>
            <ac:spMk id="4" creationId="{00000000-0000-0000-0000-000000000000}"/>
          </ac:spMkLst>
        </pc:spChg>
        <pc:spChg chg="mod ord">
          <ac:chgData name="Gudka, Dawna" userId="S::gudka_d@cde.state.co.us::823cceae-331b-41d6-9a63-34ad6d1db55c" providerId="AD" clId="Web-{88C62E8D-A5C6-C864-6105-42084E214A93}" dt="2023-05-02T03:54:46.844" v="185"/>
          <ac:spMkLst>
            <pc:docMk/>
            <pc:sldMk cId="1849041924" sldId="380"/>
            <ac:spMk id="5" creationId="{00000000-0000-0000-0000-000000000000}"/>
          </ac:spMkLst>
        </pc:spChg>
        <pc:spChg chg="mod ord">
          <ac:chgData name="Gudka, Dawna" userId="S::gudka_d@cde.state.co.us::823cceae-331b-41d6-9a63-34ad6d1db55c" providerId="AD" clId="Web-{88C62E8D-A5C6-C864-6105-42084E214A93}" dt="2023-05-02T03:54:46.844" v="185"/>
          <ac:spMkLst>
            <pc:docMk/>
            <pc:sldMk cId="1849041924" sldId="380"/>
            <ac:spMk id="6" creationId="{00000000-0000-0000-0000-000000000000}"/>
          </ac:spMkLst>
        </pc:spChg>
        <pc:spChg chg="mod">
          <ac:chgData name="Gudka, Dawna" userId="S::gudka_d@cde.state.co.us::823cceae-331b-41d6-9a63-34ad6d1db55c" providerId="AD" clId="Web-{88C62E8D-A5C6-C864-6105-42084E214A93}" dt="2023-05-02T03:54:46.844" v="185"/>
          <ac:spMkLst>
            <pc:docMk/>
            <pc:sldMk cId="1849041924" sldId="380"/>
            <ac:spMk id="8" creationId="{00000000-0000-0000-0000-000000000000}"/>
          </ac:spMkLst>
        </pc:spChg>
        <pc:spChg chg="mod">
          <ac:chgData name="Gudka, Dawna" userId="S::gudka_d@cde.state.co.us::823cceae-331b-41d6-9a63-34ad6d1db55c" providerId="AD" clId="Web-{88C62E8D-A5C6-C864-6105-42084E214A93}" dt="2023-05-02T03:54:46.844" v="185"/>
          <ac:spMkLst>
            <pc:docMk/>
            <pc:sldMk cId="1849041924" sldId="380"/>
            <ac:spMk id="9" creationId="{00000000-0000-0000-0000-000000000000}"/>
          </ac:spMkLst>
        </pc:spChg>
        <pc:spChg chg="mod">
          <ac:chgData name="Gudka, Dawna" userId="S::gudka_d@cde.state.co.us::823cceae-331b-41d6-9a63-34ad6d1db55c" providerId="AD" clId="Web-{88C62E8D-A5C6-C864-6105-42084E214A93}" dt="2023-05-02T03:54:46.844" v="185"/>
          <ac:spMkLst>
            <pc:docMk/>
            <pc:sldMk cId="1849041924" sldId="380"/>
            <ac:spMk id="11" creationId="{00000000-0000-0000-0000-000000000000}"/>
          </ac:spMkLst>
        </pc:spChg>
        <pc:spChg chg="mod">
          <ac:chgData name="Gudka, Dawna" userId="S::gudka_d@cde.state.co.us::823cceae-331b-41d6-9a63-34ad6d1db55c" providerId="AD" clId="Web-{88C62E8D-A5C6-C864-6105-42084E214A93}" dt="2023-05-02T03:54:46.844" v="185"/>
          <ac:spMkLst>
            <pc:docMk/>
            <pc:sldMk cId="1849041924" sldId="380"/>
            <ac:spMk id="12" creationId="{00000000-0000-0000-0000-000000000000}"/>
          </ac:spMkLst>
        </pc:spChg>
      </pc:sldChg>
      <pc:sldChg chg="addSp modSp mod setBg modClrScheme chgLayout">
        <pc:chgData name="Gudka, Dawna" userId="S::gudka_d@cde.state.co.us::823cceae-331b-41d6-9a63-34ad6d1db55c" providerId="AD" clId="Web-{88C62E8D-A5C6-C864-6105-42084E214A93}" dt="2023-05-02T04:04:05.194" v="254" actId="1076"/>
        <pc:sldMkLst>
          <pc:docMk/>
          <pc:sldMk cId="3071187528" sldId="383"/>
        </pc:sldMkLst>
        <pc:spChg chg="mod ord">
          <ac:chgData name="Gudka, Dawna" userId="S::gudka_d@cde.state.co.us::823cceae-331b-41d6-9a63-34ad6d1db55c" providerId="AD" clId="Web-{88C62E8D-A5C6-C864-6105-42084E214A93}" dt="2023-05-02T04:03:44.225" v="250"/>
          <ac:spMkLst>
            <pc:docMk/>
            <pc:sldMk cId="3071187528" sldId="383"/>
            <ac:spMk id="2" creationId="{00000000-0000-0000-0000-000000000000}"/>
          </ac:spMkLst>
        </pc:spChg>
        <pc:spChg chg="mod ord">
          <ac:chgData name="Gudka, Dawna" userId="S::gudka_d@cde.state.co.us::823cceae-331b-41d6-9a63-34ad6d1db55c" providerId="AD" clId="Web-{88C62E8D-A5C6-C864-6105-42084E214A93}" dt="2023-05-02T04:03:44.225" v="250"/>
          <ac:spMkLst>
            <pc:docMk/>
            <pc:sldMk cId="3071187528" sldId="383"/>
            <ac:spMk id="3" creationId="{00000000-0000-0000-0000-000000000000}"/>
          </ac:spMkLst>
        </pc:spChg>
        <pc:spChg chg="mod ord">
          <ac:chgData name="Gudka, Dawna" userId="S::gudka_d@cde.state.co.us::823cceae-331b-41d6-9a63-34ad6d1db55c" providerId="AD" clId="Web-{88C62E8D-A5C6-C864-6105-42084E214A93}" dt="2023-05-02T04:04:05.194" v="254" actId="1076"/>
          <ac:spMkLst>
            <pc:docMk/>
            <pc:sldMk cId="3071187528" sldId="383"/>
            <ac:spMk id="4" creationId="{00000000-0000-0000-0000-000000000000}"/>
          </ac:spMkLst>
        </pc:spChg>
        <pc:spChg chg="mod">
          <ac:chgData name="Gudka, Dawna" userId="S::gudka_d@cde.state.co.us::823cceae-331b-41d6-9a63-34ad6d1db55c" providerId="AD" clId="Web-{88C62E8D-A5C6-C864-6105-42084E214A93}" dt="2023-05-02T04:03:44.225" v="250"/>
          <ac:spMkLst>
            <pc:docMk/>
            <pc:sldMk cId="3071187528" sldId="383"/>
            <ac:spMk id="5" creationId="{00000000-0000-0000-0000-000000000000}"/>
          </ac:spMkLst>
        </pc:spChg>
        <pc:spChg chg="add">
          <ac:chgData name="Gudka, Dawna" userId="S::gudka_d@cde.state.co.us::823cceae-331b-41d6-9a63-34ad6d1db55c" providerId="AD" clId="Web-{88C62E8D-A5C6-C864-6105-42084E214A93}" dt="2023-05-02T04:03:44.225" v="250"/>
          <ac:spMkLst>
            <pc:docMk/>
            <pc:sldMk cId="3071187528" sldId="383"/>
            <ac:spMk id="12" creationId="{6D1A2CED-DA9B-4CCF-8215-CFC65FE71603}"/>
          </ac:spMkLst>
        </pc:spChg>
        <pc:spChg chg="add">
          <ac:chgData name="Gudka, Dawna" userId="S::gudka_d@cde.state.co.us::823cceae-331b-41d6-9a63-34ad6d1db55c" providerId="AD" clId="Web-{88C62E8D-A5C6-C864-6105-42084E214A93}" dt="2023-05-02T04:03:44.225" v="250"/>
          <ac:spMkLst>
            <pc:docMk/>
            <pc:sldMk cId="3071187528" sldId="383"/>
            <ac:spMk id="14" creationId="{562DFC44-A40C-4573-9230-B3EDB3EC8EEB}"/>
          </ac:spMkLst>
        </pc:spChg>
        <pc:spChg chg="add">
          <ac:chgData name="Gudka, Dawna" userId="S::gudka_d@cde.state.co.us::823cceae-331b-41d6-9a63-34ad6d1db55c" providerId="AD" clId="Web-{88C62E8D-A5C6-C864-6105-42084E214A93}" dt="2023-05-02T04:03:44.225" v="250"/>
          <ac:spMkLst>
            <pc:docMk/>
            <pc:sldMk cId="3071187528" sldId="383"/>
            <ac:spMk id="16" creationId="{15589D35-CF9F-4DE9-A792-8571A09E9BC9}"/>
          </ac:spMkLst>
        </pc:spChg>
        <pc:picChg chg="mod">
          <ac:chgData name="Gudka, Dawna" userId="S::gudka_d@cde.state.co.us::823cceae-331b-41d6-9a63-34ad6d1db55c" providerId="AD" clId="Web-{88C62E8D-A5C6-C864-6105-42084E214A93}" dt="2023-05-02T04:03:44.225" v="250"/>
          <ac:picMkLst>
            <pc:docMk/>
            <pc:sldMk cId="3071187528" sldId="383"/>
            <ac:picMk id="7" creationId="{22C90A7A-9555-4F8A-86C4-653264CC1566}"/>
          </ac:picMkLst>
        </pc:picChg>
        <pc:picChg chg="add mod">
          <ac:chgData name="Gudka, Dawna" userId="S::gudka_d@cde.state.co.us::823cceae-331b-41d6-9a63-34ad6d1db55c" providerId="AD" clId="Web-{88C62E8D-A5C6-C864-6105-42084E214A93}" dt="2023-05-02T04:03:59.069" v="253" actId="14100"/>
          <ac:picMkLst>
            <pc:docMk/>
            <pc:sldMk cId="3071187528" sldId="383"/>
            <ac:picMk id="8" creationId="{62894160-8A41-8AFD-5EA0-E75889C93148}"/>
          </ac:picMkLst>
        </pc:picChg>
      </pc:sldChg>
      <pc:sldChg chg="addSp modSp mod setBg modClrScheme chgLayout">
        <pc:chgData name="Gudka, Dawna" userId="S::gudka_d@cde.state.co.us::823cceae-331b-41d6-9a63-34ad6d1db55c" providerId="AD" clId="Web-{88C62E8D-A5C6-C864-6105-42084E214A93}" dt="2023-05-02T04:04:30.273" v="258" actId="1076"/>
        <pc:sldMkLst>
          <pc:docMk/>
          <pc:sldMk cId="2681021368" sldId="384"/>
        </pc:sldMkLst>
        <pc:spChg chg="mod ord">
          <ac:chgData name="Gudka, Dawna" userId="S::gudka_d@cde.state.co.us::823cceae-331b-41d6-9a63-34ad6d1db55c" providerId="AD" clId="Web-{88C62E8D-A5C6-C864-6105-42084E214A93}" dt="2023-05-02T04:04:10.866" v="255"/>
          <ac:spMkLst>
            <pc:docMk/>
            <pc:sldMk cId="2681021368" sldId="384"/>
            <ac:spMk id="3" creationId="{00000000-0000-0000-0000-000000000000}"/>
          </ac:spMkLst>
        </pc:spChg>
        <pc:spChg chg="mod ord">
          <ac:chgData name="Gudka, Dawna" userId="S::gudka_d@cde.state.co.us::823cceae-331b-41d6-9a63-34ad6d1db55c" providerId="AD" clId="Web-{88C62E8D-A5C6-C864-6105-42084E214A93}" dt="2023-05-02T04:04:10.866" v="255"/>
          <ac:spMkLst>
            <pc:docMk/>
            <pc:sldMk cId="2681021368" sldId="384"/>
            <ac:spMk id="4" creationId="{00000000-0000-0000-0000-000000000000}"/>
          </ac:spMkLst>
        </pc:spChg>
        <pc:spChg chg="mod ord">
          <ac:chgData name="Gudka, Dawna" userId="S::gudka_d@cde.state.co.us::823cceae-331b-41d6-9a63-34ad6d1db55c" providerId="AD" clId="Web-{88C62E8D-A5C6-C864-6105-42084E214A93}" dt="2023-05-02T04:04:10.866" v="255"/>
          <ac:spMkLst>
            <pc:docMk/>
            <pc:sldMk cId="2681021368" sldId="384"/>
            <ac:spMk id="5" creationId="{00000000-0000-0000-0000-000000000000}"/>
          </ac:spMkLst>
        </pc:spChg>
        <pc:spChg chg="mod ord">
          <ac:chgData name="Gudka, Dawna" userId="S::gudka_d@cde.state.co.us::823cceae-331b-41d6-9a63-34ad6d1db55c" providerId="AD" clId="Web-{88C62E8D-A5C6-C864-6105-42084E214A93}" dt="2023-05-02T04:04:10.866" v="255"/>
          <ac:spMkLst>
            <pc:docMk/>
            <pc:sldMk cId="2681021368" sldId="384"/>
            <ac:spMk id="6" creationId="{00000000-0000-0000-0000-000000000000}"/>
          </ac:spMkLst>
        </pc:spChg>
        <pc:spChg chg="mod">
          <ac:chgData name="Gudka, Dawna" userId="S::gudka_d@cde.state.co.us::823cceae-331b-41d6-9a63-34ad6d1db55c" providerId="AD" clId="Web-{88C62E8D-A5C6-C864-6105-42084E214A93}" dt="2023-05-02T04:04:19.085" v="256" actId="1076"/>
          <ac:spMkLst>
            <pc:docMk/>
            <pc:sldMk cId="2681021368" sldId="384"/>
            <ac:spMk id="8" creationId="{00000000-0000-0000-0000-000000000000}"/>
          </ac:spMkLst>
        </pc:spChg>
        <pc:spChg chg="add">
          <ac:chgData name="Gudka, Dawna" userId="S::gudka_d@cde.state.co.us::823cceae-331b-41d6-9a63-34ad6d1db55c" providerId="AD" clId="Web-{88C62E8D-A5C6-C864-6105-42084E214A93}" dt="2023-05-02T04:04:10.866" v="255"/>
          <ac:spMkLst>
            <pc:docMk/>
            <pc:sldMk cId="2681021368" sldId="384"/>
            <ac:spMk id="13" creationId="{7301F447-EEF7-48F5-AF73-7566EE7F64AD}"/>
          </ac:spMkLst>
        </pc:spChg>
        <pc:spChg chg="add">
          <ac:chgData name="Gudka, Dawna" userId="S::gudka_d@cde.state.co.us::823cceae-331b-41d6-9a63-34ad6d1db55c" providerId="AD" clId="Web-{88C62E8D-A5C6-C864-6105-42084E214A93}" dt="2023-05-02T04:04:10.866" v="255"/>
          <ac:spMkLst>
            <pc:docMk/>
            <pc:sldMk cId="2681021368" sldId="384"/>
            <ac:spMk id="15" creationId="{F7117410-A2A4-4085-9ADC-46744551DBDE}"/>
          </ac:spMkLst>
        </pc:spChg>
        <pc:spChg chg="add">
          <ac:chgData name="Gudka, Dawna" userId="S::gudka_d@cde.state.co.us::823cceae-331b-41d6-9a63-34ad6d1db55c" providerId="AD" clId="Web-{88C62E8D-A5C6-C864-6105-42084E214A93}" dt="2023-05-02T04:04:10.866" v="255"/>
          <ac:spMkLst>
            <pc:docMk/>
            <pc:sldMk cId="2681021368" sldId="384"/>
            <ac:spMk id="17" creationId="{99F74EB5-E547-4FB4-95F5-BCC788F3C4A0}"/>
          </ac:spMkLst>
        </pc:spChg>
        <pc:picChg chg="add mod">
          <ac:chgData name="Gudka, Dawna" userId="S::gudka_d@cde.state.co.us::823cceae-331b-41d6-9a63-34ad6d1db55c" providerId="AD" clId="Web-{88C62E8D-A5C6-C864-6105-42084E214A93}" dt="2023-05-02T04:04:30.273" v="258" actId="1076"/>
          <ac:picMkLst>
            <pc:docMk/>
            <pc:sldMk cId="2681021368" sldId="384"/>
            <ac:picMk id="7" creationId="{B61EDBC4-CCB0-47CA-75F3-BABF8F067A68}"/>
          </ac:picMkLst>
        </pc:picChg>
      </pc:sldChg>
      <pc:sldChg chg="addSp modSp mod setBg modClrScheme chgLayout">
        <pc:chgData name="Gudka, Dawna" userId="S::gudka_d@cde.state.co.us::823cceae-331b-41d6-9a63-34ad6d1db55c" providerId="AD" clId="Web-{88C62E8D-A5C6-C864-6105-42084E214A93}" dt="2023-05-02T04:05:36.804" v="269" actId="1076"/>
        <pc:sldMkLst>
          <pc:docMk/>
          <pc:sldMk cId="3885793254" sldId="385"/>
        </pc:sldMkLst>
        <pc:spChg chg="mod ord">
          <ac:chgData name="Gudka, Dawna" userId="S::gudka_d@cde.state.co.us::823cceae-331b-41d6-9a63-34ad6d1db55c" providerId="AD" clId="Web-{88C62E8D-A5C6-C864-6105-42084E214A93}" dt="2023-05-02T04:04:52.304" v="260" actId="14100"/>
          <ac:spMkLst>
            <pc:docMk/>
            <pc:sldMk cId="3885793254" sldId="385"/>
            <ac:spMk id="2" creationId="{00000000-0000-0000-0000-000000000000}"/>
          </ac:spMkLst>
        </pc:spChg>
        <pc:spChg chg="mod ord">
          <ac:chgData name="Gudka, Dawna" userId="S::gudka_d@cde.state.co.us::823cceae-331b-41d6-9a63-34ad6d1db55c" providerId="AD" clId="Web-{88C62E8D-A5C6-C864-6105-42084E214A93}" dt="2023-05-02T04:05:22.617" v="267" actId="20577"/>
          <ac:spMkLst>
            <pc:docMk/>
            <pc:sldMk cId="3885793254" sldId="385"/>
            <ac:spMk id="3" creationId="{00000000-0000-0000-0000-000000000000}"/>
          </ac:spMkLst>
        </pc:spChg>
        <pc:spChg chg="mod ord">
          <ac:chgData name="Gudka, Dawna" userId="S::gudka_d@cde.state.co.us::823cceae-331b-41d6-9a63-34ad6d1db55c" providerId="AD" clId="Web-{88C62E8D-A5C6-C864-6105-42084E214A93}" dt="2023-05-02T04:05:03.773" v="262" actId="1076"/>
          <ac:spMkLst>
            <pc:docMk/>
            <pc:sldMk cId="3885793254" sldId="385"/>
            <ac:spMk id="4" creationId="{00000000-0000-0000-0000-000000000000}"/>
          </ac:spMkLst>
        </pc:spChg>
        <pc:spChg chg="mod">
          <ac:chgData name="Gudka, Dawna" userId="S::gudka_d@cde.state.co.us::823cceae-331b-41d6-9a63-34ad6d1db55c" providerId="AD" clId="Web-{88C62E8D-A5C6-C864-6105-42084E214A93}" dt="2023-05-02T04:05:06.632" v="263" actId="14100"/>
          <ac:spMkLst>
            <pc:docMk/>
            <pc:sldMk cId="3885793254" sldId="385"/>
            <ac:spMk id="8" creationId="{00000000-0000-0000-0000-000000000000}"/>
          </ac:spMkLst>
        </pc:spChg>
        <pc:spChg chg="add">
          <ac:chgData name="Gudka, Dawna" userId="S::gudka_d@cde.state.co.us::823cceae-331b-41d6-9a63-34ad6d1db55c" providerId="AD" clId="Web-{88C62E8D-A5C6-C864-6105-42084E214A93}" dt="2023-05-02T04:04:45.538" v="259"/>
          <ac:spMkLst>
            <pc:docMk/>
            <pc:sldMk cId="3885793254" sldId="385"/>
            <ac:spMk id="13" creationId="{BC68A55F-7B32-44D8-AEE5-1AF40532656C}"/>
          </ac:spMkLst>
        </pc:spChg>
        <pc:spChg chg="add">
          <ac:chgData name="Gudka, Dawna" userId="S::gudka_d@cde.state.co.us::823cceae-331b-41d6-9a63-34ad6d1db55c" providerId="AD" clId="Web-{88C62E8D-A5C6-C864-6105-42084E214A93}" dt="2023-05-02T04:04:45.538" v="259"/>
          <ac:spMkLst>
            <pc:docMk/>
            <pc:sldMk cId="3885793254" sldId="385"/>
            <ac:spMk id="15" creationId="{CD1AAA2C-FBBE-42AA-B869-31D524B7653F}"/>
          </ac:spMkLst>
        </pc:spChg>
        <pc:spChg chg="add">
          <ac:chgData name="Gudka, Dawna" userId="S::gudka_d@cde.state.co.us::823cceae-331b-41d6-9a63-34ad6d1db55c" providerId="AD" clId="Web-{88C62E8D-A5C6-C864-6105-42084E214A93}" dt="2023-05-02T04:04:45.538" v="259"/>
          <ac:spMkLst>
            <pc:docMk/>
            <pc:sldMk cId="3885793254" sldId="385"/>
            <ac:spMk id="17" creationId="{5F937BBF-9326-4230-AB1B-F1795E350559}"/>
          </ac:spMkLst>
        </pc:spChg>
        <pc:graphicFrameChg chg="mod modGraphic">
          <ac:chgData name="Gudka, Dawna" userId="S::gudka_d@cde.state.co.us::823cceae-331b-41d6-9a63-34ad6d1db55c" providerId="AD" clId="Web-{88C62E8D-A5C6-C864-6105-42084E214A93}" dt="2023-05-02T04:04:58.820" v="261" actId="1076"/>
          <ac:graphicFrameMkLst>
            <pc:docMk/>
            <pc:sldMk cId="3885793254" sldId="385"/>
            <ac:graphicFrameMk id="5" creationId="{00000000-0000-0000-0000-000000000000}"/>
          </ac:graphicFrameMkLst>
        </pc:graphicFrameChg>
        <pc:picChg chg="add mod">
          <ac:chgData name="Gudka, Dawna" userId="S::gudka_d@cde.state.co.us::823cceae-331b-41d6-9a63-34ad6d1db55c" providerId="AD" clId="Web-{88C62E8D-A5C6-C864-6105-42084E214A93}" dt="2023-05-02T04:05:36.804" v="269" actId="1076"/>
          <ac:picMkLst>
            <pc:docMk/>
            <pc:sldMk cId="3885793254" sldId="385"/>
            <ac:picMk id="7" creationId="{E6160D78-A23C-6022-E398-96B95E0540BE}"/>
          </ac:picMkLst>
        </pc:picChg>
      </pc:sldChg>
      <pc:sldChg chg="addSp modSp mod setBg modClrScheme chgLayout">
        <pc:chgData name="Gudka, Dawna" userId="S::gudka_d@cde.state.co.us::823cceae-331b-41d6-9a63-34ad6d1db55c" providerId="AD" clId="Web-{88C62E8D-A5C6-C864-6105-42084E214A93}" dt="2023-05-02T04:01:40.474" v="238" actId="14100"/>
        <pc:sldMkLst>
          <pc:docMk/>
          <pc:sldMk cId="2378112322" sldId="386"/>
        </pc:sldMkLst>
        <pc:spChg chg="mod ord">
          <ac:chgData name="Gudka, Dawna" userId="S::gudka_d@cde.state.co.us::823cceae-331b-41d6-9a63-34ad6d1db55c" providerId="AD" clId="Web-{88C62E8D-A5C6-C864-6105-42084E214A93}" dt="2023-05-02T04:01:04.879" v="233"/>
          <ac:spMkLst>
            <pc:docMk/>
            <pc:sldMk cId="2378112322" sldId="386"/>
            <ac:spMk id="2" creationId="{00000000-0000-0000-0000-000000000000}"/>
          </ac:spMkLst>
        </pc:spChg>
        <pc:spChg chg="mod ord">
          <ac:chgData name="Gudka, Dawna" userId="S::gudka_d@cde.state.co.us::823cceae-331b-41d6-9a63-34ad6d1db55c" providerId="AD" clId="Web-{88C62E8D-A5C6-C864-6105-42084E214A93}" dt="2023-05-02T04:01:04.879" v="233"/>
          <ac:spMkLst>
            <pc:docMk/>
            <pc:sldMk cId="2378112322" sldId="386"/>
            <ac:spMk id="3" creationId="{00000000-0000-0000-0000-000000000000}"/>
          </ac:spMkLst>
        </pc:spChg>
        <pc:spChg chg="mod ord">
          <ac:chgData name="Gudka, Dawna" userId="S::gudka_d@cde.state.co.us::823cceae-331b-41d6-9a63-34ad6d1db55c" providerId="AD" clId="Web-{88C62E8D-A5C6-C864-6105-42084E214A93}" dt="2023-05-02T04:01:29.864" v="235" actId="1076"/>
          <ac:spMkLst>
            <pc:docMk/>
            <pc:sldMk cId="2378112322" sldId="386"/>
            <ac:spMk id="4" creationId="{00000000-0000-0000-0000-000000000000}"/>
          </ac:spMkLst>
        </pc:spChg>
        <pc:spChg chg="mod">
          <ac:chgData name="Gudka, Dawna" userId="S::gudka_d@cde.state.co.us::823cceae-331b-41d6-9a63-34ad6d1db55c" providerId="AD" clId="Web-{88C62E8D-A5C6-C864-6105-42084E214A93}" dt="2023-05-02T04:01:40.474" v="238" actId="14100"/>
          <ac:spMkLst>
            <pc:docMk/>
            <pc:sldMk cId="2378112322" sldId="386"/>
            <ac:spMk id="6" creationId="{00000000-0000-0000-0000-000000000000}"/>
          </ac:spMkLst>
        </pc:spChg>
        <pc:spChg chg="add">
          <ac:chgData name="Gudka, Dawna" userId="S::gudka_d@cde.state.co.us::823cceae-331b-41d6-9a63-34ad6d1db55c" providerId="AD" clId="Web-{88C62E8D-A5C6-C864-6105-42084E214A93}" dt="2023-05-02T04:01:04.879" v="233"/>
          <ac:spMkLst>
            <pc:docMk/>
            <pc:sldMk cId="2378112322" sldId="386"/>
            <ac:spMk id="11" creationId="{545D489D-16E1-484D-867B-144368D74B83}"/>
          </ac:spMkLst>
        </pc:spChg>
        <pc:spChg chg="add">
          <ac:chgData name="Gudka, Dawna" userId="S::gudka_d@cde.state.co.us::823cceae-331b-41d6-9a63-34ad6d1db55c" providerId="AD" clId="Web-{88C62E8D-A5C6-C864-6105-42084E214A93}" dt="2023-05-02T04:01:04.879" v="233"/>
          <ac:spMkLst>
            <pc:docMk/>
            <pc:sldMk cId="2378112322" sldId="386"/>
            <ac:spMk id="13" creationId="{49A496F5-B01E-4BF8-9D1E-C4E53B6F9652}"/>
          </ac:spMkLst>
        </pc:spChg>
        <pc:spChg chg="add">
          <ac:chgData name="Gudka, Dawna" userId="S::gudka_d@cde.state.co.us::823cceae-331b-41d6-9a63-34ad6d1db55c" providerId="AD" clId="Web-{88C62E8D-A5C6-C864-6105-42084E214A93}" dt="2023-05-02T04:01:04.879" v="233"/>
          <ac:spMkLst>
            <pc:docMk/>
            <pc:sldMk cId="2378112322" sldId="386"/>
            <ac:spMk id="15" creationId="{6E895C8D-1379-40B8-8B1B-B6F5AEAF0A6C}"/>
          </ac:spMkLst>
        </pc:spChg>
        <pc:picChg chg="add mod">
          <ac:chgData name="Gudka, Dawna" userId="S::gudka_d@cde.state.co.us::823cceae-331b-41d6-9a63-34ad6d1db55c" providerId="AD" clId="Web-{88C62E8D-A5C6-C864-6105-42084E214A93}" dt="2023-05-02T04:01:37.286" v="237" actId="1076"/>
          <ac:picMkLst>
            <pc:docMk/>
            <pc:sldMk cId="2378112322" sldId="386"/>
            <ac:picMk id="7" creationId="{4BED67B0-885E-5686-5DB1-B73F43A77C75}"/>
          </ac:picMkLst>
        </pc:picChg>
      </pc:sldChg>
      <pc:sldChg chg="modSp mod setBg modClrScheme chgLayout">
        <pc:chgData name="Gudka, Dawna" userId="S::gudka_d@cde.state.co.us::823cceae-331b-41d6-9a63-34ad6d1db55c" providerId="AD" clId="Web-{88C62E8D-A5C6-C864-6105-42084E214A93}" dt="2023-05-02T04:42:31.393" v="540"/>
        <pc:sldMkLst>
          <pc:docMk/>
          <pc:sldMk cId="3510969913" sldId="394"/>
        </pc:sldMkLst>
        <pc:spChg chg="mod ord">
          <ac:chgData name="Gudka, Dawna" userId="S::gudka_d@cde.state.co.us::823cceae-331b-41d6-9a63-34ad6d1db55c" providerId="AD" clId="Web-{88C62E8D-A5C6-C864-6105-42084E214A93}" dt="2023-05-02T03:54:40" v="184"/>
          <ac:spMkLst>
            <pc:docMk/>
            <pc:sldMk cId="3510969913" sldId="394"/>
            <ac:spMk id="4" creationId="{00000000-0000-0000-0000-000000000000}"/>
          </ac:spMkLst>
        </pc:spChg>
        <pc:spChg chg="mod ord">
          <ac:chgData name="Gudka, Dawna" userId="S::gudka_d@cde.state.co.us::823cceae-331b-41d6-9a63-34ad6d1db55c" providerId="AD" clId="Web-{88C62E8D-A5C6-C864-6105-42084E214A93}" dt="2023-05-02T03:54:40" v="184"/>
          <ac:spMkLst>
            <pc:docMk/>
            <pc:sldMk cId="3510969913" sldId="394"/>
            <ac:spMk id="5" creationId="{00000000-0000-0000-0000-000000000000}"/>
          </ac:spMkLst>
        </pc:spChg>
        <pc:spChg chg="mod ord">
          <ac:chgData name="Gudka, Dawna" userId="S::gudka_d@cde.state.co.us::823cceae-331b-41d6-9a63-34ad6d1db55c" providerId="AD" clId="Web-{88C62E8D-A5C6-C864-6105-42084E214A93}" dt="2023-05-02T03:54:46.844" v="185"/>
          <ac:spMkLst>
            <pc:docMk/>
            <pc:sldMk cId="3510969913" sldId="394"/>
            <ac:spMk id="6" creationId="{00000000-0000-0000-0000-000000000000}"/>
          </ac:spMkLst>
        </pc:spChg>
        <pc:spChg chg="mod ord">
          <ac:chgData name="Gudka, Dawna" userId="S::gudka_d@cde.state.co.us::823cceae-331b-41d6-9a63-34ad6d1db55c" providerId="AD" clId="Web-{88C62E8D-A5C6-C864-6105-42084E214A93}" dt="2023-05-02T03:54:46.844" v="185"/>
          <ac:spMkLst>
            <pc:docMk/>
            <pc:sldMk cId="3510969913" sldId="394"/>
            <ac:spMk id="7" creationId="{00000000-0000-0000-0000-000000000000}"/>
          </ac:spMkLst>
        </pc:spChg>
        <pc:cxnChg chg="mod">
          <ac:chgData name="Gudka, Dawna" userId="S::gudka_d@cde.state.co.us::823cceae-331b-41d6-9a63-34ad6d1db55c" providerId="AD" clId="Web-{88C62E8D-A5C6-C864-6105-42084E214A93}" dt="2023-05-02T03:54:46.844" v="185"/>
          <ac:cxnSpMkLst>
            <pc:docMk/>
            <pc:sldMk cId="3510969913" sldId="394"/>
            <ac:cxnSpMk id="3" creationId="{5C136E8F-15BD-44F2-9B75-C402A5E53C2E}"/>
          </ac:cxnSpMkLst>
        </pc:cxnChg>
      </pc:sldChg>
      <pc:sldChg chg="addSp delSp modSp mod setBg modClrScheme chgLayout">
        <pc:chgData name="Gudka, Dawna" userId="S::gudka_d@cde.state.co.us::823cceae-331b-41d6-9a63-34ad6d1db55c" providerId="AD" clId="Web-{88C62E8D-A5C6-C864-6105-42084E214A93}" dt="2023-05-02T04:48:52.898" v="545"/>
        <pc:sldMkLst>
          <pc:docMk/>
          <pc:sldMk cId="680105456" sldId="395"/>
        </pc:sldMkLst>
        <pc:spChg chg="mod ord">
          <ac:chgData name="Gudka, Dawna" userId="S::gudka_d@cde.state.co.us::823cceae-331b-41d6-9a63-34ad6d1db55c" providerId="AD" clId="Web-{88C62E8D-A5C6-C864-6105-42084E214A93}" dt="2023-05-02T03:54:40" v="184"/>
          <ac:spMkLst>
            <pc:docMk/>
            <pc:sldMk cId="680105456" sldId="395"/>
            <ac:spMk id="4" creationId="{00000000-0000-0000-0000-000000000000}"/>
          </ac:spMkLst>
        </pc:spChg>
        <pc:spChg chg="mod ord">
          <ac:chgData name="Gudka, Dawna" userId="S::gudka_d@cde.state.co.us::823cceae-331b-41d6-9a63-34ad6d1db55c" providerId="AD" clId="Web-{88C62E8D-A5C6-C864-6105-42084E214A93}" dt="2023-05-02T03:54:40" v="184"/>
          <ac:spMkLst>
            <pc:docMk/>
            <pc:sldMk cId="680105456" sldId="395"/>
            <ac:spMk id="5" creationId="{00000000-0000-0000-0000-000000000000}"/>
          </ac:spMkLst>
        </pc:spChg>
        <pc:spChg chg="mod ord">
          <ac:chgData name="Gudka, Dawna" userId="S::gudka_d@cde.state.co.us::823cceae-331b-41d6-9a63-34ad6d1db55c" providerId="AD" clId="Web-{88C62E8D-A5C6-C864-6105-42084E214A93}" dt="2023-05-02T03:54:46.844" v="185"/>
          <ac:spMkLst>
            <pc:docMk/>
            <pc:sldMk cId="680105456" sldId="395"/>
            <ac:spMk id="6" creationId="{00000000-0000-0000-0000-000000000000}"/>
          </ac:spMkLst>
        </pc:spChg>
        <pc:spChg chg="add del mod ord">
          <ac:chgData name="Gudka, Dawna" userId="S::gudka_d@cde.state.co.us::823cceae-331b-41d6-9a63-34ad6d1db55c" providerId="AD" clId="Web-{88C62E8D-A5C6-C864-6105-42084E214A93}" dt="2023-05-02T04:48:52.898" v="545"/>
          <ac:spMkLst>
            <pc:docMk/>
            <pc:sldMk cId="680105456" sldId="395"/>
            <ac:spMk id="7" creationId="{00000000-0000-0000-0000-000000000000}"/>
          </ac:spMkLst>
        </pc:spChg>
        <pc:graphicFrameChg chg="add del">
          <ac:chgData name="Gudka, Dawna" userId="S::gudka_d@cde.state.co.us::823cceae-331b-41d6-9a63-34ad6d1db55c" providerId="AD" clId="Web-{88C62E8D-A5C6-C864-6105-42084E214A93}" dt="2023-05-02T04:48:52.898" v="545"/>
          <ac:graphicFrameMkLst>
            <pc:docMk/>
            <pc:sldMk cId="680105456" sldId="395"/>
            <ac:graphicFrameMk id="10" creationId="{8B32B401-4836-0A64-CCAC-D8F7B6BF5297}"/>
          </ac:graphicFrameMkLst>
        </pc:graphicFrameChg>
        <pc:cxnChg chg="mod">
          <ac:chgData name="Gudka, Dawna" userId="S::gudka_d@cde.state.co.us::823cceae-331b-41d6-9a63-34ad6d1db55c" providerId="AD" clId="Web-{88C62E8D-A5C6-C864-6105-42084E214A93}" dt="2023-05-02T03:54:46.844" v="185"/>
          <ac:cxnSpMkLst>
            <pc:docMk/>
            <pc:sldMk cId="680105456" sldId="395"/>
            <ac:cxnSpMk id="8" creationId="{1C821CEB-C76C-428A-B62B-EC7D7D708555}"/>
          </ac:cxnSpMkLst>
        </pc:cxnChg>
      </pc:sldChg>
      <pc:sldChg chg="addSp delSp modSp mod setBg modClrScheme chgLayout">
        <pc:chgData name="Gudka, Dawna" userId="S::gudka_d@cde.state.co.us::823cceae-331b-41d6-9a63-34ad6d1db55c" providerId="AD" clId="Web-{88C62E8D-A5C6-C864-6105-42084E214A93}" dt="2023-05-02T04:37:43.577" v="503" actId="20577"/>
        <pc:sldMkLst>
          <pc:docMk/>
          <pc:sldMk cId="4194006475" sldId="397"/>
        </pc:sldMkLst>
        <pc:spChg chg="mod ord">
          <ac:chgData name="Gudka, Dawna" userId="S::gudka_d@cde.state.co.us::823cceae-331b-41d6-9a63-34ad6d1db55c" providerId="AD" clId="Web-{88C62E8D-A5C6-C864-6105-42084E214A93}" dt="2023-05-02T04:37:43.577" v="503" actId="20577"/>
          <ac:spMkLst>
            <pc:docMk/>
            <pc:sldMk cId="4194006475" sldId="397"/>
            <ac:spMk id="2" creationId="{00000000-0000-0000-0000-000000000000}"/>
          </ac:spMkLst>
        </pc:spChg>
        <pc:spChg chg="add del mod ord">
          <ac:chgData name="Gudka, Dawna" userId="S::gudka_d@cde.state.co.us::823cceae-331b-41d6-9a63-34ad6d1db55c" providerId="AD" clId="Web-{88C62E8D-A5C6-C864-6105-42084E214A93}" dt="2023-05-02T03:38:18.164" v="76"/>
          <ac:spMkLst>
            <pc:docMk/>
            <pc:sldMk cId="4194006475" sldId="397"/>
            <ac:spMk id="3" creationId="{00000000-0000-0000-0000-000000000000}"/>
          </ac:spMkLst>
        </pc:spChg>
        <pc:spChg chg="mod ord">
          <ac:chgData name="Gudka, Dawna" userId="S::gudka_d@cde.state.co.us::823cceae-331b-41d6-9a63-34ad6d1db55c" providerId="AD" clId="Web-{88C62E8D-A5C6-C864-6105-42084E214A93}" dt="2023-05-02T03:54:46.844" v="185"/>
          <ac:spMkLst>
            <pc:docMk/>
            <pc:sldMk cId="4194006475" sldId="397"/>
            <ac:spMk id="4" creationId="{00000000-0000-0000-0000-000000000000}"/>
          </ac:spMkLst>
        </pc:spChg>
        <pc:spChg chg="add mod ord">
          <ac:chgData name="Gudka, Dawna" userId="S::gudka_d@cde.state.co.us::823cceae-331b-41d6-9a63-34ad6d1db55c" providerId="AD" clId="Web-{88C62E8D-A5C6-C864-6105-42084E214A93}" dt="2023-05-02T03:54:46.844" v="185"/>
          <ac:spMkLst>
            <pc:docMk/>
            <pc:sldMk cId="4194006475" sldId="397"/>
            <ac:spMk id="8" creationId="{00000000-0000-0000-0000-000000000000}"/>
          </ac:spMkLst>
        </pc:spChg>
        <pc:spChg chg="add mod">
          <ac:chgData name="Gudka, Dawna" userId="S::gudka_d@cde.state.co.us::823cceae-331b-41d6-9a63-34ad6d1db55c" providerId="AD" clId="Web-{88C62E8D-A5C6-C864-6105-42084E214A93}" dt="2023-05-02T03:54:46.844" v="185"/>
          <ac:spMkLst>
            <pc:docMk/>
            <pc:sldMk cId="4194006475" sldId="397"/>
            <ac:spMk id="9" creationId="{777A147A-9ED8-46B4-8660-1B3C2AA880B5}"/>
          </ac:spMkLst>
        </pc:spChg>
        <pc:spChg chg="add mod">
          <ac:chgData name="Gudka, Dawna" userId="S::gudka_d@cde.state.co.us::823cceae-331b-41d6-9a63-34ad6d1db55c" providerId="AD" clId="Web-{88C62E8D-A5C6-C864-6105-42084E214A93}" dt="2023-05-02T03:54:46.844" v="185"/>
          <ac:spMkLst>
            <pc:docMk/>
            <pc:sldMk cId="4194006475" sldId="397"/>
            <ac:spMk id="11" creationId="{5D6C15A0-C087-4593-8414-2B4EC1CDC3DE}"/>
          </ac:spMkLst>
        </pc:spChg>
        <pc:graphicFrameChg chg="add del">
          <ac:chgData name="Gudka, Dawna" userId="S::gudka_d@cde.state.co.us::823cceae-331b-41d6-9a63-34ad6d1db55c" providerId="AD" clId="Web-{88C62E8D-A5C6-C864-6105-42084E214A93}" dt="2023-05-02T03:38:18.164" v="75"/>
          <ac:graphicFrameMkLst>
            <pc:docMk/>
            <pc:sldMk cId="4194006475" sldId="397"/>
            <ac:graphicFrameMk id="6" creationId="{E3979187-9667-EBC9-8876-784B11D478B3}"/>
          </ac:graphicFrameMkLst>
        </pc:graphicFrameChg>
        <pc:picChg chg="add mod">
          <ac:chgData name="Gudka, Dawna" userId="S::gudka_d@cde.state.co.us::823cceae-331b-41d6-9a63-34ad6d1db55c" providerId="AD" clId="Web-{88C62E8D-A5C6-C864-6105-42084E214A93}" dt="2023-05-02T03:54:46.844" v="185"/>
          <ac:picMkLst>
            <pc:docMk/>
            <pc:sldMk cId="4194006475" sldId="397"/>
            <ac:picMk id="12" creationId="{8DB4EACA-AB37-854E-90FF-D2847EDE64AB}"/>
          </ac:picMkLst>
        </pc:picChg>
      </pc:sldChg>
      <pc:sldChg chg="addSp modSp mod setBg modClrScheme chgLayout">
        <pc:chgData name="Gudka, Dawna" userId="S::gudka_d@cde.state.co.us::823cceae-331b-41d6-9a63-34ad6d1db55c" providerId="AD" clId="Web-{88C62E8D-A5C6-C864-6105-42084E214A93}" dt="2023-05-02T04:34:29.263" v="446" actId="20577"/>
        <pc:sldMkLst>
          <pc:docMk/>
          <pc:sldMk cId="1881861714" sldId="398"/>
        </pc:sldMkLst>
        <pc:spChg chg="mod ord">
          <ac:chgData name="Gudka, Dawna" userId="S::gudka_d@cde.state.co.us::823cceae-331b-41d6-9a63-34ad6d1db55c" providerId="AD" clId="Web-{88C62E8D-A5C6-C864-6105-42084E214A93}" dt="2023-05-02T03:54:46.844" v="185"/>
          <ac:spMkLst>
            <pc:docMk/>
            <pc:sldMk cId="1881861714" sldId="398"/>
            <ac:spMk id="3" creationId="{00000000-0000-0000-0000-000000000000}"/>
          </ac:spMkLst>
        </pc:spChg>
        <pc:spChg chg="mod ord">
          <ac:chgData name="Gudka, Dawna" userId="S::gudka_d@cde.state.co.us::823cceae-331b-41d6-9a63-34ad6d1db55c" providerId="AD" clId="Web-{88C62E8D-A5C6-C864-6105-42084E214A93}" dt="2023-05-02T04:33:58.637" v="441" actId="20577"/>
          <ac:spMkLst>
            <pc:docMk/>
            <pc:sldMk cId="1881861714" sldId="398"/>
            <ac:spMk id="6" creationId="{00000000-0000-0000-0000-000000000000}"/>
          </ac:spMkLst>
        </pc:spChg>
        <pc:spChg chg="mod ord">
          <ac:chgData name="Gudka, Dawna" userId="S::gudka_d@cde.state.co.us::823cceae-331b-41d6-9a63-34ad6d1db55c" providerId="AD" clId="Web-{88C62E8D-A5C6-C864-6105-42084E214A93}" dt="2023-05-02T04:34:29.263" v="446" actId="20577"/>
          <ac:spMkLst>
            <pc:docMk/>
            <pc:sldMk cId="1881861714" sldId="398"/>
            <ac:spMk id="7" creationId="{00000000-0000-0000-0000-000000000000}"/>
          </ac:spMkLst>
        </pc:spChg>
        <pc:spChg chg="add mod">
          <ac:chgData name="Gudka, Dawna" userId="S::gudka_d@cde.state.co.us::823cceae-331b-41d6-9a63-34ad6d1db55c" providerId="AD" clId="Web-{88C62E8D-A5C6-C864-6105-42084E214A93}" dt="2023-05-02T03:54:46.844" v="185"/>
          <ac:spMkLst>
            <pc:docMk/>
            <pc:sldMk cId="1881861714" sldId="398"/>
            <ac:spMk id="12" creationId="{907EF6B7-1338-4443-8C46-6A318D952DFD}"/>
          </ac:spMkLst>
        </pc:spChg>
        <pc:spChg chg="add mod">
          <ac:chgData name="Gudka, Dawna" userId="S::gudka_d@cde.state.co.us::823cceae-331b-41d6-9a63-34ad6d1db55c" providerId="AD" clId="Web-{88C62E8D-A5C6-C864-6105-42084E214A93}" dt="2023-05-02T03:54:46.844" v="185"/>
          <ac:spMkLst>
            <pc:docMk/>
            <pc:sldMk cId="1881861714" sldId="398"/>
            <ac:spMk id="14" creationId="{DAAE4CDD-124C-4DCF-9584-B6033B545DD5}"/>
          </ac:spMkLst>
        </pc:spChg>
        <pc:spChg chg="add mod">
          <ac:chgData name="Gudka, Dawna" userId="S::gudka_d@cde.state.co.us::823cceae-331b-41d6-9a63-34ad6d1db55c" providerId="AD" clId="Web-{88C62E8D-A5C6-C864-6105-42084E214A93}" dt="2023-05-02T03:54:46.844" v="185"/>
          <ac:spMkLst>
            <pc:docMk/>
            <pc:sldMk cId="1881861714" sldId="398"/>
            <ac:spMk id="16" creationId="{081E4A58-353D-44AE-B2FC-2A74E2E400F7}"/>
          </ac:spMkLst>
        </pc:spChg>
        <pc:picChg chg="add mod">
          <ac:chgData name="Gudka, Dawna" userId="S::gudka_d@cde.state.co.us::823cceae-331b-41d6-9a63-34ad6d1db55c" providerId="AD" clId="Web-{88C62E8D-A5C6-C864-6105-42084E214A93}" dt="2023-05-02T03:54:46.844" v="185"/>
          <ac:picMkLst>
            <pc:docMk/>
            <pc:sldMk cId="1881861714" sldId="398"/>
            <ac:picMk id="2" creationId="{B0E60CBC-F7E0-25C8-3AE2-01891F073B57}"/>
          </ac:picMkLst>
        </pc:picChg>
      </pc:sldChg>
      <pc:sldChg chg="addSp delSp modSp mod setBg modClrScheme chgLayout">
        <pc:chgData name="Gudka, Dawna" userId="S::gudka_d@cde.state.co.us::823cceae-331b-41d6-9a63-34ad6d1db55c" providerId="AD" clId="Web-{88C62E8D-A5C6-C864-6105-42084E214A93}" dt="2023-05-02T04:37:25.296" v="489" actId="14100"/>
        <pc:sldMkLst>
          <pc:docMk/>
          <pc:sldMk cId="1176409635" sldId="401"/>
        </pc:sldMkLst>
        <pc:spChg chg="mod ord">
          <ac:chgData name="Gudka, Dawna" userId="S::gudka_d@cde.state.co.us::823cceae-331b-41d6-9a63-34ad6d1db55c" providerId="AD" clId="Web-{88C62E8D-A5C6-C864-6105-42084E214A93}" dt="2023-05-02T04:36:35.389" v="480" actId="14100"/>
          <ac:spMkLst>
            <pc:docMk/>
            <pc:sldMk cId="1176409635" sldId="401"/>
            <ac:spMk id="2" creationId="{00000000-0000-0000-0000-000000000000}"/>
          </ac:spMkLst>
        </pc:spChg>
        <pc:spChg chg="mod ord">
          <ac:chgData name="Gudka, Dawna" userId="S::gudka_d@cde.state.co.us::823cceae-331b-41d6-9a63-34ad6d1db55c" providerId="AD" clId="Web-{88C62E8D-A5C6-C864-6105-42084E214A93}" dt="2023-05-02T04:37:18.452" v="488" actId="20577"/>
          <ac:spMkLst>
            <pc:docMk/>
            <pc:sldMk cId="1176409635" sldId="401"/>
            <ac:spMk id="3" creationId="{00000000-0000-0000-0000-000000000000}"/>
          </ac:spMkLst>
        </pc:spChg>
        <pc:spChg chg="mod ord">
          <ac:chgData name="Gudka, Dawna" userId="S::gudka_d@cde.state.co.us::823cceae-331b-41d6-9a63-34ad6d1db55c" providerId="AD" clId="Web-{88C62E8D-A5C6-C864-6105-42084E214A93}" dt="2023-05-02T04:35:52.060" v="469"/>
          <ac:spMkLst>
            <pc:docMk/>
            <pc:sldMk cId="1176409635" sldId="401"/>
            <ac:spMk id="4" creationId="{00000000-0000-0000-0000-000000000000}"/>
          </ac:spMkLst>
        </pc:spChg>
        <pc:spChg chg="add del mod">
          <ac:chgData name="Gudka, Dawna" userId="S::gudka_d@cde.state.co.us::823cceae-331b-41d6-9a63-34ad6d1db55c" providerId="AD" clId="Web-{88C62E8D-A5C6-C864-6105-42084E214A93}" dt="2023-05-02T04:35:52.060" v="469"/>
          <ac:spMkLst>
            <pc:docMk/>
            <pc:sldMk cId="1176409635" sldId="401"/>
            <ac:spMk id="10" creationId="{460B0EFB-53ED-4F35-B05D-F658EA021C65}"/>
          </ac:spMkLst>
        </pc:spChg>
        <pc:spChg chg="add del mod">
          <ac:chgData name="Gudka, Dawna" userId="S::gudka_d@cde.state.co.us::823cceae-331b-41d6-9a63-34ad6d1db55c" providerId="AD" clId="Web-{88C62E8D-A5C6-C864-6105-42084E214A93}" dt="2023-05-02T04:35:52.060" v="469"/>
          <ac:spMkLst>
            <pc:docMk/>
            <pc:sldMk cId="1176409635" sldId="401"/>
            <ac:spMk id="12" creationId="{835EF3DD-7D43-4A27-8967-A92FD8CC9365}"/>
          </ac:spMkLst>
        </pc:spChg>
        <pc:spChg chg="add">
          <ac:chgData name="Gudka, Dawna" userId="S::gudka_d@cde.state.co.us::823cceae-331b-41d6-9a63-34ad6d1db55c" providerId="AD" clId="Web-{88C62E8D-A5C6-C864-6105-42084E214A93}" dt="2023-05-02T04:35:52.060" v="469"/>
          <ac:spMkLst>
            <pc:docMk/>
            <pc:sldMk cId="1176409635" sldId="401"/>
            <ac:spMk id="17" creationId="{394842B0-684D-44CC-B4BC-D13331CFD290}"/>
          </ac:spMkLst>
        </pc:spChg>
        <pc:spChg chg="add">
          <ac:chgData name="Gudka, Dawna" userId="S::gudka_d@cde.state.co.us::823cceae-331b-41d6-9a63-34ad6d1db55c" providerId="AD" clId="Web-{88C62E8D-A5C6-C864-6105-42084E214A93}" dt="2023-05-02T04:35:52.060" v="469"/>
          <ac:spMkLst>
            <pc:docMk/>
            <pc:sldMk cId="1176409635" sldId="401"/>
            <ac:spMk id="19" creationId="{4C2A3DC3-F495-4B99-9FF3-3FB30D63235E}"/>
          </ac:spMkLst>
        </pc:spChg>
        <pc:picChg chg="add del mod">
          <ac:chgData name="Gudka, Dawna" userId="S::gudka_d@cde.state.co.us::823cceae-331b-41d6-9a63-34ad6d1db55c" providerId="AD" clId="Web-{88C62E8D-A5C6-C864-6105-42084E214A93}" dt="2023-05-02T04:36:00.029" v="471"/>
          <ac:picMkLst>
            <pc:docMk/>
            <pc:sldMk cId="1176409635" sldId="401"/>
            <ac:picMk id="5" creationId="{7E7E77D1-E8BC-3050-01C6-D4C5C21FA7B5}"/>
          </ac:picMkLst>
        </pc:picChg>
        <pc:picChg chg="add mod ord">
          <ac:chgData name="Gudka, Dawna" userId="S::gudka_d@cde.state.co.us::823cceae-331b-41d6-9a63-34ad6d1db55c" providerId="AD" clId="Web-{88C62E8D-A5C6-C864-6105-42084E214A93}" dt="2023-05-02T04:37:25.296" v="489" actId="14100"/>
          <ac:picMkLst>
            <pc:docMk/>
            <pc:sldMk cId="1176409635" sldId="401"/>
            <ac:picMk id="6" creationId="{E1BEF1F1-2167-557F-73DF-BE11C2A142CD}"/>
          </ac:picMkLst>
        </pc:picChg>
        <pc:picChg chg="add mod">
          <ac:chgData name="Gudka, Dawna" userId="S::gudka_d@cde.state.co.us::823cceae-331b-41d6-9a63-34ad6d1db55c" providerId="AD" clId="Web-{88C62E8D-A5C6-C864-6105-42084E214A93}" dt="2023-05-02T04:36:06.998" v="473" actId="1076"/>
          <ac:picMkLst>
            <pc:docMk/>
            <pc:sldMk cId="1176409635" sldId="401"/>
            <ac:picMk id="8" creationId="{209FE142-878C-062C-A770-17608D526EB5}"/>
          </ac:picMkLst>
        </pc:picChg>
      </pc:sldChg>
      <pc:sldChg chg="addSp modSp mod setBg modClrScheme chgLayout">
        <pc:chgData name="Gudka, Dawna" userId="S::gudka_d@cde.state.co.us::823cceae-331b-41d6-9a63-34ad6d1db55c" providerId="AD" clId="Web-{88C62E8D-A5C6-C864-6105-42084E214A93}" dt="2023-05-02T04:07:14.899" v="280" actId="1076"/>
        <pc:sldMkLst>
          <pc:docMk/>
          <pc:sldMk cId="2664410021" sldId="402"/>
        </pc:sldMkLst>
        <pc:spChg chg="mod ord">
          <ac:chgData name="Gudka, Dawna" userId="S::gudka_d@cde.state.co.us::823cceae-331b-41d6-9a63-34ad6d1db55c" providerId="AD" clId="Web-{88C62E8D-A5C6-C864-6105-42084E214A93}" dt="2023-05-02T04:06:48.165" v="276"/>
          <ac:spMkLst>
            <pc:docMk/>
            <pc:sldMk cId="2664410021" sldId="402"/>
            <ac:spMk id="2" creationId="{00000000-0000-0000-0000-000000000000}"/>
          </ac:spMkLst>
        </pc:spChg>
        <pc:spChg chg="mod ord">
          <ac:chgData name="Gudka, Dawna" userId="S::gudka_d@cde.state.co.us::823cceae-331b-41d6-9a63-34ad6d1db55c" providerId="AD" clId="Web-{88C62E8D-A5C6-C864-6105-42084E214A93}" dt="2023-05-02T04:06:48.165" v="276"/>
          <ac:spMkLst>
            <pc:docMk/>
            <pc:sldMk cId="2664410021" sldId="402"/>
            <ac:spMk id="3" creationId="{00000000-0000-0000-0000-000000000000}"/>
          </ac:spMkLst>
        </pc:spChg>
        <pc:spChg chg="mod ord">
          <ac:chgData name="Gudka, Dawna" userId="S::gudka_d@cde.state.co.us::823cceae-331b-41d6-9a63-34ad6d1db55c" providerId="AD" clId="Web-{88C62E8D-A5C6-C864-6105-42084E214A93}" dt="2023-05-02T04:07:02.165" v="278" actId="1076"/>
          <ac:spMkLst>
            <pc:docMk/>
            <pc:sldMk cId="2664410021" sldId="402"/>
            <ac:spMk id="4" creationId="{00000000-0000-0000-0000-000000000000}"/>
          </ac:spMkLst>
        </pc:spChg>
        <pc:spChg chg="mod">
          <ac:chgData name="Gudka, Dawna" userId="S::gudka_d@cde.state.co.us::823cceae-331b-41d6-9a63-34ad6d1db55c" providerId="AD" clId="Web-{88C62E8D-A5C6-C864-6105-42084E214A93}" dt="2023-05-02T04:06:58.290" v="277" actId="14100"/>
          <ac:spMkLst>
            <pc:docMk/>
            <pc:sldMk cId="2664410021" sldId="402"/>
            <ac:spMk id="6" creationId="{00000000-0000-0000-0000-000000000000}"/>
          </ac:spMkLst>
        </pc:spChg>
        <pc:spChg chg="add">
          <ac:chgData name="Gudka, Dawna" userId="S::gudka_d@cde.state.co.us::823cceae-331b-41d6-9a63-34ad6d1db55c" providerId="AD" clId="Web-{88C62E8D-A5C6-C864-6105-42084E214A93}" dt="2023-05-02T04:06:48.165" v="276"/>
          <ac:spMkLst>
            <pc:docMk/>
            <pc:sldMk cId="2664410021" sldId="402"/>
            <ac:spMk id="11" creationId="{92468898-5A6E-4D55-85EC-308E785EE06C}"/>
          </ac:spMkLst>
        </pc:spChg>
        <pc:spChg chg="add">
          <ac:chgData name="Gudka, Dawna" userId="S::gudka_d@cde.state.co.us::823cceae-331b-41d6-9a63-34ad6d1db55c" providerId="AD" clId="Web-{88C62E8D-A5C6-C864-6105-42084E214A93}" dt="2023-05-02T04:06:48.165" v="276"/>
          <ac:spMkLst>
            <pc:docMk/>
            <pc:sldMk cId="2664410021" sldId="402"/>
            <ac:spMk id="13" creationId="{3E23A947-2D45-4208-AE2B-64948C87A3EB}"/>
          </ac:spMkLst>
        </pc:spChg>
        <pc:spChg chg="add">
          <ac:chgData name="Gudka, Dawna" userId="S::gudka_d@cde.state.co.us::823cceae-331b-41d6-9a63-34ad6d1db55c" providerId="AD" clId="Web-{88C62E8D-A5C6-C864-6105-42084E214A93}" dt="2023-05-02T04:06:48.165" v="276"/>
          <ac:spMkLst>
            <pc:docMk/>
            <pc:sldMk cId="2664410021" sldId="402"/>
            <ac:spMk id="15" creationId="{E5BBB0F9-6A59-4D02-A9C7-A2D6516684CE}"/>
          </ac:spMkLst>
        </pc:spChg>
        <pc:picChg chg="add mod">
          <ac:chgData name="Gudka, Dawna" userId="S::gudka_d@cde.state.co.us::823cceae-331b-41d6-9a63-34ad6d1db55c" providerId="AD" clId="Web-{88C62E8D-A5C6-C864-6105-42084E214A93}" dt="2023-05-02T04:07:14.899" v="280" actId="1076"/>
          <ac:picMkLst>
            <pc:docMk/>
            <pc:sldMk cId="2664410021" sldId="402"/>
            <ac:picMk id="7" creationId="{C5448F6F-212F-E295-DC76-68A70A498AC7}"/>
          </ac:picMkLst>
        </pc:picChg>
      </pc:sldChg>
      <pc:sldChg chg="addSp modSp mod setBg modClrScheme chgLayout">
        <pc:chgData name="Gudka, Dawna" userId="S::gudka_d@cde.state.co.us::823cceae-331b-41d6-9a63-34ad6d1db55c" providerId="AD" clId="Web-{88C62E8D-A5C6-C864-6105-42084E214A93}" dt="2023-05-02T04:08:54.291" v="289" actId="1076"/>
        <pc:sldMkLst>
          <pc:docMk/>
          <pc:sldMk cId="1213063069" sldId="403"/>
        </pc:sldMkLst>
        <pc:spChg chg="mod ord">
          <ac:chgData name="Gudka, Dawna" userId="S::gudka_d@cde.state.co.us::823cceae-331b-41d6-9a63-34ad6d1db55c" providerId="AD" clId="Web-{88C62E8D-A5C6-C864-6105-42084E214A93}" dt="2023-05-02T04:08:41.150" v="287"/>
          <ac:spMkLst>
            <pc:docMk/>
            <pc:sldMk cId="1213063069" sldId="403"/>
            <ac:spMk id="2" creationId="{00000000-0000-0000-0000-000000000000}"/>
          </ac:spMkLst>
        </pc:spChg>
        <pc:spChg chg="mod ord">
          <ac:chgData name="Gudka, Dawna" userId="S::gudka_d@cde.state.co.us::823cceae-331b-41d6-9a63-34ad6d1db55c" providerId="AD" clId="Web-{88C62E8D-A5C6-C864-6105-42084E214A93}" dt="2023-05-02T04:08:41.150" v="287"/>
          <ac:spMkLst>
            <pc:docMk/>
            <pc:sldMk cId="1213063069" sldId="403"/>
            <ac:spMk id="3" creationId="{00000000-0000-0000-0000-000000000000}"/>
          </ac:spMkLst>
        </pc:spChg>
        <pc:spChg chg="mod ord">
          <ac:chgData name="Gudka, Dawna" userId="S::gudka_d@cde.state.co.us::823cceae-331b-41d6-9a63-34ad6d1db55c" providerId="AD" clId="Web-{88C62E8D-A5C6-C864-6105-42084E214A93}" dt="2023-05-02T04:08:41.150" v="287"/>
          <ac:spMkLst>
            <pc:docMk/>
            <pc:sldMk cId="1213063069" sldId="403"/>
            <ac:spMk id="4" creationId="{00000000-0000-0000-0000-000000000000}"/>
          </ac:spMkLst>
        </pc:spChg>
        <pc:spChg chg="mod">
          <ac:chgData name="Gudka, Dawna" userId="S::gudka_d@cde.state.co.us::823cceae-331b-41d6-9a63-34ad6d1db55c" providerId="AD" clId="Web-{88C62E8D-A5C6-C864-6105-42084E214A93}" dt="2023-05-02T04:08:41.150" v="287"/>
          <ac:spMkLst>
            <pc:docMk/>
            <pc:sldMk cId="1213063069" sldId="403"/>
            <ac:spMk id="5" creationId="{00000000-0000-0000-0000-000000000000}"/>
          </ac:spMkLst>
        </pc:spChg>
        <pc:spChg chg="add">
          <ac:chgData name="Gudka, Dawna" userId="S::gudka_d@cde.state.co.us::823cceae-331b-41d6-9a63-34ad6d1db55c" providerId="AD" clId="Web-{88C62E8D-A5C6-C864-6105-42084E214A93}" dt="2023-05-02T04:08:41.150" v="287"/>
          <ac:spMkLst>
            <pc:docMk/>
            <pc:sldMk cId="1213063069" sldId="403"/>
            <ac:spMk id="12" creationId="{7301F447-EEF7-48F5-AF73-7566EE7F64AD}"/>
          </ac:spMkLst>
        </pc:spChg>
        <pc:spChg chg="add">
          <ac:chgData name="Gudka, Dawna" userId="S::gudka_d@cde.state.co.us::823cceae-331b-41d6-9a63-34ad6d1db55c" providerId="AD" clId="Web-{88C62E8D-A5C6-C864-6105-42084E214A93}" dt="2023-05-02T04:08:41.150" v="287"/>
          <ac:spMkLst>
            <pc:docMk/>
            <pc:sldMk cId="1213063069" sldId="403"/>
            <ac:spMk id="14" creationId="{F7117410-A2A4-4085-9ADC-46744551DBDE}"/>
          </ac:spMkLst>
        </pc:spChg>
        <pc:spChg chg="add">
          <ac:chgData name="Gudka, Dawna" userId="S::gudka_d@cde.state.co.us::823cceae-331b-41d6-9a63-34ad6d1db55c" providerId="AD" clId="Web-{88C62E8D-A5C6-C864-6105-42084E214A93}" dt="2023-05-02T04:08:41.150" v="287"/>
          <ac:spMkLst>
            <pc:docMk/>
            <pc:sldMk cId="1213063069" sldId="403"/>
            <ac:spMk id="16" creationId="{99F74EB5-E547-4FB4-95F5-BCC788F3C4A0}"/>
          </ac:spMkLst>
        </pc:spChg>
        <pc:picChg chg="mod">
          <ac:chgData name="Gudka, Dawna" userId="S::gudka_d@cde.state.co.us::823cceae-331b-41d6-9a63-34ad6d1db55c" providerId="AD" clId="Web-{88C62E8D-A5C6-C864-6105-42084E214A93}" dt="2023-05-02T04:08:41.150" v="287"/>
          <ac:picMkLst>
            <pc:docMk/>
            <pc:sldMk cId="1213063069" sldId="403"/>
            <ac:picMk id="6" creationId="{00000000-0000-0000-0000-000000000000}"/>
          </ac:picMkLst>
        </pc:picChg>
        <pc:picChg chg="add mod">
          <ac:chgData name="Gudka, Dawna" userId="S::gudka_d@cde.state.co.us::823cceae-331b-41d6-9a63-34ad6d1db55c" providerId="AD" clId="Web-{88C62E8D-A5C6-C864-6105-42084E214A93}" dt="2023-05-02T04:08:54.291" v="289" actId="1076"/>
          <ac:picMkLst>
            <pc:docMk/>
            <pc:sldMk cId="1213063069" sldId="403"/>
            <ac:picMk id="8" creationId="{7D63CC31-9738-57D3-3740-7CD5A082381E}"/>
          </ac:picMkLst>
        </pc:picChg>
      </pc:sldChg>
      <pc:sldChg chg="addSp modSp mod setBg modClrScheme chgLayout">
        <pc:chgData name="Gudka, Dawna" userId="S::gudka_d@cde.state.co.us::823cceae-331b-41d6-9a63-34ad6d1db55c" providerId="AD" clId="Web-{88C62E8D-A5C6-C864-6105-42084E214A93}" dt="2023-05-02T04:40:05.126" v="528" actId="1076"/>
        <pc:sldMkLst>
          <pc:docMk/>
          <pc:sldMk cId="3236058474" sldId="461"/>
        </pc:sldMkLst>
        <pc:spChg chg="mod">
          <ac:chgData name="Gudka, Dawna" userId="S::gudka_d@cde.state.co.us::823cceae-331b-41d6-9a63-34ad6d1db55c" providerId="AD" clId="Web-{88C62E8D-A5C6-C864-6105-42084E214A93}" dt="2023-05-02T03:54:46.844" v="185"/>
          <ac:spMkLst>
            <pc:docMk/>
            <pc:sldMk cId="3236058474" sldId="461"/>
            <ac:spMk id="2" creationId="{D7631637-F8E3-4A62-B4FB-43FC88D5385C}"/>
          </ac:spMkLst>
        </pc:spChg>
        <pc:spChg chg="mod ord">
          <ac:chgData name="Gudka, Dawna" userId="S::gudka_d@cde.state.co.us::823cceae-331b-41d6-9a63-34ad6d1db55c" providerId="AD" clId="Web-{88C62E8D-A5C6-C864-6105-42084E214A93}" dt="2023-05-02T03:54:46.844" v="185"/>
          <ac:spMkLst>
            <pc:docMk/>
            <pc:sldMk cId="3236058474" sldId="461"/>
            <ac:spMk id="3" creationId="{00000000-0000-0000-0000-000000000000}"/>
          </ac:spMkLst>
        </pc:spChg>
        <pc:spChg chg="mod">
          <ac:chgData name="Gudka, Dawna" userId="S::gudka_d@cde.state.co.us::823cceae-331b-41d6-9a63-34ad6d1db55c" providerId="AD" clId="Web-{88C62E8D-A5C6-C864-6105-42084E214A93}" dt="2023-05-02T04:40:02.673" v="527" actId="14100"/>
          <ac:spMkLst>
            <pc:docMk/>
            <pc:sldMk cId="3236058474" sldId="461"/>
            <ac:spMk id="10" creationId="{5416DAB4-0A69-4216-AE0C-7BAF5EBF5C6C}"/>
          </ac:spMkLst>
        </pc:spChg>
        <pc:spChg chg="mod">
          <ac:chgData name="Gudka, Dawna" userId="S::gudka_d@cde.state.co.us::823cceae-331b-41d6-9a63-34ad6d1db55c" providerId="AD" clId="Web-{88C62E8D-A5C6-C864-6105-42084E214A93}" dt="2023-05-02T04:39:45.735" v="523" actId="20577"/>
          <ac:spMkLst>
            <pc:docMk/>
            <pc:sldMk cId="3236058474" sldId="461"/>
            <ac:spMk id="14" creationId="{57509698-7643-4653-8A11-702368C0E4DC}"/>
          </ac:spMkLst>
        </pc:spChg>
        <pc:spChg chg="mod">
          <ac:chgData name="Gudka, Dawna" userId="S::gudka_d@cde.state.co.us::823cceae-331b-41d6-9a63-34ad6d1db55c" providerId="AD" clId="Web-{88C62E8D-A5C6-C864-6105-42084E214A93}" dt="2023-05-02T04:39:11.532" v="517" actId="20577"/>
          <ac:spMkLst>
            <pc:docMk/>
            <pc:sldMk cId="3236058474" sldId="461"/>
            <ac:spMk id="15" creationId="{A9DB87CC-A1FF-46A0-A469-E060C77D2F7C}"/>
          </ac:spMkLst>
        </pc:spChg>
        <pc:spChg chg="add mod">
          <ac:chgData name="Gudka, Dawna" userId="S::gudka_d@cde.state.co.us::823cceae-331b-41d6-9a63-34ad6d1db55c" providerId="AD" clId="Web-{88C62E8D-A5C6-C864-6105-42084E214A93}" dt="2023-05-02T03:54:46.844" v="185"/>
          <ac:spMkLst>
            <pc:docMk/>
            <pc:sldMk cId="3236058474" sldId="461"/>
            <ac:spMk id="20" creationId="{AFF8D2E5-2C4E-47B1-930B-6C82B7C31331}"/>
          </ac:spMkLst>
        </pc:spChg>
        <pc:spChg chg="add mod">
          <ac:chgData name="Gudka, Dawna" userId="S::gudka_d@cde.state.co.us::823cceae-331b-41d6-9a63-34ad6d1db55c" providerId="AD" clId="Web-{88C62E8D-A5C6-C864-6105-42084E214A93}" dt="2023-05-02T03:54:46.844" v="185"/>
          <ac:spMkLst>
            <pc:docMk/>
            <pc:sldMk cId="3236058474" sldId="461"/>
            <ac:spMk id="22" creationId="{801E4ADA-0EA9-4930-846E-3C11E8BED6DD}"/>
          </ac:spMkLst>
        </pc:spChg>
        <pc:spChg chg="add mod">
          <ac:chgData name="Gudka, Dawna" userId="S::gudka_d@cde.state.co.us::823cceae-331b-41d6-9a63-34ad6d1db55c" providerId="AD" clId="Web-{88C62E8D-A5C6-C864-6105-42084E214A93}" dt="2023-05-02T03:54:46.844" v="185"/>
          <ac:spMkLst>
            <pc:docMk/>
            <pc:sldMk cId="3236058474" sldId="461"/>
            <ac:spMk id="24" creationId="{FB92FFCE-0C90-454E-AA25-D4EE9A6C39C5}"/>
          </ac:spMkLst>
        </pc:spChg>
        <pc:picChg chg="add mod">
          <ac:chgData name="Gudka, Dawna" userId="S::gudka_d@cde.state.co.us::823cceae-331b-41d6-9a63-34ad6d1db55c" providerId="AD" clId="Web-{88C62E8D-A5C6-C864-6105-42084E214A93}" dt="2023-05-02T03:54:46.844" v="185"/>
          <ac:picMkLst>
            <pc:docMk/>
            <pc:sldMk cId="3236058474" sldId="461"/>
            <ac:picMk id="5" creationId="{D5868848-893C-0E23-96C6-7266C11BDB58}"/>
          </ac:picMkLst>
        </pc:picChg>
        <pc:picChg chg="mod">
          <ac:chgData name="Gudka, Dawna" userId="S::gudka_d@cde.state.co.us::823cceae-331b-41d6-9a63-34ad6d1db55c" providerId="AD" clId="Web-{88C62E8D-A5C6-C864-6105-42084E214A93}" dt="2023-05-02T04:38:45.641" v="509" actId="1076"/>
          <ac:picMkLst>
            <pc:docMk/>
            <pc:sldMk cId="3236058474" sldId="461"/>
            <ac:picMk id="7" creationId="{871C3B45-CCBD-4690-873A-465FF0DD24CE}"/>
          </ac:picMkLst>
        </pc:picChg>
        <pc:picChg chg="mod">
          <ac:chgData name="Gudka, Dawna" userId="S::gudka_d@cde.state.co.us::823cceae-331b-41d6-9a63-34ad6d1db55c" providerId="AD" clId="Web-{88C62E8D-A5C6-C864-6105-42084E214A93}" dt="2023-05-02T03:54:46.844" v="185"/>
          <ac:picMkLst>
            <pc:docMk/>
            <pc:sldMk cId="3236058474" sldId="461"/>
            <ac:picMk id="11" creationId="{F3C262A8-7E05-4C4A-9CED-2701618B59DF}"/>
          </ac:picMkLst>
        </pc:picChg>
        <pc:picChg chg="mod">
          <ac:chgData name="Gudka, Dawna" userId="S::gudka_d@cde.state.co.us::823cceae-331b-41d6-9a63-34ad6d1db55c" providerId="AD" clId="Web-{88C62E8D-A5C6-C864-6105-42084E214A93}" dt="2023-05-02T04:40:05.126" v="528" actId="1076"/>
          <ac:picMkLst>
            <pc:docMk/>
            <pc:sldMk cId="3236058474" sldId="461"/>
            <ac:picMk id="13" creationId="{61072960-A367-43EA-99DA-16EFC3F3A68E}"/>
          </ac:picMkLst>
        </pc:picChg>
      </pc:sldChg>
      <pc:sldChg chg="addSp modSp mod setBg modClrScheme chgLayout">
        <pc:chgData name="Gudka, Dawna" userId="S::gudka_d@cde.state.co.us::823cceae-331b-41d6-9a63-34ad6d1db55c" providerId="AD" clId="Web-{88C62E8D-A5C6-C864-6105-42084E214A93}" dt="2023-05-02T04:16:03.718" v="352" actId="1076"/>
        <pc:sldMkLst>
          <pc:docMk/>
          <pc:sldMk cId="3555940401" sldId="462"/>
        </pc:sldMkLst>
        <pc:spChg chg="mod ord">
          <ac:chgData name="Gudka, Dawna" userId="S::gudka_d@cde.state.co.us::823cceae-331b-41d6-9a63-34ad6d1db55c" providerId="AD" clId="Web-{88C62E8D-A5C6-C864-6105-42084E214A93}" dt="2023-05-02T04:15:34.687" v="343"/>
          <ac:spMkLst>
            <pc:docMk/>
            <pc:sldMk cId="3555940401" sldId="462"/>
            <ac:spMk id="2" creationId="{F2599CC0-3928-4F06-9179-D1AF6D9E9806}"/>
          </ac:spMkLst>
        </pc:spChg>
        <pc:spChg chg="mod ord">
          <ac:chgData name="Gudka, Dawna" userId="S::gudka_d@cde.state.co.us::823cceae-331b-41d6-9a63-34ad6d1db55c" providerId="AD" clId="Web-{88C62E8D-A5C6-C864-6105-42084E214A93}" dt="2023-05-02T04:15:47.390" v="347" actId="14100"/>
          <ac:spMkLst>
            <pc:docMk/>
            <pc:sldMk cId="3555940401" sldId="462"/>
            <ac:spMk id="3" creationId="{00E76046-15C4-437D-889F-9BD339D638AF}"/>
          </ac:spMkLst>
        </pc:spChg>
        <pc:spChg chg="mod ord">
          <ac:chgData name="Gudka, Dawna" userId="S::gudka_d@cde.state.co.us::823cceae-331b-41d6-9a63-34ad6d1db55c" providerId="AD" clId="Web-{88C62E8D-A5C6-C864-6105-42084E214A93}" dt="2023-05-02T04:15:34.687" v="343"/>
          <ac:spMkLst>
            <pc:docMk/>
            <pc:sldMk cId="3555940401" sldId="462"/>
            <ac:spMk id="4" creationId="{A9DDEB3C-6AFC-4AF6-ACFC-A528FD4A97C9}"/>
          </ac:spMkLst>
        </pc:spChg>
        <pc:spChg chg="add">
          <ac:chgData name="Gudka, Dawna" userId="S::gudka_d@cde.state.co.us::823cceae-331b-41d6-9a63-34ad6d1db55c" providerId="AD" clId="Web-{88C62E8D-A5C6-C864-6105-42084E214A93}" dt="2023-05-02T04:15:34.687" v="343"/>
          <ac:spMkLst>
            <pc:docMk/>
            <pc:sldMk cId="3555940401" sldId="462"/>
            <ac:spMk id="10" creationId="{90D01200-0224-43C5-AB38-FB4D16B73FB7}"/>
          </ac:spMkLst>
        </pc:spChg>
        <pc:spChg chg="add">
          <ac:chgData name="Gudka, Dawna" userId="S::gudka_d@cde.state.co.us::823cceae-331b-41d6-9a63-34ad6d1db55c" providerId="AD" clId="Web-{88C62E8D-A5C6-C864-6105-42084E214A93}" dt="2023-05-02T04:15:34.687" v="343"/>
          <ac:spMkLst>
            <pc:docMk/>
            <pc:sldMk cId="3555940401" sldId="462"/>
            <ac:spMk id="12" creationId="{728A44A4-A002-4A88-9FC9-1D0566C97A47}"/>
          </ac:spMkLst>
        </pc:spChg>
        <pc:spChg chg="add">
          <ac:chgData name="Gudka, Dawna" userId="S::gudka_d@cde.state.co.us::823cceae-331b-41d6-9a63-34ad6d1db55c" providerId="AD" clId="Web-{88C62E8D-A5C6-C864-6105-42084E214A93}" dt="2023-05-02T04:15:34.687" v="343"/>
          <ac:spMkLst>
            <pc:docMk/>
            <pc:sldMk cId="3555940401" sldId="462"/>
            <ac:spMk id="14" creationId="{3E7D5C7B-DD16-401B-85CE-4AAA2A4F5136}"/>
          </ac:spMkLst>
        </pc:spChg>
        <pc:picChg chg="mod">
          <ac:chgData name="Gudka, Dawna" userId="S::gudka_d@cde.state.co.us::823cceae-331b-41d6-9a63-34ad6d1db55c" providerId="AD" clId="Web-{88C62E8D-A5C6-C864-6105-42084E214A93}" dt="2023-05-02T04:15:54.843" v="350" actId="14100"/>
          <ac:picMkLst>
            <pc:docMk/>
            <pc:sldMk cId="3555940401" sldId="462"/>
            <ac:picMk id="5" creationId="{BC8C05F7-70BE-4B73-9367-5E4966F97D20}"/>
          </ac:picMkLst>
        </pc:picChg>
        <pc:picChg chg="add mod">
          <ac:chgData name="Gudka, Dawna" userId="S::gudka_d@cde.state.co.us::823cceae-331b-41d6-9a63-34ad6d1db55c" providerId="AD" clId="Web-{88C62E8D-A5C6-C864-6105-42084E214A93}" dt="2023-05-02T04:16:03.718" v="352" actId="1076"/>
          <ac:picMkLst>
            <pc:docMk/>
            <pc:sldMk cId="3555940401" sldId="462"/>
            <ac:picMk id="7" creationId="{2CD41F4C-6878-1657-D52E-5CD6024F11E0}"/>
          </ac:picMkLst>
        </pc:picChg>
      </pc:sldChg>
      <pc:sldChg chg="addSp delSp modSp mod setBg modClrScheme chgLayout">
        <pc:chgData name="Gudka, Dawna" userId="S::gudka_d@cde.state.co.us::823cceae-331b-41d6-9a63-34ad6d1db55c" providerId="AD" clId="Web-{88C62E8D-A5C6-C864-6105-42084E214A93}" dt="2023-05-02T03:54:46.844" v="185"/>
        <pc:sldMkLst>
          <pc:docMk/>
          <pc:sldMk cId="4238732759" sldId="463"/>
        </pc:sldMkLst>
        <pc:spChg chg="mod ord">
          <ac:chgData name="Gudka, Dawna" userId="S::gudka_d@cde.state.co.us::823cceae-331b-41d6-9a63-34ad6d1db55c" providerId="AD" clId="Web-{88C62E8D-A5C6-C864-6105-42084E214A93}" dt="2023-05-02T03:54:46.844" v="185"/>
          <ac:spMkLst>
            <pc:docMk/>
            <pc:sldMk cId="4238732759" sldId="463"/>
            <ac:spMk id="2" creationId="{F35FD66A-C935-43FE-B842-E5E417AC391E}"/>
          </ac:spMkLst>
        </pc:spChg>
        <pc:spChg chg="mod ord">
          <ac:chgData name="Gudka, Dawna" userId="S::gudka_d@cde.state.co.us::823cceae-331b-41d6-9a63-34ad6d1db55c" providerId="AD" clId="Web-{88C62E8D-A5C6-C864-6105-42084E214A93}" dt="2023-05-02T03:54:46.844" v="185"/>
          <ac:spMkLst>
            <pc:docMk/>
            <pc:sldMk cId="4238732759" sldId="463"/>
            <ac:spMk id="4" creationId="{F40B72B6-463F-43BC-9EB9-0A4C95A6F6C2}"/>
          </ac:spMkLst>
        </pc:spChg>
        <pc:spChg chg="add del mod">
          <ac:chgData name="Gudka, Dawna" userId="S::gudka_d@cde.state.co.us::823cceae-331b-41d6-9a63-34ad6d1db55c" providerId="AD" clId="Web-{88C62E8D-A5C6-C864-6105-42084E214A93}" dt="2023-05-02T03:40:06.385" v="91"/>
          <ac:spMkLst>
            <pc:docMk/>
            <pc:sldMk cId="4238732759" sldId="463"/>
            <ac:spMk id="5" creationId="{1926BE3B-D3DE-DA58-3B30-AD1BC3022501}"/>
          </ac:spMkLst>
        </pc:spChg>
        <pc:spChg chg="add del">
          <ac:chgData name="Gudka, Dawna" userId="S::gudka_d@cde.state.co.us::823cceae-331b-41d6-9a63-34ad6d1db55c" providerId="AD" clId="Web-{88C62E8D-A5C6-C864-6105-42084E214A93}" dt="2023-05-02T03:39:05.196" v="82"/>
          <ac:spMkLst>
            <pc:docMk/>
            <pc:sldMk cId="4238732759" sldId="463"/>
            <ac:spMk id="11" creationId="{B2149C05-9128-31C8-EAD8-51EC5E67B41E}"/>
          </ac:spMkLst>
        </pc:spChg>
        <pc:spChg chg="add mod">
          <ac:chgData name="Gudka, Dawna" userId="S::gudka_d@cde.state.co.us::823cceae-331b-41d6-9a63-34ad6d1db55c" providerId="AD" clId="Web-{88C62E8D-A5C6-C864-6105-42084E214A93}" dt="2023-05-02T03:54:46.844" v="185"/>
          <ac:spMkLst>
            <pc:docMk/>
            <pc:sldMk cId="4238732759" sldId="463"/>
            <ac:spMk id="13" creationId="{F7117410-A2A4-4085-9ADC-46744551DBDE}"/>
          </ac:spMkLst>
        </pc:spChg>
        <pc:spChg chg="add del">
          <ac:chgData name="Gudka, Dawna" userId="S::gudka_d@cde.state.co.us::823cceae-331b-41d6-9a63-34ad6d1db55c" providerId="AD" clId="Web-{88C62E8D-A5C6-C864-6105-42084E214A93}" dt="2023-05-02T03:39:05.196" v="82"/>
          <ac:spMkLst>
            <pc:docMk/>
            <pc:sldMk cId="4238732759" sldId="463"/>
            <ac:spMk id="14" creationId="{92468898-5A6E-4D55-85EC-308E785EE06C}"/>
          </ac:spMkLst>
        </pc:spChg>
        <pc:spChg chg="add mod">
          <ac:chgData name="Gudka, Dawna" userId="S::gudka_d@cde.state.co.us::823cceae-331b-41d6-9a63-34ad6d1db55c" providerId="AD" clId="Web-{88C62E8D-A5C6-C864-6105-42084E214A93}" dt="2023-05-02T03:54:46.844" v="185"/>
          <ac:spMkLst>
            <pc:docMk/>
            <pc:sldMk cId="4238732759" sldId="463"/>
            <ac:spMk id="15" creationId="{99F74EB5-E547-4FB4-95F5-BCC788F3C4A0}"/>
          </ac:spMkLst>
        </pc:spChg>
        <pc:spChg chg="add del">
          <ac:chgData name="Gudka, Dawna" userId="S::gudka_d@cde.state.co.us::823cceae-331b-41d6-9a63-34ad6d1db55c" providerId="AD" clId="Web-{88C62E8D-A5C6-C864-6105-42084E214A93}" dt="2023-05-02T03:39:05.196" v="82"/>
          <ac:spMkLst>
            <pc:docMk/>
            <pc:sldMk cId="4238732759" sldId="463"/>
            <ac:spMk id="16" creationId="{3E23A947-2D45-4208-AE2B-64948C87A3EB}"/>
          </ac:spMkLst>
        </pc:spChg>
        <pc:spChg chg="add del">
          <ac:chgData name="Gudka, Dawna" userId="S::gudka_d@cde.state.co.us::823cceae-331b-41d6-9a63-34ad6d1db55c" providerId="AD" clId="Web-{88C62E8D-A5C6-C864-6105-42084E214A93}" dt="2023-05-02T03:39:05.196" v="82"/>
          <ac:spMkLst>
            <pc:docMk/>
            <pc:sldMk cId="4238732759" sldId="463"/>
            <ac:spMk id="18" creationId="{E5BBB0F9-6A59-4D02-A9C7-A2D6516684CE}"/>
          </ac:spMkLst>
        </pc:spChg>
        <pc:spChg chg="add mod">
          <ac:chgData name="Gudka, Dawna" userId="S::gudka_d@cde.state.co.us::823cceae-331b-41d6-9a63-34ad6d1db55c" providerId="AD" clId="Web-{88C62E8D-A5C6-C864-6105-42084E214A93}" dt="2023-05-02T03:54:46.844" v="185"/>
          <ac:spMkLst>
            <pc:docMk/>
            <pc:sldMk cId="4238732759" sldId="463"/>
            <ac:spMk id="20" creationId="{7301F447-EEF7-48F5-AF73-7566EE7F64AD}"/>
          </ac:spMkLst>
        </pc:spChg>
        <pc:graphicFrameChg chg="add del mod ord modGraphic">
          <ac:chgData name="Gudka, Dawna" userId="S::gudka_d@cde.state.co.us::823cceae-331b-41d6-9a63-34ad6d1db55c" providerId="AD" clId="Web-{88C62E8D-A5C6-C864-6105-42084E214A93}" dt="2023-05-02T03:39:05.212" v="83"/>
          <ac:graphicFrameMkLst>
            <pc:docMk/>
            <pc:sldMk cId="4238732759" sldId="463"/>
            <ac:graphicFrameMk id="6" creationId="{6EB384C0-8116-43B4-82B7-B404D3FF21EB}"/>
          </ac:graphicFrameMkLst>
        </pc:graphicFrameChg>
        <pc:graphicFrameChg chg="add del">
          <ac:chgData name="Gudka, Dawna" userId="S::gudka_d@cde.state.co.us::823cceae-331b-41d6-9a63-34ad6d1db55c" providerId="AD" clId="Web-{88C62E8D-A5C6-C864-6105-42084E214A93}" dt="2023-05-02T03:39:05.196" v="82"/>
          <ac:graphicFrameMkLst>
            <pc:docMk/>
            <pc:sldMk cId="4238732759" sldId="463"/>
            <ac:graphicFrameMk id="9" creationId="{6EB384C0-8116-43B4-82B7-B404D3FF21EB}"/>
          </ac:graphicFrameMkLst>
        </pc:graphicFrameChg>
        <pc:graphicFrameChg chg="add del mod modGraphic">
          <ac:chgData name="Gudka, Dawna" userId="S::gudka_d@cde.state.co.us::823cceae-331b-41d6-9a63-34ad6d1db55c" providerId="AD" clId="Web-{88C62E8D-A5C6-C864-6105-42084E214A93}" dt="2023-05-02T03:39:18.603" v="90"/>
          <ac:graphicFrameMkLst>
            <pc:docMk/>
            <pc:sldMk cId="4238732759" sldId="463"/>
            <ac:graphicFrameMk id="21" creationId="{6EB384C0-8116-43B4-82B7-B404D3FF21EB}"/>
          </ac:graphicFrameMkLst>
        </pc:graphicFrameChg>
        <pc:picChg chg="add mod ord">
          <ac:chgData name="Gudka, Dawna" userId="S::gudka_d@cde.state.co.us::823cceae-331b-41d6-9a63-34ad6d1db55c" providerId="AD" clId="Web-{88C62E8D-A5C6-C864-6105-42084E214A93}" dt="2023-05-02T03:54:46.844" v="185"/>
          <ac:picMkLst>
            <pc:docMk/>
            <pc:sldMk cId="4238732759" sldId="463"/>
            <ac:picMk id="7" creationId="{62FA5F1F-A2A1-2B76-06AF-41D50642044E}"/>
          </ac:picMkLst>
        </pc:picChg>
      </pc:sldChg>
      <pc:sldChg chg="addSp modSp mod setBg modClrScheme addAnim chgLayout">
        <pc:chgData name="Gudka, Dawna" userId="S::gudka_d@cde.state.co.us::823cceae-331b-41d6-9a63-34ad6d1db55c" providerId="AD" clId="Web-{88C62E8D-A5C6-C864-6105-42084E214A93}" dt="2023-05-02T04:37:56.937" v="504" actId="1076"/>
        <pc:sldMkLst>
          <pc:docMk/>
          <pc:sldMk cId="3974724174" sldId="475"/>
        </pc:sldMkLst>
        <pc:spChg chg="mod ord">
          <ac:chgData name="Gudka, Dawna" userId="S::gudka_d@cde.state.co.us::823cceae-331b-41d6-9a63-34ad6d1db55c" providerId="AD" clId="Web-{88C62E8D-A5C6-C864-6105-42084E214A93}" dt="2023-05-02T03:54:46.844" v="185"/>
          <ac:spMkLst>
            <pc:docMk/>
            <pc:sldMk cId="3974724174" sldId="475"/>
            <ac:spMk id="4" creationId="{21AB2DB2-FF3E-4C9A-93E2-0F91EB5BC169}"/>
          </ac:spMkLst>
        </pc:spChg>
        <pc:spChg chg="mod ord">
          <ac:chgData name="Gudka, Dawna" userId="S::gudka_d@cde.state.co.us::823cceae-331b-41d6-9a63-34ad6d1db55c" providerId="AD" clId="Web-{88C62E8D-A5C6-C864-6105-42084E214A93}" dt="2023-05-02T03:54:46.844" v="185"/>
          <ac:spMkLst>
            <pc:docMk/>
            <pc:sldMk cId="3974724174" sldId="475"/>
            <ac:spMk id="5" creationId="{8758F295-6C84-41FE-9A4E-3B947FD96854}"/>
          </ac:spMkLst>
        </pc:spChg>
        <pc:spChg chg="add mod">
          <ac:chgData name="Gudka, Dawna" userId="S::gudka_d@cde.state.co.us::823cceae-331b-41d6-9a63-34ad6d1db55c" providerId="AD" clId="Web-{88C62E8D-A5C6-C864-6105-42084E214A93}" dt="2023-05-02T03:54:46.844" v="185"/>
          <ac:spMkLst>
            <pc:docMk/>
            <pc:sldMk cId="3974724174" sldId="475"/>
            <ac:spMk id="11" creationId="{71B2258F-86CA-4D4D-8270-BC05FCDEBFB3}"/>
          </ac:spMkLst>
        </pc:spChg>
        <pc:picChg chg="add mod">
          <ac:chgData name="Gudka, Dawna" userId="S::gudka_d@cde.state.co.us::823cceae-331b-41d6-9a63-34ad6d1db55c" providerId="AD" clId="Web-{88C62E8D-A5C6-C864-6105-42084E214A93}" dt="2023-05-02T04:37:56.937" v="504" actId="1076"/>
          <ac:picMkLst>
            <pc:docMk/>
            <pc:sldMk cId="3974724174" sldId="475"/>
            <ac:picMk id="2" creationId="{F3D598DE-EDC0-BDBB-19E7-1D85B4942566}"/>
          </ac:picMkLst>
        </pc:picChg>
        <pc:picChg chg="add mod">
          <ac:chgData name="Gudka, Dawna" userId="S::gudka_d@cde.state.co.us::823cceae-331b-41d6-9a63-34ad6d1db55c" providerId="AD" clId="Web-{88C62E8D-A5C6-C864-6105-42084E214A93}" dt="2023-05-02T03:54:46.844" v="185"/>
          <ac:picMkLst>
            <pc:docMk/>
            <pc:sldMk cId="3974724174" sldId="475"/>
            <ac:picMk id="7" creationId="{28AF89C9-44DB-A148-026F-EDCCBC92F16F}"/>
          </ac:picMkLst>
        </pc:picChg>
      </pc:sldChg>
      <pc:sldChg chg="addSp delSp modSp mod setBg modClrScheme chgLayout">
        <pc:chgData name="Gudka, Dawna" userId="S::gudka_d@cde.state.co.us::823cceae-331b-41d6-9a63-34ad6d1db55c" providerId="AD" clId="Web-{88C62E8D-A5C6-C864-6105-42084E214A93}" dt="2023-05-02T03:54:46.844" v="185"/>
        <pc:sldMkLst>
          <pc:docMk/>
          <pc:sldMk cId="3034778889" sldId="476"/>
        </pc:sldMkLst>
        <pc:spChg chg="mod ord">
          <ac:chgData name="Gudka, Dawna" userId="S::gudka_d@cde.state.co.us::823cceae-331b-41d6-9a63-34ad6d1db55c" providerId="AD" clId="Web-{88C62E8D-A5C6-C864-6105-42084E214A93}" dt="2023-05-02T03:54:46.844" v="185"/>
          <ac:spMkLst>
            <pc:docMk/>
            <pc:sldMk cId="3034778889" sldId="476"/>
            <ac:spMk id="2" creationId="{720A1488-93FE-40A5-9796-7D46DF853DD2}"/>
          </ac:spMkLst>
        </pc:spChg>
        <pc:spChg chg="add del mod ord">
          <ac:chgData name="Gudka, Dawna" userId="S::gudka_d@cde.state.co.us::823cceae-331b-41d6-9a63-34ad6d1db55c" providerId="AD" clId="Web-{88C62E8D-A5C6-C864-6105-42084E214A93}" dt="2023-05-02T03:43:25.175" v="103"/>
          <ac:spMkLst>
            <pc:docMk/>
            <pc:sldMk cId="3034778889" sldId="476"/>
            <ac:spMk id="3" creationId="{16D9B12E-81B7-4341-82A5-25B1EA0872DD}"/>
          </ac:spMkLst>
        </pc:spChg>
        <pc:spChg chg="mod ord">
          <ac:chgData name="Gudka, Dawna" userId="S::gudka_d@cde.state.co.us::823cceae-331b-41d6-9a63-34ad6d1db55c" providerId="AD" clId="Web-{88C62E8D-A5C6-C864-6105-42084E214A93}" dt="2023-05-02T03:54:46.844" v="185"/>
          <ac:spMkLst>
            <pc:docMk/>
            <pc:sldMk cId="3034778889" sldId="476"/>
            <ac:spMk id="4" creationId="{7527938D-0053-4503-8798-7F4D48CCF74F}"/>
          </ac:spMkLst>
        </pc:spChg>
        <pc:spChg chg="add mod">
          <ac:chgData name="Gudka, Dawna" userId="S::gudka_d@cde.state.co.us::823cceae-331b-41d6-9a63-34ad6d1db55c" providerId="AD" clId="Web-{88C62E8D-A5C6-C864-6105-42084E214A93}" dt="2023-05-02T03:54:46.844" v="185"/>
          <ac:spMkLst>
            <pc:docMk/>
            <pc:sldMk cId="3034778889" sldId="476"/>
            <ac:spMk id="7" creationId="{53B021B3-DE93-4AB7-8A18-CF5F1CED88B8}"/>
          </ac:spMkLst>
        </pc:spChg>
        <pc:spChg chg="add mod">
          <ac:chgData name="Gudka, Dawna" userId="S::gudka_d@cde.state.co.us::823cceae-331b-41d6-9a63-34ad6d1db55c" providerId="AD" clId="Web-{88C62E8D-A5C6-C864-6105-42084E214A93}" dt="2023-05-02T03:54:46.844" v="185"/>
          <ac:spMkLst>
            <pc:docMk/>
            <pc:sldMk cId="3034778889" sldId="476"/>
            <ac:spMk id="8" creationId="{52D502E5-F6B4-4D58-B4AE-FC466FF15EE8}"/>
          </ac:spMkLst>
        </pc:spChg>
        <pc:spChg chg="add mod">
          <ac:chgData name="Gudka, Dawna" userId="S::gudka_d@cde.state.co.us::823cceae-331b-41d6-9a63-34ad6d1db55c" providerId="AD" clId="Web-{88C62E8D-A5C6-C864-6105-42084E214A93}" dt="2023-05-02T03:54:46.844" v="185"/>
          <ac:spMkLst>
            <pc:docMk/>
            <pc:sldMk cId="3034778889" sldId="476"/>
            <ac:spMk id="9" creationId="{9DECDBF4-02B6-4BB4-B65B-B8107AD6A9E8}"/>
          </ac:spMkLst>
        </pc:spChg>
        <pc:spChg chg="add del">
          <ac:chgData name="Gudka, Dawna" userId="S::gudka_d@cde.state.co.us::823cceae-331b-41d6-9a63-34ad6d1db55c" providerId="AD" clId="Web-{88C62E8D-A5C6-C864-6105-42084E214A93}" dt="2023-05-02T03:43:22.081" v="102"/>
          <ac:spMkLst>
            <pc:docMk/>
            <pc:sldMk cId="3034778889" sldId="476"/>
            <ac:spMk id="10" creationId="{53B021B3-DE93-4AB7-8A18-CF5F1CED88B8}"/>
          </ac:spMkLst>
        </pc:spChg>
        <pc:spChg chg="add del">
          <ac:chgData name="Gudka, Dawna" userId="S::gudka_d@cde.state.co.us::823cceae-331b-41d6-9a63-34ad6d1db55c" providerId="AD" clId="Web-{88C62E8D-A5C6-C864-6105-42084E214A93}" dt="2023-05-02T03:43:22.081" v="102"/>
          <ac:spMkLst>
            <pc:docMk/>
            <pc:sldMk cId="3034778889" sldId="476"/>
            <ac:spMk id="12" creationId="{52D502E5-F6B4-4D58-B4AE-FC466FF15EE8}"/>
          </ac:spMkLst>
        </pc:spChg>
        <pc:spChg chg="add del">
          <ac:chgData name="Gudka, Dawna" userId="S::gudka_d@cde.state.co.us::823cceae-331b-41d6-9a63-34ad6d1db55c" providerId="AD" clId="Web-{88C62E8D-A5C6-C864-6105-42084E214A93}" dt="2023-05-02T03:43:22.081" v="102"/>
          <ac:spMkLst>
            <pc:docMk/>
            <pc:sldMk cId="3034778889" sldId="476"/>
            <ac:spMk id="14" creationId="{9DECDBF4-02B6-4BB4-B65B-B8107AD6A9E8}"/>
          </ac:spMkLst>
        </pc:spChg>
        <pc:graphicFrameChg chg="add del">
          <ac:chgData name="Gudka, Dawna" userId="S::gudka_d@cde.state.co.us::823cceae-331b-41d6-9a63-34ad6d1db55c" providerId="AD" clId="Web-{88C62E8D-A5C6-C864-6105-42084E214A93}" dt="2023-05-02T03:43:22.081" v="102"/>
          <ac:graphicFrameMkLst>
            <pc:docMk/>
            <pc:sldMk cId="3034778889" sldId="476"/>
            <ac:graphicFrameMk id="6" creationId="{34945221-9AD0-A674-8DD1-E959478835E5}"/>
          </ac:graphicFrameMkLst>
        </pc:graphicFrameChg>
        <pc:graphicFrameChg chg="add mod ord">
          <ac:chgData name="Gudka, Dawna" userId="S::gudka_d@cde.state.co.us::823cceae-331b-41d6-9a63-34ad6d1db55c" providerId="AD" clId="Web-{88C62E8D-A5C6-C864-6105-42084E214A93}" dt="2023-05-02T03:54:46.844" v="185"/>
          <ac:graphicFrameMkLst>
            <pc:docMk/>
            <pc:sldMk cId="3034778889" sldId="476"/>
            <ac:graphicFrameMk id="11" creationId="{34945221-9AD0-A674-8DD1-E959478835E5}"/>
          </ac:graphicFrameMkLst>
        </pc:graphicFrameChg>
        <pc:picChg chg="add mod">
          <ac:chgData name="Gudka, Dawna" userId="S::gudka_d@cde.state.co.us::823cceae-331b-41d6-9a63-34ad6d1db55c" providerId="AD" clId="Web-{88C62E8D-A5C6-C864-6105-42084E214A93}" dt="2023-05-02T03:54:46.844" v="185"/>
          <ac:picMkLst>
            <pc:docMk/>
            <pc:sldMk cId="3034778889" sldId="476"/>
            <ac:picMk id="35" creationId="{05AB95E1-36AE-98C6-B27B-E1856C87E921}"/>
          </ac:picMkLst>
        </pc:picChg>
      </pc:sldChg>
      <pc:sldChg chg="addSp delSp modSp mod setBg modClrScheme chgLayout">
        <pc:chgData name="Gudka, Dawna" userId="S::gudka_d@cde.state.co.us::823cceae-331b-41d6-9a63-34ad6d1db55c" providerId="AD" clId="Web-{88C62E8D-A5C6-C864-6105-42084E214A93}" dt="2023-05-02T03:54:46.844" v="185"/>
        <pc:sldMkLst>
          <pc:docMk/>
          <pc:sldMk cId="2802781775" sldId="477"/>
        </pc:sldMkLst>
        <pc:spChg chg="mod ord">
          <ac:chgData name="Gudka, Dawna" userId="S::gudka_d@cde.state.co.us::823cceae-331b-41d6-9a63-34ad6d1db55c" providerId="AD" clId="Web-{88C62E8D-A5C6-C864-6105-42084E214A93}" dt="2023-05-02T03:54:46.844" v="185"/>
          <ac:spMkLst>
            <pc:docMk/>
            <pc:sldMk cId="2802781775" sldId="477"/>
            <ac:spMk id="2" creationId="{92D64146-2A89-4A80-BC01-289740527DA3}"/>
          </ac:spMkLst>
        </pc:spChg>
        <pc:spChg chg="del mod ord">
          <ac:chgData name="Gudka, Dawna" userId="S::gudka_d@cde.state.co.us::823cceae-331b-41d6-9a63-34ad6d1db55c" providerId="AD" clId="Web-{88C62E8D-A5C6-C864-6105-42084E214A93}" dt="2023-05-02T03:43:34.847" v="104"/>
          <ac:spMkLst>
            <pc:docMk/>
            <pc:sldMk cId="2802781775" sldId="477"/>
            <ac:spMk id="3" creationId="{4D0C9091-340A-40E7-AEE9-ED918FA5A00F}"/>
          </ac:spMkLst>
        </pc:spChg>
        <pc:spChg chg="mod ord">
          <ac:chgData name="Gudka, Dawna" userId="S::gudka_d@cde.state.co.us::823cceae-331b-41d6-9a63-34ad6d1db55c" providerId="AD" clId="Web-{88C62E8D-A5C6-C864-6105-42084E214A93}" dt="2023-05-02T03:54:46.844" v="185"/>
          <ac:spMkLst>
            <pc:docMk/>
            <pc:sldMk cId="2802781775" sldId="477"/>
            <ac:spMk id="4" creationId="{7618FE73-697F-4231-AF6A-01EF3549007A}"/>
          </ac:spMkLst>
        </pc:spChg>
        <pc:spChg chg="add mod">
          <ac:chgData name="Gudka, Dawna" userId="S::gudka_d@cde.state.co.us::823cceae-331b-41d6-9a63-34ad6d1db55c" providerId="AD" clId="Web-{88C62E8D-A5C6-C864-6105-42084E214A93}" dt="2023-05-02T03:54:46.844" v="185"/>
          <ac:spMkLst>
            <pc:docMk/>
            <pc:sldMk cId="2802781775" sldId="477"/>
            <ac:spMk id="10" creationId="{53B021B3-DE93-4AB7-8A18-CF5F1CED88B8}"/>
          </ac:spMkLst>
        </pc:spChg>
        <pc:spChg chg="add mod">
          <ac:chgData name="Gudka, Dawna" userId="S::gudka_d@cde.state.co.us::823cceae-331b-41d6-9a63-34ad6d1db55c" providerId="AD" clId="Web-{88C62E8D-A5C6-C864-6105-42084E214A93}" dt="2023-05-02T03:54:46.844" v="185"/>
          <ac:spMkLst>
            <pc:docMk/>
            <pc:sldMk cId="2802781775" sldId="477"/>
            <ac:spMk id="12" creationId="{52D502E5-F6B4-4D58-B4AE-FC466FF15EE8}"/>
          </ac:spMkLst>
        </pc:spChg>
        <pc:spChg chg="add mod">
          <ac:chgData name="Gudka, Dawna" userId="S::gudka_d@cde.state.co.us::823cceae-331b-41d6-9a63-34ad6d1db55c" providerId="AD" clId="Web-{88C62E8D-A5C6-C864-6105-42084E214A93}" dt="2023-05-02T03:54:46.844" v="185"/>
          <ac:spMkLst>
            <pc:docMk/>
            <pc:sldMk cId="2802781775" sldId="477"/>
            <ac:spMk id="14" creationId="{9DECDBF4-02B6-4BB4-B65B-B8107AD6A9E8}"/>
          </ac:spMkLst>
        </pc:spChg>
        <pc:graphicFrameChg chg="add mod ord">
          <ac:chgData name="Gudka, Dawna" userId="S::gudka_d@cde.state.co.us::823cceae-331b-41d6-9a63-34ad6d1db55c" providerId="AD" clId="Web-{88C62E8D-A5C6-C864-6105-42084E214A93}" dt="2023-05-02T03:54:46.844" v="185"/>
          <ac:graphicFrameMkLst>
            <pc:docMk/>
            <pc:sldMk cId="2802781775" sldId="477"/>
            <ac:graphicFrameMk id="6" creationId="{091BACFF-ED95-E0E2-211A-062972959068}"/>
          </ac:graphicFrameMkLst>
        </pc:graphicFrameChg>
        <pc:picChg chg="add mod">
          <ac:chgData name="Gudka, Dawna" userId="S::gudka_d@cde.state.co.us::823cceae-331b-41d6-9a63-34ad6d1db55c" providerId="AD" clId="Web-{88C62E8D-A5C6-C864-6105-42084E214A93}" dt="2023-05-02T03:54:46.844" v="185"/>
          <ac:picMkLst>
            <pc:docMk/>
            <pc:sldMk cId="2802781775" sldId="477"/>
            <ac:picMk id="18" creationId="{9AE5D725-1FD1-0615-8D61-2FBACFC5DEFB}"/>
          </ac:picMkLst>
        </pc:picChg>
      </pc:sldChg>
      <pc:sldChg chg="addSp modSp mod setBg modClrScheme chgLayout">
        <pc:chgData name="Gudka, Dawna" userId="S::gudka_d@cde.state.co.us::823cceae-331b-41d6-9a63-34ad6d1db55c" providerId="AD" clId="Web-{88C62E8D-A5C6-C864-6105-42084E214A93}" dt="2023-05-02T03:54:46.844" v="185"/>
        <pc:sldMkLst>
          <pc:docMk/>
          <pc:sldMk cId="1588714366" sldId="478"/>
        </pc:sldMkLst>
        <pc:spChg chg="mod ord">
          <ac:chgData name="Gudka, Dawna" userId="S::gudka_d@cde.state.co.us::823cceae-331b-41d6-9a63-34ad6d1db55c" providerId="AD" clId="Web-{88C62E8D-A5C6-C864-6105-42084E214A93}" dt="2023-05-02T03:54:46.844" v="185"/>
          <ac:spMkLst>
            <pc:docMk/>
            <pc:sldMk cId="1588714366" sldId="478"/>
            <ac:spMk id="2" creationId="{F456C732-E53F-436E-9190-01D06C99FDEC}"/>
          </ac:spMkLst>
        </pc:spChg>
        <pc:spChg chg="mod ord">
          <ac:chgData name="Gudka, Dawna" userId="S::gudka_d@cde.state.co.us::823cceae-331b-41d6-9a63-34ad6d1db55c" providerId="AD" clId="Web-{88C62E8D-A5C6-C864-6105-42084E214A93}" dt="2023-05-02T03:54:46.844" v="185"/>
          <ac:spMkLst>
            <pc:docMk/>
            <pc:sldMk cId="1588714366" sldId="478"/>
            <ac:spMk id="3" creationId="{D50FCB4F-8A9C-4DAD-9E27-5ADE752D746A}"/>
          </ac:spMkLst>
        </pc:spChg>
        <pc:spChg chg="mod ord">
          <ac:chgData name="Gudka, Dawna" userId="S::gudka_d@cde.state.co.us::823cceae-331b-41d6-9a63-34ad6d1db55c" providerId="AD" clId="Web-{88C62E8D-A5C6-C864-6105-42084E214A93}" dt="2023-05-02T03:54:46.844" v="185"/>
          <ac:spMkLst>
            <pc:docMk/>
            <pc:sldMk cId="1588714366" sldId="478"/>
            <ac:spMk id="4" creationId="{7DADDAFC-F2BE-40EB-8963-424F51A27BC5}"/>
          </ac:spMkLst>
        </pc:spChg>
        <pc:spChg chg="add mod">
          <ac:chgData name="Gudka, Dawna" userId="S::gudka_d@cde.state.co.us::823cceae-331b-41d6-9a63-34ad6d1db55c" providerId="AD" clId="Web-{88C62E8D-A5C6-C864-6105-42084E214A93}" dt="2023-05-02T03:54:46.844" v="185"/>
          <ac:spMkLst>
            <pc:docMk/>
            <pc:sldMk cId="1588714366" sldId="478"/>
            <ac:spMk id="10" creationId="{6B5E2835-4E47-45B3-9CFE-732FF7B05472}"/>
          </ac:spMkLst>
        </pc:spChg>
        <pc:spChg chg="add mod">
          <ac:chgData name="Gudka, Dawna" userId="S::gudka_d@cde.state.co.us::823cceae-331b-41d6-9a63-34ad6d1db55c" providerId="AD" clId="Web-{88C62E8D-A5C6-C864-6105-42084E214A93}" dt="2023-05-02T03:54:46.844" v="185"/>
          <ac:spMkLst>
            <pc:docMk/>
            <pc:sldMk cId="1588714366" sldId="478"/>
            <ac:spMk id="12" creationId="{5B45AD5D-AA52-4F7B-9362-576A39AD9E09}"/>
          </ac:spMkLst>
        </pc:spChg>
        <pc:spChg chg="add mod">
          <ac:chgData name="Gudka, Dawna" userId="S::gudka_d@cde.state.co.us::823cceae-331b-41d6-9a63-34ad6d1db55c" providerId="AD" clId="Web-{88C62E8D-A5C6-C864-6105-42084E214A93}" dt="2023-05-02T03:54:46.844" v="185"/>
          <ac:spMkLst>
            <pc:docMk/>
            <pc:sldMk cId="1588714366" sldId="478"/>
            <ac:spMk id="14" creationId="{AEDD7960-4866-4399-BEF6-DD1431AB4E34}"/>
          </ac:spMkLst>
        </pc:spChg>
        <pc:spChg chg="add mod">
          <ac:chgData name="Gudka, Dawna" userId="S::gudka_d@cde.state.co.us::823cceae-331b-41d6-9a63-34ad6d1db55c" providerId="AD" clId="Web-{88C62E8D-A5C6-C864-6105-42084E214A93}" dt="2023-05-02T03:54:46.844" v="185"/>
          <ac:spMkLst>
            <pc:docMk/>
            <pc:sldMk cId="1588714366" sldId="478"/>
            <ac:spMk id="16" creationId="{55D4142C-5077-457F-A6AD-3FECFDB39685}"/>
          </ac:spMkLst>
        </pc:spChg>
        <pc:spChg chg="add mod">
          <ac:chgData name="Gudka, Dawna" userId="S::gudka_d@cde.state.co.us::823cceae-331b-41d6-9a63-34ad6d1db55c" providerId="AD" clId="Web-{88C62E8D-A5C6-C864-6105-42084E214A93}" dt="2023-05-02T03:54:46.844" v="185"/>
          <ac:spMkLst>
            <pc:docMk/>
            <pc:sldMk cId="1588714366" sldId="478"/>
            <ac:spMk id="18" creationId="{7A5F0580-5EE9-419F-96EE-B6529EF6E7D0}"/>
          </ac:spMkLst>
        </pc:spChg>
        <pc:picChg chg="add mod">
          <ac:chgData name="Gudka, Dawna" userId="S::gudka_d@cde.state.co.us::823cceae-331b-41d6-9a63-34ad6d1db55c" providerId="AD" clId="Web-{88C62E8D-A5C6-C864-6105-42084E214A93}" dt="2023-05-02T03:54:46.844" v="185"/>
          <ac:picMkLst>
            <pc:docMk/>
            <pc:sldMk cId="1588714366" sldId="478"/>
            <ac:picMk id="6" creationId="{898D896D-625D-1E12-DFA5-E5BED1BF3402}"/>
          </ac:picMkLst>
        </pc:picChg>
        <pc:picChg chg="add mod">
          <ac:chgData name="Gudka, Dawna" userId="S::gudka_d@cde.state.co.us::823cceae-331b-41d6-9a63-34ad6d1db55c" providerId="AD" clId="Web-{88C62E8D-A5C6-C864-6105-42084E214A93}" dt="2023-05-02T03:54:46.844" v="185"/>
          <ac:picMkLst>
            <pc:docMk/>
            <pc:sldMk cId="1588714366" sldId="478"/>
            <ac:picMk id="7" creationId="{68C3F694-4939-EAD5-D28C-EEA29630AB64}"/>
          </ac:picMkLst>
        </pc:picChg>
      </pc:sldChg>
      <pc:sldChg chg="addSp modSp mod setBg modClrScheme chgLayout">
        <pc:chgData name="Gudka, Dawna" userId="S::gudka_d@cde.state.co.us::823cceae-331b-41d6-9a63-34ad6d1db55c" providerId="AD" clId="Web-{88C62E8D-A5C6-C864-6105-42084E214A93}" dt="2023-05-02T03:54:46.844" v="185"/>
        <pc:sldMkLst>
          <pc:docMk/>
          <pc:sldMk cId="758671815" sldId="479"/>
        </pc:sldMkLst>
        <pc:spChg chg="mod ord">
          <ac:chgData name="Gudka, Dawna" userId="S::gudka_d@cde.state.co.us::823cceae-331b-41d6-9a63-34ad6d1db55c" providerId="AD" clId="Web-{88C62E8D-A5C6-C864-6105-42084E214A93}" dt="2023-05-02T03:54:46.844" v="185"/>
          <ac:spMkLst>
            <pc:docMk/>
            <pc:sldMk cId="758671815" sldId="479"/>
            <ac:spMk id="2" creationId="{F456C732-E53F-436E-9190-01D06C99FDEC}"/>
          </ac:spMkLst>
        </pc:spChg>
        <pc:spChg chg="mod ord">
          <ac:chgData name="Gudka, Dawna" userId="S::gudka_d@cde.state.co.us::823cceae-331b-41d6-9a63-34ad6d1db55c" providerId="AD" clId="Web-{88C62E8D-A5C6-C864-6105-42084E214A93}" dt="2023-05-02T03:54:46.844" v="185"/>
          <ac:spMkLst>
            <pc:docMk/>
            <pc:sldMk cId="758671815" sldId="479"/>
            <ac:spMk id="3" creationId="{D50FCB4F-8A9C-4DAD-9E27-5ADE752D746A}"/>
          </ac:spMkLst>
        </pc:spChg>
        <pc:spChg chg="mod ord">
          <ac:chgData name="Gudka, Dawna" userId="S::gudka_d@cde.state.co.us::823cceae-331b-41d6-9a63-34ad6d1db55c" providerId="AD" clId="Web-{88C62E8D-A5C6-C864-6105-42084E214A93}" dt="2023-05-02T03:54:46.844" v="185"/>
          <ac:spMkLst>
            <pc:docMk/>
            <pc:sldMk cId="758671815" sldId="479"/>
            <ac:spMk id="4" creationId="{7DADDAFC-F2BE-40EB-8963-424F51A27BC5}"/>
          </ac:spMkLst>
        </pc:spChg>
        <pc:spChg chg="add mod">
          <ac:chgData name="Gudka, Dawna" userId="S::gudka_d@cde.state.co.us::823cceae-331b-41d6-9a63-34ad6d1db55c" providerId="AD" clId="Web-{88C62E8D-A5C6-C864-6105-42084E214A93}" dt="2023-05-02T03:54:46.844" v="185"/>
          <ac:spMkLst>
            <pc:docMk/>
            <pc:sldMk cId="758671815" sldId="479"/>
            <ac:spMk id="10" creationId="{04812C46-200A-4DEB-A05E-3ED6C68C2387}"/>
          </ac:spMkLst>
        </pc:spChg>
        <pc:spChg chg="add mod">
          <ac:chgData name="Gudka, Dawna" userId="S::gudka_d@cde.state.co.us::823cceae-331b-41d6-9a63-34ad6d1db55c" providerId="AD" clId="Web-{88C62E8D-A5C6-C864-6105-42084E214A93}" dt="2023-05-02T03:54:46.844" v="185"/>
          <ac:spMkLst>
            <pc:docMk/>
            <pc:sldMk cId="758671815" sldId="479"/>
            <ac:spMk id="12" creationId="{D1EA859B-E555-4109-94F3-6700E046E008}"/>
          </ac:spMkLst>
        </pc:spChg>
        <pc:picChg chg="add mod">
          <ac:chgData name="Gudka, Dawna" userId="S::gudka_d@cde.state.co.us::823cceae-331b-41d6-9a63-34ad6d1db55c" providerId="AD" clId="Web-{88C62E8D-A5C6-C864-6105-42084E214A93}" dt="2023-05-02T03:54:46.844" v="185"/>
          <ac:picMkLst>
            <pc:docMk/>
            <pc:sldMk cId="758671815" sldId="479"/>
            <ac:picMk id="6" creationId="{495FBB01-8F82-C6DC-C88A-B89914F08999}"/>
          </ac:picMkLst>
        </pc:picChg>
        <pc:picChg chg="add mod">
          <ac:chgData name="Gudka, Dawna" userId="S::gudka_d@cde.state.co.us::823cceae-331b-41d6-9a63-34ad6d1db55c" providerId="AD" clId="Web-{88C62E8D-A5C6-C864-6105-42084E214A93}" dt="2023-05-02T03:54:46.844" v="185"/>
          <ac:picMkLst>
            <pc:docMk/>
            <pc:sldMk cId="758671815" sldId="479"/>
            <ac:picMk id="7" creationId="{D56BBD16-AB9D-4F7D-44C6-A22D4F443526}"/>
          </ac:picMkLst>
        </pc:picChg>
      </pc:sldChg>
      <pc:sldChg chg="addSp delSp modSp mod setBg modClrScheme chgLayout">
        <pc:chgData name="Gudka, Dawna" userId="S::gudka_d@cde.state.co.us::823cceae-331b-41d6-9a63-34ad6d1db55c" providerId="AD" clId="Web-{88C62E8D-A5C6-C864-6105-42084E214A93}" dt="2023-05-02T04:38:36.422" v="508" actId="14100"/>
        <pc:sldMkLst>
          <pc:docMk/>
          <pc:sldMk cId="3580010810" sldId="480"/>
        </pc:sldMkLst>
        <pc:spChg chg="mod ord">
          <ac:chgData name="Gudka, Dawna" userId="S::gudka_d@cde.state.co.us::823cceae-331b-41d6-9a63-34ad6d1db55c" providerId="AD" clId="Web-{88C62E8D-A5C6-C864-6105-42084E214A93}" dt="2023-05-02T03:54:46.844" v="185"/>
          <ac:spMkLst>
            <pc:docMk/>
            <pc:sldMk cId="3580010810" sldId="480"/>
            <ac:spMk id="2" creationId="{5E0D52C5-0EDA-48C9-8EBC-936C9C0CA199}"/>
          </ac:spMkLst>
        </pc:spChg>
        <pc:spChg chg="del mod ord">
          <ac:chgData name="Gudka, Dawna" userId="S::gudka_d@cde.state.co.us::823cceae-331b-41d6-9a63-34ad6d1db55c" providerId="AD" clId="Web-{88C62E8D-A5C6-C864-6105-42084E214A93}" dt="2023-05-02T03:46:50.865" v="121"/>
          <ac:spMkLst>
            <pc:docMk/>
            <pc:sldMk cId="3580010810" sldId="480"/>
            <ac:spMk id="3" creationId="{F1E44390-D3A1-4B5C-92DC-8FC154792470}"/>
          </ac:spMkLst>
        </pc:spChg>
        <pc:spChg chg="mod ord">
          <ac:chgData name="Gudka, Dawna" userId="S::gudka_d@cde.state.co.us::823cceae-331b-41d6-9a63-34ad6d1db55c" providerId="AD" clId="Web-{88C62E8D-A5C6-C864-6105-42084E214A93}" dt="2023-05-02T03:54:46.844" v="185"/>
          <ac:spMkLst>
            <pc:docMk/>
            <pc:sldMk cId="3580010810" sldId="480"/>
            <ac:spMk id="4" creationId="{089C9146-83FC-4D8A-B36D-ABA7547F5298}"/>
          </ac:spMkLst>
        </pc:spChg>
        <pc:spChg chg="add mod">
          <ac:chgData name="Gudka, Dawna" userId="S::gudka_d@cde.state.co.us::823cceae-331b-41d6-9a63-34ad6d1db55c" providerId="AD" clId="Web-{88C62E8D-A5C6-C864-6105-42084E214A93}" dt="2023-05-02T03:54:46.844" v="185"/>
          <ac:spMkLst>
            <pc:docMk/>
            <pc:sldMk cId="3580010810" sldId="480"/>
            <ac:spMk id="10" creationId="{53B021B3-DE93-4AB7-8A18-CF5F1CED88B8}"/>
          </ac:spMkLst>
        </pc:spChg>
        <pc:spChg chg="add mod">
          <ac:chgData name="Gudka, Dawna" userId="S::gudka_d@cde.state.co.us::823cceae-331b-41d6-9a63-34ad6d1db55c" providerId="AD" clId="Web-{88C62E8D-A5C6-C864-6105-42084E214A93}" dt="2023-05-02T03:54:46.844" v="185"/>
          <ac:spMkLst>
            <pc:docMk/>
            <pc:sldMk cId="3580010810" sldId="480"/>
            <ac:spMk id="12" creationId="{52D502E5-F6B4-4D58-B4AE-FC466FF15EE8}"/>
          </ac:spMkLst>
        </pc:spChg>
        <pc:spChg chg="add mod">
          <ac:chgData name="Gudka, Dawna" userId="S::gudka_d@cde.state.co.us::823cceae-331b-41d6-9a63-34ad6d1db55c" providerId="AD" clId="Web-{88C62E8D-A5C6-C864-6105-42084E214A93}" dt="2023-05-02T03:54:46.844" v="185"/>
          <ac:spMkLst>
            <pc:docMk/>
            <pc:sldMk cId="3580010810" sldId="480"/>
            <ac:spMk id="14" creationId="{9DECDBF4-02B6-4BB4-B65B-B8107AD6A9E8}"/>
          </ac:spMkLst>
        </pc:spChg>
        <pc:graphicFrameChg chg="add mod ord">
          <ac:chgData name="Gudka, Dawna" userId="S::gudka_d@cde.state.co.us::823cceae-331b-41d6-9a63-34ad6d1db55c" providerId="AD" clId="Web-{88C62E8D-A5C6-C864-6105-42084E214A93}" dt="2023-05-02T04:38:36.422" v="508" actId="14100"/>
          <ac:graphicFrameMkLst>
            <pc:docMk/>
            <pc:sldMk cId="3580010810" sldId="480"/>
            <ac:graphicFrameMk id="6" creationId="{990C50B7-8BF3-DF07-3E0E-1FAF82E11461}"/>
          </ac:graphicFrameMkLst>
        </pc:graphicFrameChg>
        <pc:picChg chg="add mod">
          <ac:chgData name="Gudka, Dawna" userId="S::gudka_d@cde.state.co.us::823cceae-331b-41d6-9a63-34ad6d1db55c" providerId="AD" clId="Web-{88C62E8D-A5C6-C864-6105-42084E214A93}" dt="2023-05-02T03:54:46.844" v="185"/>
          <ac:picMkLst>
            <pc:docMk/>
            <pc:sldMk cId="3580010810" sldId="480"/>
            <ac:picMk id="15" creationId="{B23B87AA-384F-1AF1-4FB5-DCE79DB2B55A}"/>
          </ac:picMkLst>
        </pc:picChg>
      </pc:sldChg>
      <pc:sldChg chg="addSp delSp modSp mod setBg modClrScheme chgLayout">
        <pc:chgData name="Gudka, Dawna" userId="S::gudka_d@cde.state.co.us::823cceae-331b-41d6-9a63-34ad6d1db55c" providerId="AD" clId="Web-{88C62E8D-A5C6-C864-6105-42084E214A93}" dt="2023-05-02T04:31:18.292" v="427" actId="14100"/>
        <pc:sldMkLst>
          <pc:docMk/>
          <pc:sldMk cId="3483486820" sldId="481"/>
        </pc:sldMkLst>
        <pc:spChg chg="mod ord">
          <ac:chgData name="Gudka, Dawna" userId="S::gudka_d@cde.state.co.us::823cceae-331b-41d6-9a63-34ad6d1db55c" providerId="AD" clId="Web-{88C62E8D-A5C6-C864-6105-42084E214A93}" dt="2023-05-02T04:30:35.557" v="421"/>
          <ac:spMkLst>
            <pc:docMk/>
            <pc:sldMk cId="3483486820" sldId="481"/>
            <ac:spMk id="2" creationId="{8644E66F-76B3-4D1E-BDE3-764316B4CC85}"/>
          </ac:spMkLst>
        </pc:spChg>
        <pc:spChg chg="del mod">
          <ac:chgData name="Gudka, Dawna" userId="S::gudka_d@cde.state.co.us::823cceae-331b-41d6-9a63-34ad6d1db55c" providerId="AD" clId="Web-{88C62E8D-A5C6-C864-6105-42084E214A93}" dt="2023-05-02T04:29:24.775" v="415"/>
          <ac:spMkLst>
            <pc:docMk/>
            <pc:sldMk cId="3483486820" sldId="481"/>
            <ac:spMk id="3" creationId="{13449D58-A999-55DF-783C-39357D3F6787}"/>
          </ac:spMkLst>
        </pc:spChg>
        <pc:spChg chg="mod ord">
          <ac:chgData name="Gudka, Dawna" userId="S::gudka_d@cde.state.co.us::823cceae-331b-41d6-9a63-34ad6d1db55c" providerId="AD" clId="Web-{88C62E8D-A5C6-C864-6105-42084E214A93}" dt="2023-05-02T04:30:35.557" v="421"/>
          <ac:spMkLst>
            <pc:docMk/>
            <pc:sldMk cId="3483486820" sldId="481"/>
            <ac:spMk id="4" creationId="{5A9E98B5-172B-46AB-98AC-B6B6CF91AB19}"/>
          </ac:spMkLst>
        </pc:spChg>
        <pc:spChg chg="del mod">
          <ac:chgData name="Gudka, Dawna" userId="S::gudka_d@cde.state.co.us::823cceae-331b-41d6-9a63-34ad6d1db55c" providerId="AD" clId="Web-{88C62E8D-A5C6-C864-6105-42084E214A93}" dt="2023-05-02T04:29:27.556" v="416"/>
          <ac:spMkLst>
            <pc:docMk/>
            <pc:sldMk cId="3483486820" sldId="481"/>
            <ac:spMk id="6" creationId="{75A3193F-31B1-80AE-966F-CC4D73BFB915}"/>
          </ac:spMkLst>
        </pc:spChg>
        <pc:spChg chg="add del mod ord">
          <ac:chgData name="Gudka, Dawna" userId="S::gudka_d@cde.state.co.us::823cceae-331b-41d6-9a63-34ad6d1db55c" providerId="AD" clId="Web-{88C62E8D-A5C6-C864-6105-42084E214A93}" dt="2023-05-02T04:31:18.292" v="427" actId="14100"/>
          <ac:spMkLst>
            <pc:docMk/>
            <pc:sldMk cId="3483486820" sldId="481"/>
            <ac:spMk id="9" creationId="{E7E823FF-A368-4776-B462-F9B579DC7B1D}"/>
          </ac:spMkLst>
        </pc:spChg>
        <pc:spChg chg="add">
          <ac:chgData name="Gudka, Dawna" userId="S::gudka_d@cde.state.co.us::823cceae-331b-41d6-9a63-34ad6d1db55c" providerId="AD" clId="Web-{88C62E8D-A5C6-C864-6105-42084E214A93}" dt="2023-05-02T04:30:35.557" v="421"/>
          <ac:spMkLst>
            <pc:docMk/>
            <pc:sldMk cId="3483486820" sldId="481"/>
            <ac:spMk id="16" creationId="{4AC6B390-BC59-4F1D-A0EE-D71A92F0A0B2}"/>
          </ac:spMkLst>
        </pc:spChg>
        <pc:spChg chg="add">
          <ac:chgData name="Gudka, Dawna" userId="S::gudka_d@cde.state.co.us::823cceae-331b-41d6-9a63-34ad6d1db55c" providerId="AD" clId="Web-{88C62E8D-A5C6-C864-6105-42084E214A93}" dt="2023-05-02T04:30:35.557" v="421"/>
          <ac:spMkLst>
            <pc:docMk/>
            <pc:sldMk cId="3483486820" sldId="481"/>
            <ac:spMk id="18" creationId="{B6C60D79-16F1-4C4B-B7E3-7634E7069CDE}"/>
          </ac:spMkLst>
        </pc:spChg>
        <pc:spChg chg="add">
          <ac:chgData name="Gudka, Dawna" userId="S::gudka_d@cde.state.co.us::823cceae-331b-41d6-9a63-34ad6d1db55c" providerId="AD" clId="Web-{88C62E8D-A5C6-C864-6105-42084E214A93}" dt="2023-05-02T04:30:35.557" v="421"/>
          <ac:spMkLst>
            <pc:docMk/>
            <pc:sldMk cId="3483486820" sldId="481"/>
            <ac:spMk id="20" creationId="{426B127E-6498-4C77-9C9D-4553A5113B80}"/>
          </ac:spMkLst>
        </pc:spChg>
        <pc:graphicFrameChg chg="add del">
          <ac:chgData name="Gudka, Dawna" userId="S::gudka_d@cde.state.co.us::823cceae-331b-41d6-9a63-34ad6d1db55c" providerId="AD" clId="Web-{88C62E8D-A5C6-C864-6105-42084E214A93}" dt="2023-05-02T04:30:07.322" v="418"/>
          <ac:graphicFrameMkLst>
            <pc:docMk/>
            <pc:sldMk cId="3483486820" sldId="481"/>
            <ac:graphicFrameMk id="11" creationId="{475FF137-3135-AFDA-5DD5-54D5690D05A8}"/>
          </ac:graphicFrameMkLst>
        </pc:graphicFrameChg>
        <pc:graphicFrameChg chg="add del">
          <ac:chgData name="Gudka, Dawna" userId="S::gudka_d@cde.state.co.us::823cceae-331b-41d6-9a63-34ad6d1db55c" providerId="AD" clId="Web-{88C62E8D-A5C6-C864-6105-42084E214A93}" dt="2023-05-02T04:30:23.213" v="420"/>
          <ac:graphicFrameMkLst>
            <pc:docMk/>
            <pc:sldMk cId="3483486820" sldId="481"/>
            <ac:graphicFrameMk id="13" creationId="{BD52DD85-579A-37BE-CE06-664FA76D4BBC}"/>
          </ac:graphicFrameMkLst>
        </pc:graphicFrameChg>
        <pc:picChg chg="del mod">
          <ac:chgData name="Gudka, Dawna" userId="S::gudka_d@cde.state.co.us::823cceae-331b-41d6-9a63-34ad6d1db55c" providerId="AD" clId="Web-{88C62E8D-A5C6-C864-6105-42084E214A93}" dt="2023-05-02T04:28:45.102" v="413"/>
          <ac:picMkLst>
            <pc:docMk/>
            <pc:sldMk cId="3483486820" sldId="481"/>
            <ac:picMk id="5" creationId="{22E6E77F-C8C3-4172-0F94-55CE887CC57A}"/>
          </ac:picMkLst>
        </pc:picChg>
        <pc:picChg chg="add">
          <ac:chgData name="Gudka, Dawna" userId="S::gudka_d@cde.state.co.us::823cceae-331b-41d6-9a63-34ad6d1db55c" providerId="AD" clId="Web-{88C62E8D-A5C6-C864-6105-42084E214A93}" dt="2023-05-02T04:30:35.557" v="421"/>
          <ac:picMkLst>
            <pc:docMk/>
            <pc:sldMk cId="3483486820" sldId="481"/>
            <ac:picMk id="12" creationId="{4BC1F23E-E4E3-E335-99F3-008F4198A0CC}"/>
          </ac:picMkLst>
        </pc:picChg>
      </pc:sldChg>
      <pc:sldChg chg="addSp delSp modSp mod setBg modClrScheme chgLayout">
        <pc:chgData name="Gudka, Dawna" userId="S::gudka_d@cde.state.co.us::823cceae-331b-41d6-9a63-34ad6d1db55c" providerId="AD" clId="Web-{88C62E8D-A5C6-C864-6105-42084E214A93}" dt="2023-05-02T03:54:46.844" v="185"/>
        <pc:sldMkLst>
          <pc:docMk/>
          <pc:sldMk cId="2994543598" sldId="482"/>
        </pc:sldMkLst>
        <pc:spChg chg="del mod ord">
          <ac:chgData name="Gudka, Dawna" userId="S::gudka_d@cde.state.co.us::823cceae-331b-41d6-9a63-34ad6d1db55c" providerId="AD" clId="Web-{88C62E8D-A5C6-C864-6105-42084E214A93}" dt="2023-05-02T03:46:25.599" v="116"/>
          <ac:spMkLst>
            <pc:docMk/>
            <pc:sldMk cId="2994543598" sldId="482"/>
            <ac:spMk id="3" creationId="{62948502-3760-4E69-A0A0-7FDAD1C6A7A4}"/>
          </ac:spMkLst>
        </pc:spChg>
        <pc:spChg chg="mod ord">
          <ac:chgData name="Gudka, Dawna" userId="S::gudka_d@cde.state.co.us::823cceae-331b-41d6-9a63-34ad6d1db55c" providerId="AD" clId="Web-{88C62E8D-A5C6-C864-6105-42084E214A93}" dt="2023-05-02T03:54:46.844" v="185"/>
          <ac:spMkLst>
            <pc:docMk/>
            <pc:sldMk cId="2994543598" sldId="482"/>
            <ac:spMk id="4" creationId="{1E67382D-B1BD-467E-AAB6-5FE64ED43909}"/>
          </ac:spMkLst>
        </pc:spChg>
        <pc:spChg chg="mod ord">
          <ac:chgData name="Gudka, Dawna" userId="S::gudka_d@cde.state.co.us::823cceae-331b-41d6-9a63-34ad6d1db55c" providerId="AD" clId="Web-{88C62E8D-A5C6-C864-6105-42084E214A93}" dt="2023-05-02T03:54:46.844" v="185"/>
          <ac:spMkLst>
            <pc:docMk/>
            <pc:sldMk cId="2994543598" sldId="482"/>
            <ac:spMk id="7" creationId="{4144777C-5A53-423B-BF4B-32FBEE45B82C}"/>
          </ac:spMkLst>
        </pc:spChg>
        <pc:spChg chg="add mod">
          <ac:chgData name="Gudka, Dawna" userId="S::gudka_d@cde.state.co.us::823cceae-331b-41d6-9a63-34ad6d1db55c" providerId="AD" clId="Web-{88C62E8D-A5C6-C864-6105-42084E214A93}" dt="2023-05-02T03:54:46.844" v="185"/>
          <ac:spMkLst>
            <pc:docMk/>
            <pc:sldMk cId="2994543598" sldId="482"/>
            <ac:spMk id="13" creationId="{53B021B3-DE93-4AB7-8A18-CF5F1CED88B8}"/>
          </ac:spMkLst>
        </pc:spChg>
        <pc:spChg chg="add mod">
          <ac:chgData name="Gudka, Dawna" userId="S::gudka_d@cde.state.co.us::823cceae-331b-41d6-9a63-34ad6d1db55c" providerId="AD" clId="Web-{88C62E8D-A5C6-C864-6105-42084E214A93}" dt="2023-05-02T03:54:46.844" v="185"/>
          <ac:spMkLst>
            <pc:docMk/>
            <pc:sldMk cId="2994543598" sldId="482"/>
            <ac:spMk id="15" creationId="{52D502E5-F6B4-4D58-B4AE-FC466FF15EE8}"/>
          </ac:spMkLst>
        </pc:spChg>
        <pc:spChg chg="add mod">
          <ac:chgData name="Gudka, Dawna" userId="S::gudka_d@cde.state.co.us::823cceae-331b-41d6-9a63-34ad6d1db55c" providerId="AD" clId="Web-{88C62E8D-A5C6-C864-6105-42084E214A93}" dt="2023-05-02T03:54:46.844" v="185"/>
          <ac:spMkLst>
            <pc:docMk/>
            <pc:sldMk cId="2994543598" sldId="482"/>
            <ac:spMk id="17" creationId="{9DECDBF4-02B6-4BB4-B65B-B8107AD6A9E8}"/>
          </ac:spMkLst>
        </pc:spChg>
        <pc:graphicFrameChg chg="add mod ord">
          <ac:chgData name="Gudka, Dawna" userId="S::gudka_d@cde.state.co.us::823cceae-331b-41d6-9a63-34ad6d1db55c" providerId="AD" clId="Web-{88C62E8D-A5C6-C864-6105-42084E214A93}" dt="2023-05-02T03:54:46.844" v="185"/>
          <ac:graphicFrameMkLst>
            <pc:docMk/>
            <pc:sldMk cId="2994543598" sldId="482"/>
            <ac:graphicFrameMk id="9" creationId="{D26166E2-C957-4DF3-1137-503097D08B09}"/>
          </ac:graphicFrameMkLst>
        </pc:graphicFrameChg>
        <pc:picChg chg="add mod">
          <ac:chgData name="Gudka, Dawna" userId="S::gudka_d@cde.state.co.us::823cceae-331b-41d6-9a63-34ad6d1db55c" providerId="AD" clId="Web-{88C62E8D-A5C6-C864-6105-42084E214A93}" dt="2023-05-02T03:54:46.844" v="185"/>
          <ac:picMkLst>
            <pc:docMk/>
            <pc:sldMk cId="2994543598" sldId="482"/>
            <ac:picMk id="12" creationId="{A5344824-8C4C-7CB0-BCE0-14D26E798769}"/>
          </ac:picMkLst>
        </pc:picChg>
      </pc:sldChg>
      <pc:sldChg chg="modSp mod setBg modClrScheme chgLayout">
        <pc:chgData name="Gudka, Dawna" userId="S::gudka_d@cde.state.co.us::823cceae-331b-41d6-9a63-34ad6d1db55c" providerId="AD" clId="Web-{88C62E8D-A5C6-C864-6105-42084E214A93}" dt="2023-05-02T04:41:39.236" v="538"/>
        <pc:sldMkLst>
          <pc:docMk/>
          <pc:sldMk cId="3086387471" sldId="483"/>
        </pc:sldMkLst>
        <pc:spChg chg="mod ord">
          <ac:chgData name="Gudka, Dawna" userId="S::gudka_d@cde.state.co.us::823cceae-331b-41d6-9a63-34ad6d1db55c" providerId="AD" clId="Web-{88C62E8D-A5C6-C864-6105-42084E214A93}" dt="2023-05-02T03:54:40" v="184"/>
          <ac:spMkLst>
            <pc:docMk/>
            <pc:sldMk cId="3086387471" sldId="483"/>
            <ac:spMk id="2" creationId="{1E050044-3D8A-4FC5-AE03-705F9827CEEF}"/>
          </ac:spMkLst>
        </pc:spChg>
        <pc:spChg chg="mod ord">
          <ac:chgData name="Gudka, Dawna" userId="S::gudka_d@cde.state.co.us::823cceae-331b-41d6-9a63-34ad6d1db55c" providerId="AD" clId="Web-{88C62E8D-A5C6-C864-6105-42084E214A93}" dt="2023-05-02T03:54:40" v="184"/>
          <ac:spMkLst>
            <pc:docMk/>
            <pc:sldMk cId="3086387471" sldId="483"/>
            <ac:spMk id="4" creationId="{DFD23FAD-0FF2-44ED-8C83-9467E9979818}"/>
          </ac:spMkLst>
        </pc:spChg>
        <pc:spChg chg="mod ord">
          <ac:chgData name="Gudka, Dawna" userId="S::gudka_d@cde.state.co.us::823cceae-331b-41d6-9a63-34ad6d1db55c" providerId="AD" clId="Web-{88C62E8D-A5C6-C864-6105-42084E214A93}" dt="2023-05-02T03:54:46.844" v="185"/>
          <ac:spMkLst>
            <pc:docMk/>
            <pc:sldMk cId="3086387471" sldId="483"/>
            <ac:spMk id="5" creationId="{9137D9AA-36A9-495E-908E-E29696BD9C9E}"/>
          </ac:spMkLst>
        </pc:spChg>
        <pc:spChg chg="mod ord">
          <ac:chgData name="Gudka, Dawna" userId="S::gudka_d@cde.state.co.us::823cceae-331b-41d6-9a63-34ad6d1db55c" providerId="AD" clId="Web-{88C62E8D-A5C6-C864-6105-42084E214A93}" dt="2023-05-02T03:54:46.844" v="185"/>
          <ac:spMkLst>
            <pc:docMk/>
            <pc:sldMk cId="3086387471" sldId="483"/>
            <ac:spMk id="6" creationId="{2BF6AAC4-6603-47BF-AB59-67BF69604E62}"/>
          </ac:spMkLst>
        </pc:spChg>
        <pc:spChg chg="mod">
          <ac:chgData name="Gudka, Dawna" userId="S::gudka_d@cde.state.co.us::823cceae-331b-41d6-9a63-34ad6d1db55c" providerId="AD" clId="Web-{88C62E8D-A5C6-C864-6105-42084E214A93}" dt="2023-05-02T03:54:46.844" v="185"/>
          <ac:spMkLst>
            <pc:docMk/>
            <pc:sldMk cId="3086387471" sldId="483"/>
            <ac:spMk id="18" creationId="{6AB70A2E-E2D5-4DF2-A7F0-FB8D8D3DBB0A}"/>
          </ac:spMkLst>
        </pc:spChg>
        <pc:spChg chg="mod">
          <ac:chgData name="Gudka, Dawna" userId="S::gudka_d@cde.state.co.us::823cceae-331b-41d6-9a63-34ad6d1db55c" providerId="AD" clId="Web-{88C62E8D-A5C6-C864-6105-42084E214A93}" dt="2023-05-02T03:54:46.844" v="185"/>
          <ac:spMkLst>
            <pc:docMk/>
            <pc:sldMk cId="3086387471" sldId="483"/>
            <ac:spMk id="19" creationId="{08A07588-C3C4-4C2A-BA28-4DB106A44187}"/>
          </ac:spMkLst>
        </pc:spChg>
        <pc:cxnChg chg="mod">
          <ac:chgData name="Gudka, Dawna" userId="S::gudka_d@cde.state.co.us::823cceae-331b-41d6-9a63-34ad6d1db55c" providerId="AD" clId="Web-{88C62E8D-A5C6-C864-6105-42084E214A93}" dt="2023-05-02T03:54:46.844" v="185"/>
          <ac:cxnSpMkLst>
            <pc:docMk/>
            <pc:sldMk cId="3086387471" sldId="483"/>
            <ac:cxnSpMk id="8" creationId="{28EE58CB-576D-4570-8911-4A2114BF1347}"/>
          </ac:cxnSpMkLst>
        </pc:cxnChg>
        <pc:cxnChg chg="mod">
          <ac:chgData name="Gudka, Dawna" userId="S::gudka_d@cde.state.co.us::823cceae-331b-41d6-9a63-34ad6d1db55c" providerId="AD" clId="Web-{88C62E8D-A5C6-C864-6105-42084E214A93}" dt="2023-05-02T03:54:46.844" v="185"/>
          <ac:cxnSpMkLst>
            <pc:docMk/>
            <pc:sldMk cId="3086387471" sldId="483"/>
            <ac:cxnSpMk id="11" creationId="{92C519DF-3FC4-40C0-8202-56AD6B129AEE}"/>
          </ac:cxnSpMkLst>
        </pc:cxnChg>
        <pc:cxnChg chg="mod">
          <ac:chgData name="Gudka, Dawna" userId="S::gudka_d@cde.state.co.us::823cceae-331b-41d6-9a63-34ad6d1db55c" providerId="AD" clId="Web-{88C62E8D-A5C6-C864-6105-42084E214A93}" dt="2023-05-02T03:54:46.844" v="185"/>
          <ac:cxnSpMkLst>
            <pc:docMk/>
            <pc:sldMk cId="3086387471" sldId="483"/>
            <ac:cxnSpMk id="16" creationId="{AD86A7C4-1911-45F4-81A1-6DB079D02E39}"/>
          </ac:cxnSpMkLst>
        </pc:cxnChg>
      </pc:sldChg>
      <pc:sldChg chg="modSp mod ord modClrScheme chgLayout">
        <pc:chgData name="Gudka, Dawna" userId="S::gudka_d@cde.state.co.us::823cceae-331b-41d6-9a63-34ad6d1db55c" providerId="AD" clId="Web-{88C62E8D-A5C6-C864-6105-42084E214A93}" dt="2023-05-02T04:27:55.742" v="411"/>
        <pc:sldMkLst>
          <pc:docMk/>
          <pc:sldMk cId="3957222690" sldId="485"/>
        </pc:sldMkLst>
        <pc:spChg chg="mod ord">
          <ac:chgData name="Gudka, Dawna" userId="S::gudka_d@cde.state.co.us::823cceae-331b-41d6-9a63-34ad6d1db55c" providerId="AD" clId="Web-{88C62E8D-A5C6-C864-6105-42084E214A93}" dt="2023-05-02T03:54:40" v="184"/>
          <ac:spMkLst>
            <pc:docMk/>
            <pc:sldMk cId="3957222690" sldId="485"/>
            <ac:spMk id="2" creationId="{1394959C-5369-486D-BE1B-F9CB1D2F4089}"/>
          </ac:spMkLst>
        </pc:spChg>
        <pc:spChg chg="mod ord">
          <ac:chgData name="Gudka, Dawna" userId="S::gudka_d@cde.state.co.us::823cceae-331b-41d6-9a63-34ad6d1db55c" providerId="AD" clId="Web-{88C62E8D-A5C6-C864-6105-42084E214A93}" dt="2023-05-02T03:54:40" v="184"/>
          <ac:spMkLst>
            <pc:docMk/>
            <pc:sldMk cId="3957222690" sldId="485"/>
            <ac:spMk id="4" creationId="{1C5CA24F-520B-44D1-B093-D3DDE12B81F1}"/>
          </ac:spMkLst>
        </pc:spChg>
        <pc:spChg chg="mod">
          <ac:chgData name="Gudka, Dawna" userId="S::gudka_d@cde.state.co.us::823cceae-331b-41d6-9a63-34ad6d1db55c" providerId="AD" clId="Web-{88C62E8D-A5C6-C864-6105-42084E214A93}" dt="2023-05-02T03:54:46.844" v="185"/>
          <ac:spMkLst>
            <pc:docMk/>
            <pc:sldMk cId="3957222690" sldId="485"/>
            <ac:spMk id="7" creationId="{616E3B0A-7590-4156-BBB4-782527FC635C}"/>
          </ac:spMkLst>
        </pc:spChg>
        <pc:picChg chg="mod">
          <ac:chgData name="Gudka, Dawna" userId="S::gudka_d@cde.state.co.us::823cceae-331b-41d6-9a63-34ad6d1db55c" providerId="AD" clId="Web-{88C62E8D-A5C6-C864-6105-42084E214A93}" dt="2023-05-02T03:54:46.844" v="185"/>
          <ac:picMkLst>
            <pc:docMk/>
            <pc:sldMk cId="3957222690" sldId="485"/>
            <ac:picMk id="5" creationId="{F8D28987-DA0C-4A67-94CF-3B0C1B58F324}"/>
          </ac:picMkLst>
        </pc:picChg>
      </pc:sldChg>
      <pc:sldChg chg="modSp mod ord modClrScheme addAnim delAnim chgLayout">
        <pc:chgData name="Gudka, Dawna" userId="S::gudka_d@cde.state.co.us::823cceae-331b-41d6-9a63-34ad6d1db55c" providerId="AD" clId="Web-{88C62E8D-A5C6-C864-6105-42084E214A93}" dt="2023-05-02T04:28:35.211" v="412"/>
        <pc:sldMkLst>
          <pc:docMk/>
          <pc:sldMk cId="237206469" sldId="486"/>
        </pc:sldMkLst>
        <pc:spChg chg="mod ord">
          <ac:chgData name="Gudka, Dawna" userId="S::gudka_d@cde.state.co.us::823cceae-331b-41d6-9a63-34ad6d1db55c" providerId="AD" clId="Web-{88C62E8D-A5C6-C864-6105-42084E214A93}" dt="2023-05-02T03:54:40" v="184"/>
          <ac:spMkLst>
            <pc:docMk/>
            <pc:sldMk cId="237206469" sldId="486"/>
            <ac:spMk id="2" creationId="{1FB62635-4A0E-4DFD-BCF7-81C1F67AFBA4}"/>
          </ac:spMkLst>
        </pc:spChg>
        <pc:spChg chg="mod ord">
          <ac:chgData name="Gudka, Dawna" userId="S::gudka_d@cde.state.co.us::823cceae-331b-41d6-9a63-34ad6d1db55c" providerId="AD" clId="Web-{88C62E8D-A5C6-C864-6105-42084E214A93}" dt="2023-05-02T03:54:40" v="184"/>
          <ac:spMkLst>
            <pc:docMk/>
            <pc:sldMk cId="237206469" sldId="486"/>
            <ac:spMk id="4" creationId="{066EEEE5-3B5D-46B9-A19C-836674C70743}"/>
          </ac:spMkLst>
        </pc:spChg>
        <pc:spChg chg="mod">
          <ac:chgData name="Gudka, Dawna" userId="S::gudka_d@cde.state.co.us::823cceae-331b-41d6-9a63-34ad6d1db55c" providerId="AD" clId="Web-{88C62E8D-A5C6-C864-6105-42084E214A93}" dt="2023-05-02T03:54:46.844" v="185"/>
          <ac:spMkLst>
            <pc:docMk/>
            <pc:sldMk cId="237206469" sldId="486"/>
            <ac:spMk id="5" creationId="{39FD4427-4672-4306-A9EE-AF4DADF8B149}"/>
          </ac:spMkLst>
        </pc:spChg>
        <pc:spChg chg="mod">
          <ac:chgData name="Gudka, Dawna" userId="S::gudka_d@cde.state.co.us::823cceae-331b-41d6-9a63-34ad6d1db55c" providerId="AD" clId="Web-{88C62E8D-A5C6-C864-6105-42084E214A93}" dt="2023-05-02T03:54:46.844" v="185"/>
          <ac:spMkLst>
            <pc:docMk/>
            <pc:sldMk cId="237206469" sldId="486"/>
            <ac:spMk id="6" creationId="{C6777357-8979-4FD9-9EBD-18047693389B}"/>
          </ac:spMkLst>
        </pc:spChg>
        <pc:spChg chg="mod">
          <ac:chgData name="Gudka, Dawna" userId="S::gudka_d@cde.state.co.us::823cceae-331b-41d6-9a63-34ad6d1db55c" providerId="AD" clId="Web-{88C62E8D-A5C6-C864-6105-42084E214A93}" dt="2023-05-02T03:54:46.844" v="185"/>
          <ac:spMkLst>
            <pc:docMk/>
            <pc:sldMk cId="237206469" sldId="486"/>
            <ac:spMk id="8" creationId="{5D8025B7-EC76-4BFB-AC36-1B25F3B51A74}"/>
          </ac:spMkLst>
        </pc:spChg>
        <pc:spChg chg="mod">
          <ac:chgData name="Gudka, Dawna" userId="S::gudka_d@cde.state.co.us::823cceae-331b-41d6-9a63-34ad6d1db55c" providerId="AD" clId="Web-{88C62E8D-A5C6-C864-6105-42084E214A93}" dt="2023-05-02T03:54:46.844" v="185"/>
          <ac:spMkLst>
            <pc:docMk/>
            <pc:sldMk cId="237206469" sldId="486"/>
            <ac:spMk id="10" creationId="{DAECE3FE-4AA2-4505-A25B-2021BB6908C1}"/>
          </ac:spMkLst>
        </pc:spChg>
        <pc:spChg chg="mod">
          <ac:chgData name="Gudka, Dawna" userId="S::gudka_d@cde.state.co.us::823cceae-331b-41d6-9a63-34ad6d1db55c" providerId="AD" clId="Web-{88C62E8D-A5C6-C864-6105-42084E214A93}" dt="2023-05-02T03:54:46.844" v="185"/>
          <ac:spMkLst>
            <pc:docMk/>
            <pc:sldMk cId="237206469" sldId="486"/>
            <ac:spMk id="11" creationId="{DF9A66C5-24CA-4F9B-8498-9C25AEBB321C}"/>
          </ac:spMkLst>
        </pc:spChg>
        <pc:spChg chg="mod">
          <ac:chgData name="Gudka, Dawna" userId="S::gudka_d@cde.state.co.us::823cceae-331b-41d6-9a63-34ad6d1db55c" providerId="AD" clId="Web-{88C62E8D-A5C6-C864-6105-42084E214A93}" dt="2023-05-02T03:54:46.844" v="185"/>
          <ac:spMkLst>
            <pc:docMk/>
            <pc:sldMk cId="237206469" sldId="486"/>
            <ac:spMk id="12" creationId="{71FAF725-9D4C-49FD-984D-F02736ACB3AB}"/>
          </ac:spMkLst>
        </pc:spChg>
        <pc:grpChg chg="mod">
          <ac:chgData name="Gudka, Dawna" userId="S::gudka_d@cde.state.co.us::823cceae-331b-41d6-9a63-34ad6d1db55c" providerId="AD" clId="Web-{88C62E8D-A5C6-C864-6105-42084E214A93}" dt="2023-05-02T03:54:46.844" v="185"/>
          <ac:grpSpMkLst>
            <pc:docMk/>
            <pc:sldMk cId="237206469" sldId="486"/>
            <ac:grpSpMk id="9" creationId="{915756B6-9358-440F-9377-B96402C47AA4}"/>
          </ac:grpSpMkLst>
        </pc:grpChg>
        <pc:picChg chg="mod">
          <ac:chgData name="Gudka, Dawna" userId="S::gudka_d@cde.state.co.us::823cceae-331b-41d6-9a63-34ad6d1db55c" providerId="AD" clId="Web-{88C62E8D-A5C6-C864-6105-42084E214A93}" dt="2023-05-02T03:54:46.844" v="185"/>
          <ac:picMkLst>
            <pc:docMk/>
            <pc:sldMk cId="237206469" sldId="486"/>
            <ac:picMk id="7" creationId="{31701456-9549-4AE2-95AA-39AE117511C1}"/>
          </ac:picMkLst>
        </pc:picChg>
        <pc:picChg chg="mod">
          <ac:chgData name="Gudka, Dawna" userId="S::gudka_d@cde.state.co.us::823cceae-331b-41d6-9a63-34ad6d1db55c" providerId="AD" clId="Web-{88C62E8D-A5C6-C864-6105-42084E214A93}" dt="2023-05-02T03:54:46.844" v="185"/>
          <ac:picMkLst>
            <pc:docMk/>
            <pc:sldMk cId="237206469" sldId="486"/>
            <ac:picMk id="13" creationId="{DF82A5A7-E692-4B6E-A0CE-64D6ED8B42D8}"/>
          </ac:picMkLst>
        </pc:picChg>
      </pc:sldChg>
      <pc:sldChg chg="addSp delSp modSp mod setBg modClrScheme addAnim delAnim setClrOvrMap chgLayout">
        <pc:chgData name="Gudka, Dawna" userId="S::gudka_d@cde.state.co.us::823cceae-331b-41d6-9a63-34ad6d1db55c" providerId="AD" clId="Web-{88C62E8D-A5C6-C864-6105-42084E214A93}" dt="2023-05-02T03:56:10.657" v="188" actId="688"/>
        <pc:sldMkLst>
          <pc:docMk/>
          <pc:sldMk cId="3350270173" sldId="489"/>
        </pc:sldMkLst>
        <pc:spChg chg="mod ord">
          <ac:chgData name="Gudka, Dawna" userId="S::gudka_d@cde.state.co.us::823cceae-331b-41d6-9a63-34ad6d1db55c" providerId="AD" clId="Web-{88C62E8D-A5C6-C864-6105-42084E214A93}" dt="2023-05-02T03:56:10.657" v="188" actId="688"/>
          <ac:spMkLst>
            <pc:docMk/>
            <pc:sldMk cId="3350270173" sldId="489"/>
            <ac:spMk id="2" creationId="{00000000-0000-0000-0000-000000000000}"/>
          </ac:spMkLst>
        </pc:spChg>
        <pc:spChg chg="del mod ord">
          <ac:chgData name="Gudka, Dawna" userId="S::gudka_d@cde.state.co.us::823cceae-331b-41d6-9a63-34ad6d1db55c" providerId="AD" clId="Web-{88C62E8D-A5C6-C864-6105-42084E214A93}" dt="2023-05-02T03:34:13.563" v="66"/>
          <ac:spMkLst>
            <pc:docMk/>
            <pc:sldMk cId="3350270173" sldId="489"/>
            <ac:spMk id="3" creationId="{00000000-0000-0000-0000-000000000000}"/>
          </ac:spMkLst>
        </pc:spChg>
        <pc:spChg chg="mod ord">
          <ac:chgData name="Gudka, Dawna" userId="S::gudka_d@cde.state.co.us::823cceae-331b-41d6-9a63-34ad6d1db55c" providerId="AD" clId="Web-{88C62E8D-A5C6-C864-6105-42084E214A93}" dt="2023-05-02T03:56:02.595" v="187"/>
          <ac:spMkLst>
            <pc:docMk/>
            <pc:sldMk cId="3350270173" sldId="489"/>
            <ac:spMk id="4" creationId="{00000000-0000-0000-0000-000000000000}"/>
          </ac:spMkLst>
        </pc:spChg>
        <pc:spChg chg="add del">
          <ac:chgData name="Gudka, Dawna" userId="S::gudka_d@cde.state.co.us::823cceae-331b-41d6-9a63-34ad6d1db55c" providerId="AD" clId="Web-{88C62E8D-A5C6-C864-6105-42084E214A93}" dt="2023-05-02T03:20:45.375" v="5"/>
          <ac:spMkLst>
            <pc:docMk/>
            <pc:sldMk cId="3350270173" sldId="489"/>
            <ac:spMk id="10" creationId="{71B2258F-86CA-4D4D-8270-BC05FCDEBFB3}"/>
          </ac:spMkLst>
        </pc:spChg>
        <pc:spChg chg="add del">
          <ac:chgData name="Gudka, Dawna" userId="S::gudka_d@cde.state.co.us::823cceae-331b-41d6-9a63-34ad6d1db55c" providerId="AD" clId="Web-{88C62E8D-A5C6-C864-6105-42084E214A93}" dt="2023-05-02T03:56:02.595" v="187"/>
          <ac:spMkLst>
            <pc:docMk/>
            <pc:sldMk cId="3350270173" sldId="489"/>
            <ac:spMk id="12" creationId="{5DCB5928-DC7D-4612-9922-441966E15627}"/>
          </ac:spMkLst>
        </pc:spChg>
        <pc:spChg chg="add del">
          <ac:chgData name="Gudka, Dawna" userId="S::gudka_d@cde.state.co.us::823cceae-331b-41d6-9a63-34ad6d1db55c" providerId="AD" clId="Web-{88C62E8D-A5C6-C864-6105-42084E214A93}" dt="2023-05-02T03:56:02.595" v="187"/>
          <ac:spMkLst>
            <pc:docMk/>
            <pc:sldMk cId="3350270173" sldId="489"/>
            <ac:spMk id="14" creationId="{682C1161-1736-45EC-99B7-33F3CAE9D517}"/>
          </ac:spMkLst>
        </pc:spChg>
        <pc:spChg chg="add del">
          <ac:chgData name="Gudka, Dawna" userId="S::gudka_d@cde.state.co.us::823cceae-331b-41d6-9a63-34ad6d1db55c" providerId="AD" clId="Web-{88C62E8D-A5C6-C864-6105-42084E214A93}" dt="2023-05-02T03:56:02.595" v="187"/>
          <ac:spMkLst>
            <pc:docMk/>
            <pc:sldMk cId="3350270173" sldId="489"/>
            <ac:spMk id="16" creationId="{84D4DDB8-B68F-45B0-9F62-C4279996F672}"/>
          </ac:spMkLst>
        </pc:spChg>
        <pc:spChg chg="add del">
          <ac:chgData name="Gudka, Dawna" userId="S::gudka_d@cde.state.co.us::823cceae-331b-41d6-9a63-34ad6d1db55c" providerId="AD" clId="Web-{88C62E8D-A5C6-C864-6105-42084E214A93}" dt="2023-05-02T03:56:02.595" v="187"/>
          <ac:spMkLst>
            <pc:docMk/>
            <pc:sldMk cId="3350270173" sldId="489"/>
            <ac:spMk id="18" creationId="{AF2F604E-43BE-4DC3-B983-E071523364F8}"/>
          </ac:spMkLst>
        </pc:spChg>
        <pc:spChg chg="add del">
          <ac:chgData name="Gudka, Dawna" userId="S::gudka_d@cde.state.co.us::823cceae-331b-41d6-9a63-34ad6d1db55c" providerId="AD" clId="Web-{88C62E8D-A5C6-C864-6105-42084E214A93}" dt="2023-05-02T03:56:02.595" v="187"/>
          <ac:spMkLst>
            <pc:docMk/>
            <pc:sldMk cId="3350270173" sldId="489"/>
            <ac:spMk id="20" creationId="{08C9B587-E65E-4B52-B37C-ABEBB6E87928}"/>
          </ac:spMkLst>
        </pc:spChg>
        <pc:picChg chg="add mod">
          <ac:chgData name="Gudka, Dawna" userId="S::gudka_d@cde.state.co.us::823cceae-331b-41d6-9a63-34ad6d1db55c" providerId="AD" clId="Web-{88C62E8D-A5C6-C864-6105-42084E214A93}" dt="2023-05-02T03:54:46.844" v="185"/>
          <ac:picMkLst>
            <pc:docMk/>
            <pc:sldMk cId="3350270173" sldId="489"/>
            <ac:picMk id="5" creationId="{9A519468-CB28-E602-5A69-734CF2F95F52}"/>
          </ac:picMkLst>
        </pc:picChg>
        <pc:picChg chg="add del">
          <ac:chgData name="Gudka, Dawna" userId="S::gudka_d@cde.state.co.us::823cceae-331b-41d6-9a63-34ad6d1db55c" providerId="AD" clId="Web-{88C62E8D-A5C6-C864-6105-42084E214A93}" dt="2023-05-02T03:20:45.375" v="5"/>
          <ac:picMkLst>
            <pc:docMk/>
            <pc:sldMk cId="3350270173" sldId="489"/>
            <ac:picMk id="6" creationId="{8999C4F6-0A91-1AC3-0309-91B4504208FD}"/>
          </ac:picMkLst>
        </pc:picChg>
        <pc:picChg chg="add mod ord">
          <ac:chgData name="Gudka, Dawna" userId="S::gudka_d@cde.state.co.us::823cceae-331b-41d6-9a63-34ad6d1db55c" providerId="AD" clId="Web-{88C62E8D-A5C6-C864-6105-42084E214A93}" dt="2023-05-02T03:56:02.595" v="187"/>
          <ac:picMkLst>
            <pc:docMk/>
            <pc:sldMk cId="3350270173" sldId="489"/>
            <ac:picMk id="7" creationId="{3D4A8256-5C2E-8BEA-6BA5-86E9122B065F}"/>
          </ac:picMkLst>
        </pc:picChg>
      </pc:sldChg>
      <pc:sldChg chg="addSp modSp mod setBg modClrScheme chgLayout">
        <pc:chgData name="Gudka, Dawna" userId="S::gudka_d@cde.state.co.us::823cceae-331b-41d6-9a63-34ad6d1db55c" providerId="AD" clId="Web-{88C62E8D-A5C6-C864-6105-42084E214A93}" dt="2023-05-02T04:11:21.809" v="313" actId="1076"/>
        <pc:sldMkLst>
          <pc:docMk/>
          <pc:sldMk cId="1053243827" sldId="490"/>
        </pc:sldMkLst>
        <pc:spChg chg="mod ord">
          <ac:chgData name="Gudka, Dawna" userId="S::gudka_d@cde.state.co.us::823cceae-331b-41d6-9a63-34ad6d1db55c" providerId="AD" clId="Web-{88C62E8D-A5C6-C864-6105-42084E214A93}" dt="2023-05-02T04:10:58.887" v="306"/>
          <ac:spMkLst>
            <pc:docMk/>
            <pc:sldMk cId="1053243827" sldId="490"/>
            <ac:spMk id="2" creationId="{00000000-0000-0000-0000-000000000000}"/>
          </ac:spMkLst>
        </pc:spChg>
        <pc:spChg chg="mod ord">
          <ac:chgData name="Gudka, Dawna" userId="S::gudka_d@cde.state.co.us::823cceae-331b-41d6-9a63-34ad6d1db55c" providerId="AD" clId="Web-{88C62E8D-A5C6-C864-6105-42084E214A93}" dt="2023-05-02T04:11:11.168" v="310" actId="14100"/>
          <ac:spMkLst>
            <pc:docMk/>
            <pc:sldMk cId="1053243827" sldId="490"/>
            <ac:spMk id="3" creationId="{00000000-0000-0000-0000-000000000000}"/>
          </ac:spMkLst>
        </pc:spChg>
        <pc:spChg chg="add">
          <ac:chgData name="Gudka, Dawna" userId="S::gudka_d@cde.state.co.us::823cceae-331b-41d6-9a63-34ad6d1db55c" providerId="AD" clId="Web-{88C62E8D-A5C6-C864-6105-42084E214A93}" dt="2023-05-02T04:10:58.887" v="306"/>
          <ac:spMkLst>
            <pc:docMk/>
            <pc:sldMk cId="1053243827" sldId="490"/>
            <ac:spMk id="10" creationId="{68AF5748-FED8-45BA-8631-26D1D10F3246}"/>
          </ac:spMkLst>
        </pc:spChg>
        <pc:spChg chg="add">
          <ac:chgData name="Gudka, Dawna" userId="S::gudka_d@cde.state.co.us::823cceae-331b-41d6-9a63-34ad6d1db55c" providerId="AD" clId="Web-{88C62E8D-A5C6-C864-6105-42084E214A93}" dt="2023-05-02T04:10:58.887" v="306"/>
          <ac:spMkLst>
            <pc:docMk/>
            <pc:sldMk cId="1053243827" sldId="490"/>
            <ac:spMk id="12" creationId="{AF2F604E-43BE-4DC3-B983-E071523364F8}"/>
          </ac:spMkLst>
        </pc:spChg>
        <pc:spChg chg="add">
          <ac:chgData name="Gudka, Dawna" userId="S::gudka_d@cde.state.co.us::823cceae-331b-41d6-9a63-34ad6d1db55c" providerId="AD" clId="Web-{88C62E8D-A5C6-C864-6105-42084E214A93}" dt="2023-05-02T04:10:58.887" v="306"/>
          <ac:spMkLst>
            <pc:docMk/>
            <pc:sldMk cId="1053243827" sldId="490"/>
            <ac:spMk id="14" creationId="{08C9B587-E65E-4B52-B37C-ABEBB6E87928}"/>
          </ac:spMkLst>
        </pc:spChg>
        <pc:picChg chg="mod">
          <ac:chgData name="Gudka, Dawna" userId="S::gudka_d@cde.state.co.us::823cceae-331b-41d6-9a63-34ad6d1db55c" providerId="AD" clId="Web-{88C62E8D-A5C6-C864-6105-42084E214A93}" dt="2023-05-02T04:11:14.762" v="311" actId="14100"/>
          <ac:picMkLst>
            <pc:docMk/>
            <pc:sldMk cId="1053243827" sldId="490"/>
            <ac:picMk id="5" creationId="{D163A684-07A2-48DE-855A-568C66530F44}"/>
          </ac:picMkLst>
        </pc:picChg>
        <pc:picChg chg="add mod">
          <ac:chgData name="Gudka, Dawna" userId="S::gudka_d@cde.state.co.us::823cceae-331b-41d6-9a63-34ad6d1db55c" providerId="AD" clId="Web-{88C62E8D-A5C6-C864-6105-42084E214A93}" dt="2023-05-02T04:11:21.809" v="313" actId="1076"/>
          <ac:picMkLst>
            <pc:docMk/>
            <pc:sldMk cId="1053243827" sldId="490"/>
            <ac:picMk id="6" creationId="{5FFB51E2-FC73-CC3D-7327-60E385D534AB}"/>
          </ac:picMkLst>
        </pc:picChg>
      </pc:sldChg>
      <pc:sldChg chg="addSp modSp mod setBg modClrScheme chgLayout">
        <pc:chgData name="Gudka, Dawna" userId="S::gudka_d@cde.state.co.us::823cceae-331b-41d6-9a63-34ad6d1db55c" providerId="AD" clId="Web-{88C62E8D-A5C6-C864-6105-42084E214A93}" dt="2023-05-02T04:11:41.340" v="316" actId="1076"/>
        <pc:sldMkLst>
          <pc:docMk/>
          <pc:sldMk cId="1653436322" sldId="491"/>
        </pc:sldMkLst>
        <pc:spChg chg="mod ord">
          <ac:chgData name="Gudka, Dawna" userId="S::gudka_d@cde.state.co.us::823cceae-331b-41d6-9a63-34ad6d1db55c" providerId="AD" clId="Web-{88C62E8D-A5C6-C864-6105-42084E214A93}" dt="2023-05-02T04:11:27.902" v="314"/>
          <ac:spMkLst>
            <pc:docMk/>
            <pc:sldMk cId="1653436322" sldId="491"/>
            <ac:spMk id="2" creationId="{00000000-0000-0000-0000-000000000000}"/>
          </ac:spMkLst>
        </pc:spChg>
        <pc:spChg chg="mod ord">
          <ac:chgData name="Gudka, Dawna" userId="S::gudka_d@cde.state.co.us::823cceae-331b-41d6-9a63-34ad6d1db55c" providerId="AD" clId="Web-{88C62E8D-A5C6-C864-6105-42084E214A93}" dt="2023-05-02T04:11:27.902" v="314"/>
          <ac:spMkLst>
            <pc:docMk/>
            <pc:sldMk cId="1653436322" sldId="491"/>
            <ac:spMk id="3" creationId="{00000000-0000-0000-0000-000000000000}"/>
          </ac:spMkLst>
        </pc:spChg>
        <pc:spChg chg="add">
          <ac:chgData name="Gudka, Dawna" userId="S::gudka_d@cde.state.co.us::823cceae-331b-41d6-9a63-34ad6d1db55c" providerId="AD" clId="Web-{88C62E8D-A5C6-C864-6105-42084E214A93}" dt="2023-05-02T04:11:27.902" v="314"/>
          <ac:spMkLst>
            <pc:docMk/>
            <pc:sldMk cId="1653436322" sldId="491"/>
            <ac:spMk id="11" creationId="{C1A1C5D3-C053-4EE9-BE1A-419B6E27CCAE}"/>
          </ac:spMkLst>
        </pc:spChg>
        <pc:spChg chg="add">
          <ac:chgData name="Gudka, Dawna" userId="S::gudka_d@cde.state.co.us::823cceae-331b-41d6-9a63-34ad6d1db55c" providerId="AD" clId="Web-{88C62E8D-A5C6-C864-6105-42084E214A93}" dt="2023-05-02T04:11:27.902" v="314"/>
          <ac:spMkLst>
            <pc:docMk/>
            <pc:sldMk cId="1653436322" sldId="491"/>
            <ac:spMk id="13" creationId="{A3473CF9-37EB-43E7-89EF-D2D1C53D1DAC}"/>
          </ac:spMkLst>
        </pc:spChg>
        <pc:spChg chg="add">
          <ac:chgData name="Gudka, Dawna" userId="S::gudka_d@cde.state.co.us::823cceae-331b-41d6-9a63-34ad6d1db55c" providerId="AD" clId="Web-{88C62E8D-A5C6-C864-6105-42084E214A93}" dt="2023-05-02T04:11:27.902" v="314"/>
          <ac:spMkLst>
            <pc:docMk/>
            <pc:sldMk cId="1653436322" sldId="491"/>
            <ac:spMk id="15" creationId="{586B4EF9-43BA-4655-A6FF-1D8E21574C95}"/>
          </ac:spMkLst>
        </pc:spChg>
        <pc:picChg chg="add mod">
          <ac:chgData name="Gudka, Dawna" userId="S::gudka_d@cde.state.co.us::823cceae-331b-41d6-9a63-34ad6d1db55c" providerId="AD" clId="Web-{88C62E8D-A5C6-C864-6105-42084E214A93}" dt="2023-05-02T04:11:41.340" v="316" actId="1076"/>
          <ac:picMkLst>
            <pc:docMk/>
            <pc:sldMk cId="1653436322" sldId="491"/>
            <ac:picMk id="5" creationId="{BCD99A8D-DEFF-E195-8613-51B400D8C33B}"/>
          </ac:picMkLst>
        </pc:picChg>
        <pc:picChg chg="mod">
          <ac:chgData name="Gudka, Dawna" userId="S::gudka_d@cde.state.co.us::823cceae-331b-41d6-9a63-34ad6d1db55c" providerId="AD" clId="Web-{88C62E8D-A5C6-C864-6105-42084E214A93}" dt="2023-05-02T04:11:27.902" v="314"/>
          <ac:picMkLst>
            <pc:docMk/>
            <pc:sldMk cId="1653436322" sldId="491"/>
            <ac:picMk id="6" creationId="{D8799EEA-031B-4427-9AA8-1C7538D2D4FC}"/>
          </ac:picMkLst>
        </pc:picChg>
      </pc:sldChg>
      <pc:sldChg chg="modSp del mod modClrScheme chgLayout">
        <pc:chgData name="Gudka, Dawna" userId="S::gudka_d@cde.state.co.us::823cceae-331b-41d6-9a63-34ad6d1db55c" providerId="AD" clId="Web-{88C62E8D-A5C6-C864-6105-42084E214A93}" dt="2023-05-02T04:27:24.570" v="410"/>
        <pc:sldMkLst>
          <pc:docMk/>
          <pc:sldMk cId="1688348512" sldId="493"/>
        </pc:sldMkLst>
        <pc:spChg chg="mod ord">
          <ac:chgData name="Gudka, Dawna" userId="S::gudka_d@cde.state.co.us::823cceae-331b-41d6-9a63-34ad6d1db55c" providerId="AD" clId="Web-{88C62E8D-A5C6-C864-6105-42084E214A93}" dt="2023-05-02T03:54:46.844" v="185"/>
          <ac:spMkLst>
            <pc:docMk/>
            <pc:sldMk cId="1688348512" sldId="493"/>
            <ac:spMk id="2" creationId="{00000000-0000-0000-0000-000000000000}"/>
          </ac:spMkLst>
        </pc:spChg>
        <pc:spChg chg="mod ord">
          <ac:chgData name="Gudka, Dawna" userId="S::gudka_d@cde.state.co.us::823cceae-331b-41d6-9a63-34ad6d1db55c" providerId="AD" clId="Web-{88C62E8D-A5C6-C864-6105-42084E214A93}" dt="2023-05-02T03:54:40" v="184"/>
          <ac:spMkLst>
            <pc:docMk/>
            <pc:sldMk cId="1688348512" sldId="493"/>
            <ac:spMk id="3" creationId="{00000000-0000-0000-0000-000000000000}"/>
          </ac:spMkLst>
        </pc:spChg>
      </pc:sldChg>
      <pc:sldChg chg="delSp modSp mod ord modClrScheme chgLayout">
        <pc:chgData name="Gudka, Dawna" userId="S::gudka_d@cde.state.co.us::823cceae-331b-41d6-9a63-34ad6d1db55c" providerId="AD" clId="Web-{88C62E8D-A5C6-C864-6105-42084E214A93}" dt="2023-05-02T04:26:51.366" v="409"/>
        <pc:sldMkLst>
          <pc:docMk/>
          <pc:sldMk cId="3120023485" sldId="494"/>
        </pc:sldMkLst>
        <pc:spChg chg="mod ord">
          <ac:chgData name="Gudka, Dawna" userId="S::gudka_d@cde.state.co.us::823cceae-331b-41d6-9a63-34ad6d1db55c" providerId="AD" clId="Web-{88C62E8D-A5C6-C864-6105-42084E214A93}" dt="2023-05-02T03:54:46.844" v="185"/>
          <ac:spMkLst>
            <pc:docMk/>
            <pc:sldMk cId="3120023485" sldId="494"/>
            <ac:spMk id="2" creationId="{00000000-0000-0000-0000-000000000000}"/>
          </ac:spMkLst>
        </pc:spChg>
        <pc:spChg chg="del mod ord">
          <ac:chgData name="Gudka, Dawna" userId="S::gudka_d@cde.state.co.us::823cceae-331b-41d6-9a63-34ad6d1db55c" providerId="AD" clId="Web-{88C62E8D-A5C6-C864-6105-42084E214A93}" dt="2023-05-02T03:34:13.563" v="66"/>
          <ac:spMkLst>
            <pc:docMk/>
            <pc:sldMk cId="3120023485" sldId="494"/>
            <ac:spMk id="3" creationId="{00000000-0000-0000-0000-000000000000}"/>
          </ac:spMkLst>
        </pc:spChg>
        <pc:spChg chg="mod">
          <ac:chgData name="Gudka, Dawna" userId="S::gudka_d@cde.state.co.us::823cceae-331b-41d6-9a63-34ad6d1db55c" providerId="AD" clId="Web-{88C62E8D-A5C6-C864-6105-42084E214A93}" dt="2023-05-02T03:54:46.844" v="185"/>
          <ac:spMkLst>
            <pc:docMk/>
            <pc:sldMk cId="3120023485" sldId="494"/>
            <ac:spMk id="12" creationId="{49C25AE6-CA41-F68C-E777-2770343D527F}"/>
          </ac:spMkLst>
        </pc:spChg>
        <pc:spChg chg="mod">
          <ac:chgData name="Gudka, Dawna" userId="S::gudka_d@cde.state.co.us::823cceae-331b-41d6-9a63-34ad6d1db55c" providerId="AD" clId="Web-{88C62E8D-A5C6-C864-6105-42084E214A93}" dt="2023-05-02T03:54:46.844" v="185"/>
          <ac:spMkLst>
            <pc:docMk/>
            <pc:sldMk cId="3120023485" sldId="494"/>
            <ac:spMk id="13" creationId="{77472AC5-A5C9-9DD7-1527-0E4AD37D9C31}"/>
          </ac:spMkLst>
        </pc:spChg>
        <pc:picChg chg="mod">
          <ac:chgData name="Gudka, Dawna" userId="S::gudka_d@cde.state.co.us::823cceae-331b-41d6-9a63-34ad6d1db55c" providerId="AD" clId="Web-{88C62E8D-A5C6-C864-6105-42084E214A93}" dt="2023-05-02T03:54:46.844" v="185"/>
          <ac:picMkLst>
            <pc:docMk/>
            <pc:sldMk cId="3120023485" sldId="494"/>
            <ac:picMk id="8" creationId="{CC26AA98-39D5-47EE-0A87-2B45D685B6D0}"/>
          </ac:picMkLst>
        </pc:picChg>
        <pc:picChg chg="mod">
          <ac:chgData name="Gudka, Dawna" userId="S::gudka_d@cde.state.co.us::823cceae-331b-41d6-9a63-34ad6d1db55c" providerId="AD" clId="Web-{88C62E8D-A5C6-C864-6105-42084E214A93}" dt="2023-05-02T03:54:46.844" v="185"/>
          <ac:picMkLst>
            <pc:docMk/>
            <pc:sldMk cId="3120023485" sldId="494"/>
            <ac:picMk id="11" creationId="{7F02D2EE-A27F-0FA7-998C-66517F9E07C6}"/>
          </ac:picMkLst>
        </pc:picChg>
      </pc:sldChg>
      <pc:sldMasterChg chg="modSp add del mod addSldLayout delSldLayout modSldLayout">
        <pc:chgData name="Gudka, Dawna" userId="S::gudka_d@cde.state.co.us::823cceae-331b-41d6-9a63-34ad6d1db55c" providerId="AD" clId="Web-{88C62E8D-A5C6-C864-6105-42084E214A93}" dt="2023-05-02T03:54:46.844" v="185"/>
        <pc:sldMasterMkLst>
          <pc:docMk/>
          <pc:sldMasterMk cId="419778146" sldId="2147483677"/>
        </pc:sldMasterMkLst>
        <pc:spChg chg="mod">
          <ac:chgData name="Gudka, Dawna" userId="S::gudka_d@cde.state.co.us::823cceae-331b-41d6-9a63-34ad6d1db55c" providerId="AD" clId="Web-{88C62E8D-A5C6-C864-6105-42084E214A93}" dt="2023-05-02T03:54:46.844" v="185"/>
          <ac:spMkLst>
            <pc:docMk/>
            <pc:sldMasterMk cId="419778146" sldId="2147483677"/>
            <ac:spMk id="2"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ac:spMk id="3"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ac:spMk id="7" creationId="{00000000-0000-0000-0000-000000000000}"/>
          </ac:spMkLst>
        </pc:spChg>
        <pc:sldLayoutChg chg="modSp add del mod">
          <pc:chgData name="Gudka, Dawna" userId="S::gudka_d@cde.state.co.us::823cceae-331b-41d6-9a63-34ad6d1db55c" providerId="AD" clId="Web-{88C62E8D-A5C6-C864-6105-42084E214A93}" dt="2023-05-02T03:54:46.844" v="185"/>
          <pc:sldLayoutMkLst>
            <pc:docMk/>
            <pc:sldMasterMk cId="419778146" sldId="2147483677"/>
            <pc:sldLayoutMk cId="3882444336" sldId="2147483678"/>
          </pc:sldLayoutMkLst>
          <pc:spChg chg="mod">
            <ac:chgData name="Gudka, Dawna" userId="S::gudka_d@cde.state.co.us::823cceae-331b-41d6-9a63-34ad6d1db55c" providerId="AD" clId="Web-{88C62E8D-A5C6-C864-6105-42084E214A93}" dt="2023-05-02T03:54:46.844" v="185"/>
            <ac:spMkLst>
              <pc:docMk/>
              <pc:sldMasterMk cId="419778146" sldId="2147483677"/>
              <pc:sldLayoutMk cId="3882444336" sldId="2147483678"/>
              <ac:spMk id="2"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3882444336" sldId="2147483678"/>
              <ac:spMk id="3"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3882444336" sldId="2147483678"/>
              <ac:spMk id="12"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3882444336" sldId="2147483678"/>
              <ac:spMk id="13" creationId="{00000000-0000-0000-0000-000000000000}"/>
            </ac:spMkLst>
          </pc:spChg>
          <pc:picChg chg="mod">
            <ac:chgData name="Gudka, Dawna" userId="S::gudka_d@cde.state.co.us::823cceae-331b-41d6-9a63-34ad6d1db55c" providerId="AD" clId="Web-{88C62E8D-A5C6-C864-6105-42084E214A93}" dt="2023-05-02T03:54:46.844" v="185"/>
            <ac:picMkLst>
              <pc:docMk/>
              <pc:sldMasterMk cId="419778146" sldId="2147483677"/>
              <pc:sldLayoutMk cId="3882444336" sldId="2147483678"/>
              <ac:picMk id="8" creationId="{00000000-0000-0000-0000-000000000000}"/>
            </ac:picMkLst>
          </pc:picChg>
          <pc:cxnChg chg="mod">
            <ac:chgData name="Gudka, Dawna" userId="S::gudka_d@cde.state.co.us::823cceae-331b-41d6-9a63-34ad6d1db55c" providerId="AD" clId="Web-{88C62E8D-A5C6-C864-6105-42084E214A93}" dt="2023-05-02T03:54:46.844" v="185"/>
            <ac:cxnSpMkLst>
              <pc:docMk/>
              <pc:sldMasterMk cId="419778146" sldId="2147483677"/>
              <pc:sldLayoutMk cId="3882444336" sldId="2147483678"/>
              <ac:cxnSpMk id="10" creationId="{00000000-0000-0000-0000-000000000000}"/>
            </ac:cxnSpMkLst>
          </pc:cxnChg>
        </pc:sldLayoutChg>
        <pc:sldLayoutChg chg="modSp add del mod">
          <pc:chgData name="Gudka, Dawna" userId="S::gudka_d@cde.state.co.us::823cceae-331b-41d6-9a63-34ad6d1db55c" providerId="AD" clId="Web-{88C62E8D-A5C6-C864-6105-42084E214A93}" dt="2023-05-02T03:54:46.844" v="185"/>
          <pc:sldLayoutMkLst>
            <pc:docMk/>
            <pc:sldMasterMk cId="419778146" sldId="2147483677"/>
            <pc:sldLayoutMk cId="1608680830" sldId="2147483679"/>
          </pc:sldLayoutMkLst>
          <pc:spChg chg="mod">
            <ac:chgData name="Gudka, Dawna" userId="S::gudka_d@cde.state.co.us::823cceae-331b-41d6-9a63-34ad6d1db55c" providerId="AD" clId="Web-{88C62E8D-A5C6-C864-6105-42084E214A93}" dt="2023-05-02T03:54:46.844" v="185"/>
            <ac:spMkLst>
              <pc:docMk/>
              <pc:sldMasterMk cId="419778146" sldId="2147483677"/>
              <pc:sldLayoutMk cId="1608680830" sldId="2147483679"/>
              <ac:spMk id="2"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1608680830" sldId="2147483679"/>
              <ac:spMk id="3"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1608680830" sldId="2147483679"/>
              <ac:spMk id="9" creationId="{00000000-0000-0000-0000-000000000000}"/>
            </ac:spMkLst>
          </pc:spChg>
          <pc:picChg chg="mod">
            <ac:chgData name="Gudka, Dawna" userId="S::gudka_d@cde.state.co.us::823cceae-331b-41d6-9a63-34ad6d1db55c" providerId="AD" clId="Web-{88C62E8D-A5C6-C864-6105-42084E214A93}" dt="2023-05-02T03:54:46.844" v="185"/>
            <ac:picMkLst>
              <pc:docMk/>
              <pc:sldMasterMk cId="419778146" sldId="2147483677"/>
              <pc:sldLayoutMk cId="1608680830" sldId="2147483679"/>
              <ac:picMk id="7"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1608680830" sldId="2147483679"/>
              <ac:picMk id="8" creationId="{00000000-0000-0000-0000-000000000000}"/>
            </ac:picMkLst>
          </pc:picChg>
        </pc:sldLayoutChg>
        <pc:sldLayoutChg chg="modSp add del mod">
          <pc:chgData name="Gudka, Dawna" userId="S::gudka_d@cde.state.co.us::823cceae-331b-41d6-9a63-34ad6d1db55c" providerId="AD" clId="Web-{88C62E8D-A5C6-C864-6105-42084E214A93}" dt="2023-05-02T03:54:46.844" v="185"/>
          <pc:sldLayoutMkLst>
            <pc:docMk/>
            <pc:sldMasterMk cId="419778146" sldId="2147483677"/>
            <pc:sldLayoutMk cId="948229110" sldId="2147483680"/>
          </pc:sldLayoutMkLst>
          <pc:spChg chg="mod">
            <ac:chgData name="Gudka, Dawna" userId="S::gudka_d@cde.state.co.us::823cceae-331b-41d6-9a63-34ad6d1db55c" providerId="AD" clId="Web-{88C62E8D-A5C6-C864-6105-42084E214A93}" dt="2023-05-02T03:54:46.844" v="185"/>
            <ac:spMkLst>
              <pc:docMk/>
              <pc:sldMasterMk cId="419778146" sldId="2147483677"/>
              <pc:sldLayoutMk cId="948229110" sldId="2147483680"/>
              <ac:spMk id="2"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948229110" sldId="2147483680"/>
              <ac:spMk id="3"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948229110" sldId="2147483680"/>
              <ac:spMk id="9" creationId="{00000000-0000-0000-0000-000000000000}"/>
            </ac:spMkLst>
          </pc:spChg>
          <pc:picChg chg="mod">
            <ac:chgData name="Gudka, Dawna" userId="S::gudka_d@cde.state.co.us::823cceae-331b-41d6-9a63-34ad6d1db55c" providerId="AD" clId="Web-{88C62E8D-A5C6-C864-6105-42084E214A93}" dt="2023-05-02T03:54:46.844" v="185"/>
            <ac:picMkLst>
              <pc:docMk/>
              <pc:sldMasterMk cId="419778146" sldId="2147483677"/>
              <pc:sldLayoutMk cId="948229110" sldId="2147483680"/>
              <ac:picMk id="4"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948229110" sldId="2147483680"/>
              <ac:picMk id="7"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948229110" sldId="2147483680"/>
              <ac:picMk id="8" creationId="{00000000-0000-0000-0000-000000000000}"/>
            </ac:picMkLst>
          </pc:picChg>
        </pc:sldLayoutChg>
        <pc:sldLayoutChg chg="modSp add del mod">
          <pc:chgData name="Gudka, Dawna" userId="S::gudka_d@cde.state.co.us::823cceae-331b-41d6-9a63-34ad6d1db55c" providerId="AD" clId="Web-{88C62E8D-A5C6-C864-6105-42084E214A93}" dt="2023-05-02T03:54:46.844" v="185"/>
          <pc:sldLayoutMkLst>
            <pc:docMk/>
            <pc:sldMasterMk cId="419778146" sldId="2147483677"/>
            <pc:sldLayoutMk cId="2588980175" sldId="2147483681"/>
          </pc:sldLayoutMkLst>
          <pc:spChg chg="mod">
            <ac:chgData name="Gudka, Dawna" userId="S::gudka_d@cde.state.co.us::823cceae-331b-41d6-9a63-34ad6d1db55c" providerId="AD" clId="Web-{88C62E8D-A5C6-C864-6105-42084E214A93}" dt="2023-05-02T03:54:46.844" v="185"/>
            <ac:spMkLst>
              <pc:docMk/>
              <pc:sldMasterMk cId="419778146" sldId="2147483677"/>
              <pc:sldLayoutMk cId="2588980175" sldId="2147483681"/>
              <ac:spMk id="2"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2588980175" sldId="2147483681"/>
              <ac:spMk id="3"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2588980175" sldId="2147483681"/>
              <ac:spMk id="9" creationId="{00000000-0000-0000-0000-000000000000}"/>
            </ac:spMkLst>
          </pc:spChg>
          <pc:picChg chg="mod">
            <ac:chgData name="Gudka, Dawna" userId="S::gudka_d@cde.state.co.us::823cceae-331b-41d6-9a63-34ad6d1db55c" providerId="AD" clId="Web-{88C62E8D-A5C6-C864-6105-42084E214A93}" dt="2023-05-02T03:54:46.844" v="185"/>
            <ac:picMkLst>
              <pc:docMk/>
              <pc:sldMasterMk cId="419778146" sldId="2147483677"/>
              <pc:sldLayoutMk cId="2588980175" sldId="2147483681"/>
              <ac:picMk id="4"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2588980175" sldId="2147483681"/>
              <ac:picMk id="7"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2588980175" sldId="2147483681"/>
              <ac:picMk id="8" creationId="{00000000-0000-0000-0000-000000000000}"/>
            </ac:picMkLst>
          </pc:picChg>
        </pc:sldLayoutChg>
        <pc:sldLayoutChg chg="modSp add del mod">
          <pc:chgData name="Gudka, Dawna" userId="S::gudka_d@cde.state.co.us::823cceae-331b-41d6-9a63-34ad6d1db55c" providerId="AD" clId="Web-{88C62E8D-A5C6-C864-6105-42084E214A93}" dt="2023-05-02T03:54:46.844" v="185"/>
          <pc:sldLayoutMkLst>
            <pc:docMk/>
            <pc:sldMasterMk cId="419778146" sldId="2147483677"/>
            <pc:sldLayoutMk cId="2815147535" sldId="2147483682"/>
          </pc:sldLayoutMkLst>
          <pc:spChg chg="mod">
            <ac:chgData name="Gudka, Dawna" userId="S::gudka_d@cde.state.co.us::823cceae-331b-41d6-9a63-34ad6d1db55c" providerId="AD" clId="Web-{88C62E8D-A5C6-C864-6105-42084E214A93}" dt="2023-05-02T03:54:46.844" v="185"/>
            <ac:spMkLst>
              <pc:docMk/>
              <pc:sldMasterMk cId="419778146" sldId="2147483677"/>
              <pc:sldLayoutMk cId="2815147535" sldId="2147483682"/>
              <ac:spMk id="2"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2815147535" sldId="2147483682"/>
              <ac:spMk id="3"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2815147535" sldId="2147483682"/>
              <ac:spMk id="9" creationId="{00000000-0000-0000-0000-000000000000}"/>
            </ac:spMkLst>
          </pc:spChg>
          <pc:picChg chg="mod">
            <ac:chgData name="Gudka, Dawna" userId="S::gudka_d@cde.state.co.us::823cceae-331b-41d6-9a63-34ad6d1db55c" providerId="AD" clId="Web-{88C62E8D-A5C6-C864-6105-42084E214A93}" dt="2023-05-02T03:54:46.844" v="185"/>
            <ac:picMkLst>
              <pc:docMk/>
              <pc:sldMasterMk cId="419778146" sldId="2147483677"/>
              <pc:sldLayoutMk cId="2815147535" sldId="2147483682"/>
              <ac:picMk id="4"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2815147535" sldId="2147483682"/>
              <ac:picMk id="7"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2815147535" sldId="2147483682"/>
              <ac:picMk id="8" creationId="{00000000-0000-0000-0000-000000000000}"/>
            </ac:picMkLst>
          </pc:picChg>
        </pc:sldLayoutChg>
        <pc:sldLayoutChg chg="modSp add del mod">
          <pc:chgData name="Gudka, Dawna" userId="S::gudka_d@cde.state.co.us::823cceae-331b-41d6-9a63-34ad6d1db55c" providerId="AD" clId="Web-{88C62E8D-A5C6-C864-6105-42084E214A93}" dt="2023-05-02T03:54:46.844" v="185"/>
          <pc:sldLayoutMkLst>
            <pc:docMk/>
            <pc:sldMasterMk cId="419778146" sldId="2147483677"/>
            <pc:sldLayoutMk cId="3396465513" sldId="2147483683"/>
          </pc:sldLayoutMkLst>
          <pc:spChg chg="mod">
            <ac:chgData name="Gudka, Dawna" userId="S::gudka_d@cde.state.co.us::823cceae-331b-41d6-9a63-34ad6d1db55c" providerId="AD" clId="Web-{88C62E8D-A5C6-C864-6105-42084E214A93}" dt="2023-05-02T03:54:46.844" v="185"/>
            <ac:spMkLst>
              <pc:docMk/>
              <pc:sldMasterMk cId="419778146" sldId="2147483677"/>
              <pc:sldLayoutMk cId="3396465513" sldId="2147483683"/>
              <ac:spMk id="2"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3396465513" sldId="2147483683"/>
              <ac:spMk id="3"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3396465513" sldId="2147483683"/>
              <ac:spMk id="9" creationId="{00000000-0000-0000-0000-000000000000}"/>
            </ac:spMkLst>
          </pc:spChg>
          <pc:picChg chg="mod">
            <ac:chgData name="Gudka, Dawna" userId="S::gudka_d@cde.state.co.us::823cceae-331b-41d6-9a63-34ad6d1db55c" providerId="AD" clId="Web-{88C62E8D-A5C6-C864-6105-42084E214A93}" dt="2023-05-02T03:54:46.844" v="185"/>
            <ac:picMkLst>
              <pc:docMk/>
              <pc:sldMasterMk cId="419778146" sldId="2147483677"/>
              <pc:sldLayoutMk cId="3396465513" sldId="2147483683"/>
              <ac:picMk id="4"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3396465513" sldId="2147483683"/>
              <ac:picMk id="7"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3396465513" sldId="2147483683"/>
              <ac:picMk id="8" creationId="{00000000-0000-0000-0000-000000000000}"/>
            </ac:picMkLst>
          </pc:picChg>
        </pc:sldLayoutChg>
        <pc:sldLayoutChg chg="modSp add del mod">
          <pc:chgData name="Gudka, Dawna" userId="S::gudka_d@cde.state.co.us::823cceae-331b-41d6-9a63-34ad6d1db55c" providerId="AD" clId="Web-{88C62E8D-A5C6-C864-6105-42084E214A93}" dt="2023-05-02T03:54:46.844" v="185"/>
          <pc:sldLayoutMkLst>
            <pc:docMk/>
            <pc:sldMasterMk cId="419778146" sldId="2147483677"/>
            <pc:sldLayoutMk cId="414963143" sldId="2147483684"/>
          </pc:sldLayoutMkLst>
          <pc:spChg chg="mod">
            <ac:chgData name="Gudka, Dawna" userId="S::gudka_d@cde.state.co.us::823cceae-331b-41d6-9a63-34ad6d1db55c" providerId="AD" clId="Web-{88C62E8D-A5C6-C864-6105-42084E214A93}" dt="2023-05-02T03:54:46.844" v="185"/>
            <ac:spMkLst>
              <pc:docMk/>
              <pc:sldMasterMk cId="419778146" sldId="2147483677"/>
              <pc:sldLayoutMk cId="414963143" sldId="2147483684"/>
              <ac:spMk id="2"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414963143" sldId="2147483684"/>
              <ac:spMk id="3"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414963143" sldId="2147483684"/>
              <ac:spMk id="9" creationId="{00000000-0000-0000-0000-000000000000}"/>
            </ac:spMkLst>
          </pc:spChg>
          <pc:picChg chg="mod">
            <ac:chgData name="Gudka, Dawna" userId="S::gudka_d@cde.state.co.us::823cceae-331b-41d6-9a63-34ad6d1db55c" providerId="AD" clId="Web-{88C62E8D-A5C6-C864-6105-42084E214A93}" dt="2023-05-02T03:54:46.844" v="185"/>
            <ac:picMkLst>
              <pc:docMk/>
              <pc:sldMasterMk cId="419778146" sldId="2147483677"/>
              <pc:sldLayoutMk cId="414963143" sldId="2147483684"/>
              <ac:picMk id="4"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414963143" sldId="2147483684"/>
              <ac:picMk id="7"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414963143" sldId="2147483684"/>
              <ac:picMk id="8" creationId="{00000000-0000-0000-0000-000000000000}"/>
            </ac:picMkLst>
          </pc:picChg>
        </pc:sldLayoutChg>
        <pc:sldLayoutChg chg="modSp add del mod">
          <pc:chgData name="Gudka, Dawna" userId="S::gudka_d@cde.state.co.us::823cceae-331b-41d6-9a63-34ad6d1db55c" providerId="AD" clId="Web-{88C62E8D-A5C6-C864-6105-42084E214A93}" dt="2023-05-02T03:54:46.844" v="185"/>
          <pc:sldLayoutMkLst>
            <pc:docMk/>
            <pc:sldMasterMk cId="419778146" sldId="2147483677"/>
            <pc:sldLayoutMk cId="461425354" sldId="2147483685"/>
          </pc:sldLayoutMkLst>
          <pc:spChg chg="mod">
            <ac:chgData name="Gudka, Dawna" userId="S::gudka_d@cde.state.co.us::823cceae-331b-41d6-9a63-34ad6d1db55c" providerId="AD" clId="Web-{88C62E8D-A5C6-C864-6105-42084E214A93}" dt="2023-05-02T03:54:46.844" v="185"/>
            <ac:spMkLst>
              <pc:docMk/>
              <pc:sldMasterMk cId="419778146" sldId="2147483677"/>
              <pc:sldLayoutMk cId="461425354" sldId="2147483685"/>
              <ac:spMk id="2"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461425354" sldId="2147483685"/>
              <ac:spMk id="3"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461425354" sldId="2147483685"/>
              <ac:spMk id="9" creationId="{00000000-0000-0000-0000-000000000000}"/>
            </ac:spMkLst>
          </pc:spChg>
          <pc:picChg chg="mod">
            <ac:chgData name="Gudka, Dawna" userId="S::gudka_d@cde.state.co.us::823cceae-331b-41d6-9a63-34ad6d1db55c" providerId="AD" clId="Web-{88C62E8D-A5C6-C864-6105-42084E214A93}" dt="2023-05-02T03:54:46.844" v="185"/>
            <ac:picMkLst>
              <pc:docMk/>
              <pc:sldMasterMk cId="419778146" sldId="2147483677"/>
              <pc:sldLayoutMk cId="461425354" sldId="2147483685"/>
              <ac:picMk id="4"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461425354" sldId="2147483685"/>
              <ac:picMk id="7"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461425354" sldId="2147483685"/>
              <ac:picMk id="8" creationId="{00000000-0000-0000-0000-000000000000}"/>
            </ac:picMkLst>
          </pc:picChg>
        </pc:sldLayoutChg>
        <pc:sldLayoutChg chg="modSp add del mod">
          <pc:chgData name="Gudka, Dawna" userId="S::gudka_d@cde.state.co.us::823cceae-331b-41d6-9a63-34ad6d1db55c" providerId="AD" clId="Web-{88C62E8D-A5C6-C864-6105-42084E214A93}" dt="2023-05-02T03:54:46.844" v="185"/>
          <pc:sldLayoutMkLst>
            <pc:docMk/>
            <pc:sldMasterMk cId="419778146" sldId="2147483677"/>
            <pc:sldLayoutMk cId="1699300701" sldId="2147483686"/>
          </pc:sldLayoutMkLst>
          <pc:spChg chg="mod">
            <ac:chgData name="Gudka, Dawna" userId="S::gudka_d@cde.state.co.us::823cceae-331b-41d6-9a63-34ad6d1db55c" providerId="AD" clId="Web-{88C62E8D-A5C6-C864-6105-42084E214A93}" dt="2023-05-02T03:54:46.844" v="185"/>
            <ac:spMkLst>
              <pc:docMk/>
              <pc:sldMasterMk cId="419778146" sldId="2147483677"/>
              <pc:sldLayoutMk cId="1699300701" sldId="2147483686"/>
              <ac:spMk id="3"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1699300701" sldId="2147483686"/>
              <ac:spMk id="4"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1699300701" sldId="2147483686"/>
              <ac:spMk id="9"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1699300701" sldId="2147483686"/>
              <ac:spMk id="12" creationId="{00000000-0000-0000-0000-000000000000}"/>
            </ac:spMkLst>
          </pc:spChg>
          <pc:picChg chg="mod">
            <ac:chgData name="Gudka, Dawna" userId="S::gudka_d@cde.state.co.us::823cceae-331b-41d6-9a63-34ad6d1db55c" providerId="AD" clId="Web-{88C62E8D-A5C6-C864-6105-42084E214A93}" dt="2023-05-02T03:54:46.844" v="185"/>
            <ac:picMkLst>
              <pc:docMk/>
              <pc:sldMasterMk cId="419778146" sldId="2147483677"/>
              <pc:sldLayoutMk cId="1699300701" sldId="2147483686"/>
              <ac:picMk id="8" creationId="{00000000-0000-0000-0000-000000000000}"/>
            </ac:picMkLst>
          </pc:picChg>
          <pc:picChg chg="mod">
            <ac:chgData name="Gudka, Dawna" userId="S::gudka_d@cde.state.co.us::823cceae-331b-41d6-9a63-34ad6d1db55c" providerId="AD" clId="Web-{88C62E8D-A5C6-C864-6105-42084E214A93}" dt="2023-05-02T03:54:46.844" v="185"/>
            <ac:picMkLst>
              <pc:docMk/>
              <pc:sldMasterMk cId="419778146" sldId="2147483677"/>
              <pc:sldLayoutMk cId="1699300701" sldId="2147483686"/>
              <ac:picMk id="11" creationId="{00000000-0000-0000-0000-000000000000}"/>
            </ac:picMkLst>
          </pc:picChg>
        </pc:sldLayoutChg>
        <pc:sldLayoutChg chg="modSp add del mod">
          <pc:chgData name="Gudka, Dawna" userId="S::gudka_d@cde.state.co.us::823cceae-331b-41d6-9a63-34ad6d1db55c" providerId="AD" clId="Web-{88C62E8D-A5C6-C864-6105-42084E214A93}" dt="2023-05-02T03:54:46.844" v="185"/>
          <pc:sldLayoutMkLst>
            <pc:docMk/>
            <pc:sldMasterMk cId="419778146" sldId="2147483677"/>
            <pc:sldLayoutMk cId="924398392" sldId="2147483687"/>
          </pc:sldLayoutMkLst>
          <pc:spChg chg="mod">
            <ac:chgData name="Gudka, Dawna" userId="S::gudka_d@cde.state.co.us::823cceae-331b-41d6-9a63-34ad6d1db55c" providerId="AD" clId="Web-{88C62E8D-A5C6-C864-6105-42084E214A93}" dt="2023-05-02T03:54:46.844" v="185"/>
            <ac:spMkLst>
              <pc:docMk/>
              <pc:sldMasterMk cId="419778146" sldId="2147483677"/>
              <pc:sldLayoutMk cId="924398392" sldId="2147483687"/>
              <ac:spMk id="3"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924398392" sldId="2147483687"/>
              <ac:spMk id="7" creationId="{00000000-0000-0000-0000-000000000000}"/>
            </ac:spMkLst>
          </pc:spChg>
        </pc:sldLayoutChg>
        <pc:sldLayoutChg chg="modSp add del mod">
          <pc:chgData name="Gudka, Dawna" userId="S::gudka_d@cde.state.co.us::823cceae-331b-41d6-9a63-34ad6d1db55c" providerId="AD" clId="Web-{88C62E8D-A5C6-C864-6105-42084E214A93}" dt="2023-05-02T03:54:46.844" v="185"/>
          <pc:sldLayoutMkLst>
            <pc:docMk/>
            <pc:sldMasterMk cId="419778146" sldId="2147483677"/>
            <pc:sldLayoutMk cId="2707853702" sldId="2147483688"/>
          </pc:sldLayoutMkLst>
          <pc:spChg chg="mod">
            <ac:chgData name="Gudka, Dawna" userId="S::gudka_d@cde.state.co.us::823cceae-331b-41d6-9a63-34ad6d1db55c" providerId="AD" clId="Web-{88C62E8D-A5C6-C864-6105-42084E214A93}" dt="2023-05-02T03:54:46.844" v="185"/>
            <ac:spMkLst>
              <pc:docMk/>
              <pc:sldMasterMk cId="419778146" sldId="2147483677"/>
              <pc:sldLayoutMk cId="2707853702" sldId="2147483688"/>
              <ac:spMk id="2" creationId="{00000000-0000-0000-0000-000000000000}"/>
            </ac:spMkLst>
          </pc:spChg>
        </pc:sldLayoutChg>
        <pc:sldLayoutChg chg="modSp add del mod">
          <pc:chgData name="Gudka, Dawna" userId="S::gudka_d@cde.state.co.us::823cceae-331b-41d6-9a63-34ad6d1db55c" providerId="AD" clId="Web-{88C62E8D-A5C6-C864-6105-42084E214A93}" dt="2023-05-02T03:54:46.844" v="185"/>
          <pc:sldLayoutMkLst>
            <pc:docMk/>
            <pc:sldMasterMk cId="419778146" sldId="2147483677"/>
            <pc:sldLayoutMk cId="1482575209" sldId="2147483689"/>
          </pc:sldLayoutMkLst>
          <pc:spChg chg="mod">
            <ac:chgData name="Gudka, Dawna" userId="S::gudka_d@cde.state.co.us::823cceae-331b-41d6-9a63-34ad6d1db55c" providerId="AD" clId="Web-{88C62E8D-A5C6-C864-6105-42084E214A93}" dt="2023-05-02T03:54:46.844" v="185"/>
            <ac:spMkLst>
              <pc:docMk/>
              <pc:sldMasterMk cId="419778146" sldId="2147483677"/>
              <pc:sldLayoutMk cId="1482575209" sldId="2147483689"/>
              <ac:spMk id="3"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1482575209" sldId="2147483689"/>
              <ac:spMk id="4" creationId="{00000000-0000-0000-0000-000000000000}"/>
            </ac:spMkLst>
          </pc:spChg>
          <pc:picChg chg="mod">
            <ac:chgData name="Gudka, Dawna" userId="S::gudka_d@cde.state.co.us::823cceae-331b-41d6-9a63-34ad6d1db55c" providerId="AD" clId="Web-{88C62E8D-A5C6-C864-6105-42084E214A93}" dt="2023-05-02T03:54:46.844" v="185"/>
            <ac:picMkLst>
              <pc:docMk/>
              <pc:sldMasterMk cId="419778146" sldId="2147483677"/>
              <pc:sldLayoutMk cId="1482575209" sldId="2147483689"/>
              <ac:picMk id="2" creationId="{00000000-0000-0000-0000-000000000000}"/>
            </ac:picMkLst>
          </pc:picChg>
        </pc:sldLayoutChg>
        <pc:sldLayoutChg chg="modSp add del mod">
          <pc:chgData name="Gudka, Dawna" userId="S::gudka_d@cde.state.co.us::823cceae-331b-41d6-9a63-34ad6d1db55c" providerId="AD" clId="Web-{88C62E8D-A5C6-C864-6105-42084E214A93}" dt="2023-05-02T03:54:46.844" v="185"/>
          <pc:sldLayoutMkLst>
            <pc:docMk/>
            <pc:sldMasterMk cId="419778146" sldId="2147483677"/>
            <pc:sldLayoutMk cId="3584676731" sldId="2147483690"/>
          </pc:sldLayoutMkLst>
          <pc:spChg chg="mod">
            <ac:chgData name="Gudka, Dawna" userId="S::gudka_d@cde.state.co.us::823cceae-331b-41d6-9a63-34ad6d1db55c" providerId="AD" clId="Web-{88C62E8D-A5C6-C864-6105-42084E214A93}" dt="2023-05-02T03:54:46.844" v="185"/>
            <ac:spMkLst>
              <pc:docMk/>
              <pc:sldMasterMk cId="419778146" sldId="2147483677"/>
              <pc:sldLayoutMk cId="3584676731" sldId="2147483690"/>
              <ac:spMk id="3" creationId="{00000000-0000-0000-0000-000000000000}"/>
            </ac:spMkLst>
          </pc:spChg>
          <pc:spChg chg="mod">
            <ac:chgData name="Gudka, Dawna" userId="S::gudka_d@cde.state.co.us::823cceae-331b-41d6-9a63-34ad6d1db55c" providerId="AD" clId="Web-{88C62E8D-A5C6-C864-6105-42084E214A93}" dt="2023-05-02T03:54:46.844" v="185"/>
            <ac:spMkLst>
              <pc:docMk/>
              <pc:sldMasterMk cId="419778146" sldId="2147483677"/>
              <pc:sldLayoutMk cId="3584676731" sldId="2147483690"/>
              <ac:spMk id="4" creationId="{00000000-0000-0000-0000-000000000000}"/>
            </ac:spMkLst>
          </pc:spChg>
          <pc:picChg chg="mod">
            <ac:chgData name="Gudka, Dawna" userId="S::gudka_d@cde.state.co.us::823cceae-331b-41d6-9a63-34ad6d1db55c" providerId="AD" clId="Web-{88C62E8D-A5C6-C864-6105-42084E214A93}" dt="2023-05-02T03:54:46.844" v="185"/>
            <ac:picMkLst>
              <pc:docMk/>
              <pc:sldMasterMk cId="419778146" sldId="2147483677"/>
              <pc:sldLayoutMk cId="3584676731" sldId="2147483690"/>
              <ac:picMk id="2" creationId="{00000000-0000-0000-0000-000000000000}"/>
            </ac:picMkLst>
          </pc:picChg>
        </pc:sldLayoutChg>
      </pc:sldMasterChg>
      <pc:sldMasterChg chg="add del addSldLayout delSldLayout modSldLayout">
        <pc:chgData name="Gudka, Dawna" userId="S::gudka_d@cde.state.co.us::823cceae-331b-41d6-9a63-34ad6d1db55c" providerId="AD" clId="Web-{88C62E8D-A5C6-C864-6105-42084E214A93}" dt="2023-05-02T03:54:40" v="184"/>
        <pc:sldMasterMkLst>
          <pc:docMk/>
          <pc:sldMasterMk cId="742718818" sldId="2147483691"/>
        </pc:sldMasterMkLst>
        <pc:sldLayoutChg chg="add del mod replId">
          <pc:chgData name="Gudka, Dawna" userId="S::gudka_d@cde.state.co.us::823cceae-331b-41d6-9a63-34ad6d1db55c" providerId="AD" clId="Web-{88C62E8D-A5C6-C864-6105-42084E214A93}" dt="2023-05-02T03:54:40" v="184"/>
          <pc:sldLayoutMkLst>
            <pc:docMk/>
            <pc:sldMasterMk cId="742718818" sldId="2147483691"/>
            <pc:sldLayoutMk cId="603394119" sldId="2147483692"/>
          </pc:sldLayoutMkLst>
        </pc:sldLayoutChg>
        <pc:sldLayoutChg chg="add del mod replId">
          <pc:chgData name="Gudka, Dawna" userId="S::gudka_d@cde.state.co.us::823cceae-331b-41d6-9a63-34ad6d1db55c" providerId="AD" clId="Web-{88C62E8D-A5C6-C864-6105-42084E214A93}" dt="2023-05-02T03:54:40" v="184"/>
          <pc:sldLayoutMkLst>
            <pc:docMk/>
            <pc:sldMasterMk cId="742718818" sldId="2147483691"/>
            <pc:sldLayoutMk cId="2889215660" sldId="2147483693"/>
          </pc:sldLayoutMkLst>
        </pc:sldLayoutChg>
        <pc:sldLayoutChg chg="add del mod replId">
          <pc:chgData name="Gudka, Dawna" userId="S::gudka_d@cde.state.co.us::823cceae-331b-41d6-9a63-34ad6d1db55c" providerId="AD" clId="Web-{88C62E8D-A5C6-C864-6105-42084E214A93}" dt="2023-05-02T03:54:40" v="184"/>
          <pc:sldLayoutMkLst>
            <pc:docMk/>
            <pc:sldMasterMk cId="742718818" sldId="2147483691"/>
            <pc:sldLayoutMk cId="2923508679" sldId="2147483694"/>
          </pc:sldLayoutMkLst>
        </pc:sldLayoutChg>
        <pc:sldLayoutChg chg="add del mod replId">
          <pc:chgData name="Gudka, Dawna" userId="S::gudka_d@cde.state.co.us::823cceae-331b-41d6-9a63-34ad6d1db55c" providerId="AD" clId="Web-{88C62E8D-A5C6-C864-6105-42084E214A93}" dt="2023-05-02T03:54:40" v="184"/>
          <pc:sldLayoutMkLst>
            <pc:docMk/>
            <pc:sldMasterMk cId="742718818" sldId="2147483691"/>
            <pc:sldLayoutMk cId="2476032505" sldId="2147483695"/>
          </pc:sldLayoutMkLst>
        </pc:sldLayoutChg>
        <pc:sldLayoutChg chg="add del mod replId">
          <pc:chgData name="Gudka, Dawna" userId="S::gudka_d@cde.state.co.us::823cceae-331b-41d6-9a63-34ad6d1db55c" providerId="AD" clId="Web-{88C62E8D-A5C6-C864-6105-42084E214A93}" dt="2023-05-02T03:54:40" v="184"/>
          <pc:sldLayoutMkLst>
            <pc:docMk/>
            <pc:sldMasterMk cId="742718818" sldId="2147483691"/>
            <pc:sldLayoutMk cId="84900589" sldId="2147483696"/>
          </pc:sldLayoutMkLst>
        </pc:sldLayoutChg>
        <pc:sldLayoutChg chg="add del mod replId">
          <pc:chgData name="Gudka, Dawna" userId="S::gudka_d@cde.state.co.us::823cceae-331b-41d6-9a63-34ad6d1db55c" providerId="AD" clId="Web-{88C62E8D-A5C6-C864-6105-42084E214A93}" dt="2023-05-02T03:54:40" v="184"/>
          <pc:sldLayoutMkLst>
            <pc:docMk/>
            <pc:sldMasterMk cId="742718818" sldId="2147483691"/>
            <pc:sldLayoutMk cId="840378228" sldId="2147483697"/>
          </pc:sldLayoutMkLst>
        </pc:sldLayoutChg>
        <pc:sldLayoutChg chg="add del mod replId">
          <pc:chgData name="Gudka, Dawna" userId="S::gudka_d@cde.state.co.us::823cceae-331b-41d6-9a63-34ad6d1db55c" providerId="AD" clId="Web-{88C62E8D-A5C6-C864-6105-42084E214A93}" dt="2023-05-02T03:54:40" v="184"/>
          <pc:sldLayoutMkLst>
            <pc:docMk/>
            <pc:sldMasterMk cId="742718818" sldId="2147483691"/>
            <pc:sldLayoutMk cId="1268651474" sldId="2147483698"/>
          </pc:sldLayoutMkLst>
        </pc:sldLayoutChg>
        <pc:sldLayoutChg chg="add del mod replId">
          <pc:chgData name="Gudka, Dawna" userId="S::gudka_d@cde.state.co.us::823cceae-331b-41d6-9a63-34ad6d1db55c" providerId="AD" clId="Web-{88C62E8D-A5C6-C864-6105-42084E214A93}" dt="2023-05-02T03:54:40" v="184"/>
          <pc:sldLayoutMkLst>
            <pc:docMk/>
            <pc:sldMasterMk cId="742718818" sldId="2147483691"/>
            <pc:sldLayoutMk cId="1207336368" sldId="2147483699"/>
          </pc:sldLayoutMkLst>
        </pc:sldLayoutChg>
        <pc:sldLayoutChg chg="add del mod replId">
          <pc:chgData name="Gudka, Dawna" userId="S::gudka_d@cde.state.co.us::823cceae-331b-41d6-9a63-34ad6d1db55c" providerId="AD" clId="Web-{88C62E8D-A5C6-C864-6105-42084E214A93}" dt="2023-05-02T03:54:40" v="184"/>
          <pc:sldLayoutMkLst>
            <pc:docMk/>
            <pc:sldMasterMk cId="742718818" sldId="2147483691"/>
            <pc:sldLayoutMk cId="2362521021" sldId="2147483700"/>
          </pc:sldLayoutMkLst>
        </pc:sldLayoutChg>
        <pc:sldLayoutChg chg="add del mod replId">
          <pc:chgData name="Gudka, Dawna" userId="S::gudka_d@cde.state.co.us::823cceae-331b-41d6-9a63-34ad6d1db55c" providerId="AD" clId="Web-{88C62E8D-A5C6-C864-6105-42084E214A93}" dt="2023-05-02T03:54:40" v="184"/>
          <pc:sldLayoutMkLst>
            <pc:docMk/>
            <pc:sldMasterMk cId="742718818" sldId="2147483691"/>
            <pc:sldLayoutMk cId="354865013" sldId="2147483701"/>
          </pc:sldLayoutMkLst>
        </pc:sldLayoutChg>
        <pc:sldLayoutChg chg="add del mod replId">
          <pc:chgData name="Gudka, Dawna" userId="S::gudka_d@cde.state.co.us::823cceae-331b-41d6-9a63-34ad6d1db55c" providerId="AD" clId="Web-{88C62E8D-A5C6-C864-6105-42084E214A93}" dt="2023-05-02T03:54:40" v="184"/>
          <pc:sldLayoutMkLst>
            <pc:docMk/>
            <pc:sldMasterMk cId="742718818" sldId="2147483691"/>
            <pc:sldLayoutMk cId="3187739600" sldId="2147483702"/>
          </pc:sldLayoutMkLst>
        </pc:sldLayoutChg>
        <pc:sldLayoutChg chg="add del mod replId">
          <pc:chgData name="Gudka, Dawna" userId="S::gudka_d@cde.state.co.us::823cceae-331b-41d6-9a63-34ad6d1db55c" providerId="AD" clId="Web-{88C62E8D-A5C6-C864-6105-42084E214A93}" dt="2023-05-02T03:54:40" v="184"/>
          <pc:sldLayoutMkLst>
            <pc:docMk/>
            <pc:sldMasterMk cId="742718818" sldId="2147483691"/>
            <pc:sldLayoutMk cId="2673323984" sldId="2147483703"/>
          </pc:sldLayoutMkLst>
        </pc:sldLayoutChg>
        <pc:sldLayoutChg chg="add del mod replId">
          <pc:chgData name="Gudka, Dawna" userId="S::gudka_d@cde.state.co.us::823cceae-331b-41d6-9a63-34ad6d1db55c" providerId="AD" clId="Web-{88C62E8D-A5C6-C864-6105-42084E214A93}" dt="2023-05-02T03:54:40" v="184"/>
          <pc:sldLayoutMkLst>
            <pc:docMk/>
            <pc:sldMasterMk cId="742718818" sldId="2147483691"/>
            <pc:sldLayoutMk cId="3774473427" sldId="2147483704"/>
          </pc:sldLayoutMkLst>
        </pc:sldLayoutChg>
      </pc:sldMasterChg>
      <pc:sldMasterChg chg="add del addSldLayout delSldLayout modSldLayout">
        <pc:chgData name="Gudka, Dawna" userId="S::gudka_d@cde.state.co.us::823cceae-331b-41d6-9a63-34ad6d1db55c" providerId="AD" clId="Web-{88C62E8D-A5C6-C864-6105-42084E214A93}" dt="2023-05-02T03:26:48.959" v="56"/>
        <pc:sldMasterMkLst>
          <pc:docMk/>
          <pc:sldMasterMk cId="2050909792" sldId="2147483691"/>
        </pc:sldMasterMkLst>
        <pc:sldLayoutChg chg="add del mod replId">
          <pc:chgData name="Gudka, Dawna" userId="S::gudka_d@cde.state.co.us::823cceae-331b-41d6-9a63-34ad6d1db55c" providerId="AD" clId="Web-{88C62E8D-A5C6-C864-6105-42084E214A93}" dt="2023-05-02T03:26:48.959" v="56"/>
          <pc:sldLayoutMkLst>
            <pc:docMk/>
            <pc:sldMasterMk cId="2050909792" sldId="2147483691"/>
            <pc:sldLayoutMk cId="2317265718" sldId="2147483692"/>
          </pc:sldLayoutMkLst>
        </pc:sldLayoutChg>
        <pc:sldLayoutChg chg="add del mod replId">
          <pc:chgData name="Gudka, Dawna" userId="S::gudka_d@cde.state.co.us::823cceae-331b-41d6-9a63-34ad6d1db55c" providerId="AD" clId="Web-{88C62E8D-A5C6-C864-6105-42084E214A93}" dt="2023-05-02T03:26:48.959" v="56"/>
          <pc:sldLayoutMkLst>
            <pc:docMk/>
            <pc:sldMasterMk cId="2050909792" sldId="2147483691"/>
            <pc:sldLayoutMk cId="3649409903" sldId="2147483693"/>
          </pc:sldLayoutMkLst>
        </pc:sldLayoutChg>
        <pc:sldLayoutChg chg="add del mod replId">
          <pc:chgData name="Gudka, Dawna" userId="S::gudka_d@cde.state.co.us::823cceae-331b-41d6-9a63-34ad6d1db55c" providerId="AD" clId="Web-{88C62E8D-A5C6-C864-6105-42084E214A93}" dt="2023-05-02T03:26:48.959" v="56"/>
          <pc:sldLayoutMkLst>
            <pc:docMk/>
            <pc:sldMasterMk cId="2050909792" sldId="2147483691"/>
            <pc:sldLayoutMk cId="2097645616" sldId="2147483694"/>
          </pc:sldLayoutMkLst>
        </pc:sldLayoutChg>
        <pc:sldLayoutChg chg="add del mod replId">
          <pc:chgData name="Gudka, Dawna" userId="S::gudka_d@cde.state.co.us::823cceae-331b-41d6-9a63-34ad6d1db55c" providerId="AD" clId="Web-{88C62E8D-A5C6-C864-6105-42084E214A93}" dt="2023-05-02T03:26:48.959" v="56"/>
          <pc:sldLayoutMkLst>
            <pc:docMk/>
            <pc:sldMasterMk cId="2050909792" sldId="2147483691"/>
            <pc:sldLayoutMk cId="1564860870" sldId="2147483695"/>
          </pc:sldLayoutMkLst>
        </pc:sldLayoutChg>
        <pc:sldLayoutChg chg="add del mod replId">
          <pc:chgData name="Gudka, Dawna" userId="S::gudka_d@cde.state.co.us::823cceae-331b-41d6-9a63-34ad6d1db55c" providerId="AD" clId="Web-{88C62E8D-A5C6-C864-6105-42084E214A93}" dt="2023-05-02T03:26:48.959" v="56"/>
          <pc:sldLayoutMkLst>
            <pc:docMk/>
            <pc:sldMasterMk cId="2050909792" sldId="2147483691"/>
            <pc:sldLayoutMk cId="317413810" sldId="2147483696"/>
          </pc:sldLayoutMkLst>
        </pc:sldLayoutChg>
        <pc:sldLayoutChg chg="add del mod replId">
          <pc:chgData name="Gudka, Dawna" userId="S::gudka_d@cde.state.co.us::823cceae-331b-41d6-9a63-34ad6d1db55c" providerId="AD" clId="Web-{88C62E8D-A5C6-C864-6105-42084E214A93}" dt="2023-05-02T03:26:48.959" v="56"/>
          <pc:sldLayoutMkLst>
            <pc:docMk/>
            <pc:sldMasterMk cId="2050909792" sldId="2147483691"/>
            <pc:sldLayoutMk cId="843043102" sldId="2147483697"/>
          </pc:sldLayoutMkLst>
        </pc:sldLayoutChg>
        <pc:sldLayoutChg chg="add del mod replId">
          <pc:chgData name="Gudka, Dawna" userId="S::gudka_d@cde.state.co.us::823cceae-331b-41d6-9a63-34ad6d1db55c" providerId="AD" clId="Web-{88C62E8D-A5C6-C864-6105-42084E214A93}" dt="2023-05-02T03:26:48.959" v="56"/>
          <pc:sldLayoutMkLst>
            <pc:docMk/>
            <pc:sldMasterMk cId="2050909792" sldId="2147483691"/>
            <pc:sldLayoutMk cId="2702707311" sldId="2147483698"/>
          </pc:sldLayoutMkLst>
        </pc:sldLayoutChg>
        <pc:sldLayoutChg chg="add del mod replId">
          <pc:chgData name="Gudka, Dawna" userId="S::gudka_d@cde.state.co.us::823cceae-331b-41d6-9a63-34ad6d1db55c" providerId="AD" clId="Web-{88C62E8D-A5C6-C864-6105-42084E214A93}" dt="2023-05-02T03:26:48.959" v="56"/>
          <pc:sldLayoutMkLst>
            <pc:docMk/>
            <pc:sldMasterMk cId="2050909792" sldId="2147483691"/>
            <pc:sldLayoutMk cId="2155431115" sldId="2147483699"/>
          </pc:sldLayoutMkLst>
        </pc:sldLayoutChg>
        <pc:sldLayoutChg chg="add del mod replId">
          <pc:chgData name="Gudka, Dawna" userId="S::gudka_d@cde.state.co.us::823cceae-331b-41d6-9a63-34ad6d1db55c" providerId="AD" clId="Web-{88C62E8D-A5C6-C864-6105-42084E214A93}" dt="2023-05-02T03:26:48.959" v="56"/>
          <pc:sldLayoutMkLst>
            <pc:docMk/>
            <pc:sldMasterMk cId="2050909792" sldId="2147483691"/>
            <pc:sldLayoutMk cId="2851313760" sldId="2147483700"/>
          </pc:sldLayoutMkLst>
        </pc:sldLayoutChg>
        <pc:sldLayoutChg chg="add del mod replId">
          <pc:chgData name="Gudka, Dawna" userId="S::gudka_d@cde.state.co.us::823cceae-331b-41d6-9a63-34ad6d1db55c" providerId="AD" clId="Web-{88C62E8D-A5C6-C864-6105-42084E214A93}" dt="2023-05-02T03:26:48.959" v="56"/>
          <pc:sldLayoutMkLst>
            <pc:docMk/>
            <pc:sldMasterMk cId="2050909792" sldId="2147483691"/>
            <pc:sldLayoutMk cId="3139981512" sldId="2147483701"/>
          </pc:sldLayoutMkLst>
        </pc:sldLayoutChg>
        <pc:sldLayoutChg chg="add del mod replId">
          <pc:chgData name="Gudka, Dawna" userId="S::gudka_d@cde.state.co.us::823cceae-331b-41d6-9a63-34ad6d1db55c" providerId="AD" clId="Web-{88C62E8D-A5C6-C864-6105-42084E214A93}" dt="2023-05-02T03:26:48.959" v="56"/>
          <pc:sldLayoutMkLst>
            <pc:docMk/>
            <pc:sldMasterMk cId="2050909792" sldId="2147483691"/>
            <pc:sldLayoutMk cId="697288012" sldId="2147483702"/>
          </pc:sldLayoutMkLst>
        </pc:sldLayoutChg>
        <pc:sldLayoutChg chg="add del mod replId">
          <pc:chgData name="Gudka, Dawna" userId="S::gudka_d@cde.state.co.us::823cceae-331b-41d6-9a63-34ad6d1db55c" providerId="AD" clId="Web-{88C62E8D-A5C6-C864-6105-42084E214A93}" dt="2023-05-02T03:26:48.959" v="56"/>
          <pc:sldLayoutMkLst>
            <pc:docMk/>
            <pc:sldMasterMk cId="2050909792" sldId="2147483691"/>
            <pc:sldLayoutMk cId="3124883842" sldId="2147483703"/>
          </pc:sldLayoutMkLst>
        </pc:sldLayoutChg>
        <pc:sldLayoutChg chg="add del mod replId">
          <pc:chgData name="Gudka, Dawna" userId="S::gudka_d@cde.state.co.us::823cceae-331b-41d6-9a63-34ad6d1db55c" providerId="AD" clId="Web-{88C62E8D-A5C6-C864-6105-42084E214A93}" dt="2023-05-02T03:26:48.959" v="56"/>
          <pc:sldLayoutMkLst>
            <pc:docMk/>
            <pc:sldMasterMk cId="2050909792" sldId="2147483691"/>
            <pc:sldLayoutMk cId="1022021744" sldId="2147483704"/>
          </pc:sldLayoutMkLst>
        </pc:sldLayoutChg>
      </pc:sldMasterChg>
      <pc:sldMasterChg chg="add del addSldLayout delSldLayout modSldLayout">
        <pc:chgData name="Gudka, Dawna" userId="S::gudka_d@cde.state.co.us::823cceae-331b-41d6-9a63-34ad6d1db55c" providerId="AD" clId="Web-{88C62E8D-A5C6-C864-6105-42084E214A93}" dt="2023-05-02T03:24:24.005" v="40"/>
        <pc:sldMasterMkLst>
          <pc:docMk/>
          <pc:sldMasterMk cId="3363098263" sldId="2147483691"/>
        </pc:sldMasterMkLst>
        <pc:sldLayoutChg chg="add del mod replId">
          <pc:chgData name="Gudka, Dawna" userId="S::gudka_d@cde.state.co.us::823cceae-331b-41d6-9a63-34ad6d1db55c" providerId="AD" clId="Web-{88C62E8D-A5C6-C864-6105-42084E214A93}" dt="2023-05-02T03:24:24.005" v="40"/>
          <pc:sldLayoutMkLst>
            <pc:docMk/>
            <pc:sldMasterMk cId="3363098263" sldId="2147483691"/>
            <pc:sldLayoutMk cId="2759856308" sldId="2147483692"/>
          </pc:sldLayoutMkLst>
        </pc:sldLayoutChg>
        <pc:sldLayoutChg chg="add del mod replId">
          <pc:chgData name="Gudka, Dawna" userId="S::gudka_d@cde.state.co.us::823cceae-331b-41d6-9a63-34ad6d1db55c" providerId="AD" clId="Web-{88C62E8D-A5C6-C864-6105-42084E214A93}" dt="2023-05-02T03:24:24.005" v="40"/>
          <pc:sldLayoutMkLst>
            <pc:docMk/>
            <pc:sldMasterMk cId="3363098263" sldId="2147483691"/>
            <pc:sldLayoutMk cId="643114639" sldId="2147483693"/>
          </pc:sldLayoutMkLst>
        </pc:sldLayoutChg>
        <pc:sldLayoutChg chg="add del mod replId">
          <pc:chgData name="Gudka, Dawna" userId="S::gudka_d@cde.state.co.us::823cceae-331b-41d6-9a63-34ad6d1db55c" providerId="AD" clId="Web-{88C62E8D-A5C6-C864-6105-42084E214A93}" dt="2023-05-02T03:24:24.005" v="40"/>
          <pc:sldLayoutMkLst>
            <pc:docMk/>
            <pc:sldMasterMk cId="3363098263" sldId="2147483691"/>
            <pc:sldLayoutMk cId="1207448041" sldId="2147483694"/>
          </pc:sldLayoutMkLst>
        </pc:sldLayoutChg>
        <pc:sldLayoutChg chg="add del mod replId">
          <pc:chgData name="Gudka, Dawna" userId="S::gudka_d@cde.state.co.us::823cceae-331b-41d6-9a63-34ad6d1db55c" providerId="AD" clId="Web-{88C62E8D-A5C6-C864-6105-42084E214A93}" dt="2023-05-02T03:24:24.005" v="40"/>
          <pc:sldLayoutMkLst>
            <pc:docMk/>
            <pc:sldMasterMk cId="3363098263" sldId="2147483691"/>
            <pc:sldLayoutMk cId="1111352976" sldId="2147483695"/>
          </pc:sldLayoutMkLst>
        </pc:sldLayoutChg>
        <pc:sldLayoutChg chg="add del mod replId">
          <pc:chgData name="Gudka, Dawna" userId="S::gudka_d@cde.state.co.us::823cceae-331b-41d6-9a63-34ad6d1db55c" providerId="AD" clId="Web-{88C62E8D-A5C6-C864-6105-42084E214A93}" dt="2023-05-02T03:24:24.005" v="40"/>
          <pc:sldLayoutMkLst>
            <pc:docMk/>
            <pc:sldMasterMk cId="3363098263" sldId="2147483691"/>
            <pc:sldLayoutMk cId="1838163711" sldId="2147483696"/>
          </pc:sldLayoutMkLst>
        </pc:sldLayoutChg>
        <pc:sldLayoutChg chg="add del mod replId">
          <pc:chgData name="Gudka, Dawna" userId="S::gudka_d@cde.state.co.us::823cceae-331b-41d6-9a63-34ad6d1db55c" providerId="AD" clId="Web-{88C62E8D-A5C6-C864-6105-42084E214A93}" dt="2023-05-02T03:24:24.005" v="40"/>
          <pc:sldLayoutMkLst>
            <pc:docMk/>
            <pc:sldMasterMk cId="3363098263" sldId="2147483691"/>
            <pc:sldLayoutMk cId="4202728050" sldId="2147483697"/>
          </pc:sldLayoutMkLst>
        </pc:sldLayoutChg>
        <pc:sldLayoutChg chg="add del mod replId">
          <pc:chgData name="Gudka, Dawna" userId="S::gudka_d@cde.state.co.us::823cceae-331b-41d6-9a63-34ad6d1db55c" providerId="AD" clId="Web-{88C62E8D-A5C6-C864-6105-42084E214A93}" dt="2023-05-02T03:24:24.005" v="40"/>
          <pc:sldLayoutMkLst>
            <pc:docMk/>
            <pc:sldMasterMk cId="3363098263" sldId="2147483691"/>
            <pc:sldLayoutMk cId="4013177928" sldId="2147483698"/>
          </pc:sldLayoutMkLst>
        </pc:sldLayoutChg>
        <pc:sldLayoutChg chg="add del mod replId">
          <pc:chgData name="Gudka, Dawna" userId="S::gudka_d@cde.state.co.us::823cceae-331b-41d6-9a63-34ad6d1db55c" providerId="AD" clId="Web-{88C62E8D-A5C6-C864-6105-42084E214A93}" dt="2023-05-02T03:24:24.005" v="40"/>
          <pc:sldLayoutMkLst>
            <pc:docMk/>
            <pc:sldMasterMk cId="3363098263" sldId="2147483691"/>
            <pc:sldLayoutMk cId="2772748236" sldId="2147483699"/>
          </pc:sldLayoutMkLst>
        </pc:sldLayoutChg>
        <pc:sldLayoutChg chg="add del mod replId">
          <pc:chgData name="Gudka, Dawna" userId="S::gudka_d@cde.state.co.us::823cceae-331b-41d6-9a63-34ad6d1db55c" providerId="AD" clId="Web-{88C62E8D-A5C6-C864-6105-42084E214A93}" dt="2023-05-02T03:24:24.005" v="40"/>
          <pc:sldLayoutMkLst>
            <pc:docMk/>
            <pc:sldMasterMk cId="3363098263" sldId="2147483691"/>
            <pc:sldLayoutMk cId="709050162" sldId="2147483700"/>
          </pc:sldLayoutMkLst>
        </pc:sldLayoutChg>
        <pc:sldLayoutChg chg="add del mod replId">
          <pc:chgData name="Gudka, Dawna" userId="S::gudka_d@cde.state.co.us::823cceae-331b-41d6-9a63-34ad6d1db55c" providerId="AD" clId="Web-{88C62E8D-A5C6-C864-6105-42084E214A93}" dt="2023-05-02T03:24:24.005" v="40"/>
          <pc:sldLayoutMkLst>
            <pc:docMk/>
            <pc:sldMasterMk cId="3363098263" sldId="2147483691"/>
            <pc:sldLayoutMk cId="2720009930" sldId="2147483701"/>
          </pc:sldLayoutMkLst>
        </pc:sldLayoutChg>
        <pc:sldLayoutChg chg="add del mod replId">
          <pc:chgData name="Gudka, Dawna" userId="S::gudka_d@cde.state.co.us::823cceae-331b-41d6-9a63-34ad6d1db55c" providerId="AD" clId="Web-{88C62E8D-A5C6-C864-6105-42084E214A93}" dt="2023-05-02T03:24:24.005" v="40"/>
          <pc:sldLayoutMkLst>
            <pc:docMk/>
            <pc:sldMasterMk cId="3363098263" sldId="2147483691"/>
            <pc:sldLayoutMk cId="2440883626" sldId="2147483702"/>
          </pc:sldLayoutMkLst>
        </pc:sldLayoutChg>
        <pc:sldLayoutChg chg="add del mod replId">
          <pc:chgData name="Gudka, Dawna" userId="S::gudka_d@cde.state.co.us::823cceae-331b-41d6-9a63-34ad6d1db55c" providerId="AD" clId="Web-{88C62E8D-A5C6-C864-6105-42084E214A93}" dt="2023-05-02T03:24:24.005" v="40"/>
          <pc:sldLayoutMkLst>
            <pc:docMk/>
            <pc:sldMasterMk cId="3363098263" sldId="2147483691"/>
            <pc:sldLayoutMk cId="985537381" sldId="2147483703"/>
          </pc:sldLayoutMkLst>
        </pc:sldLayoutChg>
        <pc:sldLayoutChg chg="add del mod replId">
          <pc:chgData name="Gudka, Dawna" userId="S::gudka_d@cde.state.co.us::823cceae-331b-41d6-9a63-34ad6d1db55c" providerId="AD" clId="Web-{88C62E8D-A5C6-C864-6105-42084E214A93}" dt="2023-05-02T03:24:24.005" v="40"/>
          <pc:sldLayoutMkLst>
            <pc:docMk/>
            <pc:sldMasterMk cId="3363098263" sldId="2147483691"/>
            <pc:sldLayoutMk cId="2209977744" sldId="2147483704"/>
          </pc:sldLayoutMkLst>
        </pc:sldLayoutChg>
      </pc:sldMasterChg>
    </pc:docChg>
  </pc:docChgLst>
  <pc:docChgLst>
    <pc:chgData name="Gudka, Dawna" userId="S::gudka_d@cde.state.co.us::823cceae-331b-41d6-9a63-34ad6d1db55c" providerId="AD" clId="Web-{5D66BA72-AD2F-CFC9-F436-EEBCF7AE65FA}"/>
    <pc:docChg chg="addSld delSld modSld sldOrd addMainMaster">
      <pc:chgData name="Gudka, Dawna" userId="S::gudka_d@cde.state.co.us::823cceae-331b-41d6-9a63-34ad6d1db55c" providerId="AD" clId="Web-{5D66BA72-AD2F-CFC9-F436-EEBCF7AE65FA}" dt="2023-05-03T14:13:23.961" v="149"/>
      <pc:docMkLst>
        <pc:docMk/>
      </pc:docMkLst>
      <pc:sldChg chg="ord">
        <pc:chgData name="Gudka, Dawna" userId="S::gudka_d@cde.state.co.us::823cceae-331b-41d6-9a63-34ad6d1db55c" providerId="AD" clId="Web-{5D66BA72-AD2F-CFC9-F436-EEBCF7AE65FA}" dt="2023-05-03T14:04:23.100" v="122"/>
        <pc:sldMkLst>
          <pc:docMk/>
          <pc:sldMk cId="3215447386" sldId="313"/>
        </pc:sldMkLst>
      </pc:sldChg>
      <pc:sldChg chg="del">
        <pc:chgData name="Gudka, Dawna" userId="S::gudka_d@cde.state.co.us::823cceae-331b-41d6-9a63-34ad6d1db55c" providerId="AD" clId="Web-{5D66BA72-AD2F-CFC9-F436-EEBCF7AE65FA}" dt="2023-05-03T13:57:19.476" v="110"/>
        <pc:sldMkLst>
          <pc:docMk/>
          <pc:sldMk cId="2945734558" sldId="314"/>
        </pc:sldMkLst>
      </pc:sldChg>
      <pc:sldChg chg="del">
        <pc:chgData name="Gudka, Dawna" userId="S::gudka_d@cde.state.co.us::823cceae-331b-41d6-9a63-34ad6d1db55c" providerId="AD" clId="Web-{5D66BA72-AD2F-CFC9-F436-EEBCF7AE65FA}" dt="2023-05-03T14:01:10.718" v="116"/>
        <pc:sldMkLst>
          <pc:docMk/>
          <pc:sldMk cId="2620752856" sldId="315"/>
        </pc:sldMkLst>
      </pc:sldChg>
      <pc:sldChg chg="addSp delSp modSp mod setBg">
        <pc:chgData name="Gudka, Dawna" userId="S::gudka_d@cde.state.co.us::823cceae-331b-41d6-9a63-34ad6d1db55c" providerId="AD" clId="Web-{5D66BA72-AD2F-CFC9-F436-EEBCF7AE65FA}" dt="2023-05-03T14:03:22.863" v="117"/>
        <pc:sldMkLst>
          <pc:docMk/>
          <pc:sldMk cId="1464033775" sldId="336"/>
        </pc:sldMkLst>
        <pc:spChg chg="mod">
          <ac:chgData name="Gudka, Dawna" userId="S::gudka_d@cde.state.co.us::823cceae-331b-41d6-9a63-34ad6d1db55c" providerId="AD" clId="Web-{5D66BA72-AD2F-CFC9-F436-EEBCF7AE65FA}" dt="2023-05-03T14:03:22.863" v="117"/>
          <ac:spMkLst>
            <pc:docMk/>
            <pc:sldMk cId="1464033775" sldId="336"/>
            <ac:spMk id="2" creationId="{00000000-0000-0000-0000-000000000000}"/>
          </ac:spMkLst>
        </pc:spChg>
        <pc:spChg chg="mod">
          <ac:chgData name="Gudka, Dawna" userId="S::gudka_d@cde.state.co.us::823cceae-331b-41d6-9a63-34ad6d1db55c" providerId="AD" clId="Web-{5D66BA72-AD2F-CFC9-F436-EEBCF7AE65FA}" dt="2023-05-03T14:03:22.863" v="117"/>
          <ac:spMkLst>
            <pc:docMk/>
            <pc:sldMk cId="1464033775" sldId="336"/>
            <ac:spMk id="5" creationId="{00000000-0000-0000-0000-000000000000}"/>
          </ac:spMkLst>
        </pc:spChg>
        <pc:spChg chg="del">
          <ac:chgData name="Gudka, Dawna" userId="S::gudka_d@cde.state.co.us::823cceae-331b-41d6-9a63-34ad6d1db55c" providerId="AD" clId="Web-{5D66BA72-AD2F-CFC9-F436-EEBCF7AE65FA}" dt="2023-05-03T14:03:22.863" v="117"/>
          <ac:spMkLst>
            <pc:docMk/>
            <pc:sldMk cId="1464033775" sldId="336"/>
            <ac:spMk id="6" creationId="{00000000-0000-0000-0000-000000000000}"/>
          </ac:spMkLst>
        </pc:spChg>
        <pc:spChg chg="mod">
          <ac:chgData name="Gudka, Dawna" userId="S::gudka_d@cde.state.co.us::823cceae-331b-41d6-9a63-34ad6d1db55c" providerId="AD" clId="Web-{5D66BA72-AD2F-CFC9-F436-EEBCF7AE65FA}" dt="2023-05-03T14:03:22.863" v="117"/>
          <ac:spMkLst>
            <pc:docMk/>
            <pc:sldMk cId="1464033775" sldId="336"/>
            <ac:spMk id="8" creationId="{00000000-0000-0000-0000-000000000000}"/>
          </ac:spMkLst>
        </pc:spChg>
        <pc:spChg chg="mod">
          <ac:chgData name="Gudka, Dawna" userId="S::gudka_d@cde.state.co.us::823cceae-331b-41d6-9a63-34ad6d1db55c" providerId="AD" clId="Web-{5D66BA72-AD2F-CFC9-F436-EEBCF7AE65FA}" dt="2023-05-03T14:03:22.863" v="117"/>
          <ac:spMkLst>
            <pc:docMk/>
            <pc:sldMk cId="1464033775" sldId="336"/>
            <ac:spMk id="11" creationId="{00000000-0000-0000-0000-000000000000}"/>
          </ac:spMkLst>
        </pc:spChg>
        <pc:spChg chg="add">
          <ac:chgData name="Gudka, Dawna" userId="S::gudka_d@cde.state.co.us::823cceae-331b-41d6-9a63-34ad6d1db55c" providerId="AD" clId="Web-{5D66BA72-AD2F-CFC9-F436-EEBCF7AE65FA}" dt="2023-05-03T14:03:22.863" v="117"/>
          <ac:spMkLst>
            <pc:docMk/>
            <pc:sldMk cId="1464033775" sldId="336"/>
            <ac:spMk id="17" creationId="{56E9B3E6-E277-4D68-BA48-9CB43FFBD6E2}"/>
          </ac:spMkLst>
        </pc:spChg>
        <pc:spChg chg="add">
          <ac:chgData name="Gudka, Dawna" userId="S::gudka_d@cde.state.co.us::823cceae-331b-41d6-9a63-34ad6d1db55c" providerId="AD" clId="Web-{5D66BA72-AD2F-CFC9-F436-EEBCF7AE65FA}" dt="2023-05-03T14:03:22.863" v="117"/>
          <ac:spMkLst>
            <pc:docMk/>
            <pc:sldMk cId="1464033775" sldId="336"/>
            <ac:spMk id="24" creationId="{D5B0017B-2ECA-49AF-B397-DC140825DF8D}"/>
          </ac:spMkLst>
        </pc:spChg>
        <pc:grpChg chg="add">
          <ac:chgData name="Gudka, Dawna" userId="S::gudka_d@cde.state.co.us::823cceae-331b-41d6-9a63-34ad6d1db55c" providerId="AD" clId="Web-{5D66BA72-AD2F-CFC9-F436-EEBCF7AE65FA}" dt="2023-05-03T14:03:22.863" v="117"/>
          <ac:grpSpMkLst>
            <pc:docMk/>
            <pc:sldMk cId="1464033775" sldId="336"/>
            <ac:grpSpMk id="19" creationId="{AE1C45F0-260A-458C-96ED-C1F6D2151219}"/>
          </ac:grpSpMkLst>
        </pc:grpChg>
        <pc:graphicFrameChg chg="add">
          <ac:chgData name="Gudka, Dawna" userId="S::gudka_d@cde.state.co.us::823cceae-331b-41d6-9a63-34ad6d1db55c" providerId="AD" clId="Web-{5D66BA72-AD2F-CFC9-F436-EEBCF7AE65FA}" dt="2023-05-03T14:03:22.863" v="117"/>
          <ac:graphicFrameMkLst>
            <pc:docMk/>
            <pc:sldMk cId="1464033775" sldId="336"/>
            <ac:graphicFrameMk id="13" creationId="{39119213-0ACB-645C-4F31-F939A2D0F61C}"/>
          </ac:graphicFrameMkLst>
        </pc:graphicFrameChg>
        <pc:cxnChg chg="add">
          <ac:chgData name="Gudka, Dawna" userId="S::gudka_d@cde.state.co.us::823cceae-331b-41d6-9a63-34ad6d1db55c" providerId="AD" clId="Web-{5D66BA72-AD2F-CFC9-F436-EEBCF7AE65FA}" dt="2023-05-03T14:03:22.863" v="117"/>
          <ac:cxnSpMkLst>
            <pc:docMk/>
            <pc:sldMk cId="1464033775" sldId="336"/>
            <ac:cxnSpMk id="26" creationId="{6CF1BAF6-AD41-4082-B212-8A1F9A2E8779}"/>
          </ac:cxnSpMkLst>
        </pc:cxnChg>
      </pc:sldChg>
      <pc:sldChg chg="modSp">
        <pc:chgData name="Gudka, Dawna" userId="S::gudka_d@cde.state.co.us::823cceae-331b-41d6-9a63-34ad6d1db55c" providerId="AD" clId="Web-{5D66BA72-AD2F-CFC9-F436-EEBCF7AE65FA}" dt="2023-05-03T13:43:37.138" v="39" actId="14100"/>
        <pc:sldMkLst>
          <pc:docMk/>
          <pc:sldMk cId="4267542893" sldId="367"/>
        </pc:sldMkLst>
        <pc:picChg chg="mod">
          <ac:chgData name="Gudka, Dawna" userId="S::gudka_d@cde.state.co.us::823cceae-331b-41d6-9a63-34ad6d1db55c" providerId="AD" clId="Web-{5D66BA72-AD2F-CFC9-F436-EEBCF7AE65FA}" dt="2023-05-03T13:43:37.138" v="39" actId="14100"/>
          <ac:picMkLst>
            <pc:docMk/>
            <pc:sldMk cId="4267542893" sldId="367"/>
            <ac:picMk id="8" creationId="{44BCB5AD-117F-4485-AFFE-56FE0A0293FB}"/>
          </ac:picMkLst>
        </pc:picChg>
      </pc:sldChg>
      <pc:sldChg chg="modSp">
        <pc:chgData name="Gudka, Dawna" userId="S::gudka_d@cde.state.co.us::823cceae-331b-41d6-9a63-34ad6d1db55c" providerId="AD" clId="Web-{5D66BA72-AD2F-CFC9-F436-EEBCF7AE65FA}" dt="2023-05-03T13:48:39.179" v="98" actId="14100"/>
        <pc:sldMkLst>
          <pc:docMk/>
          <pc:sldMk cId="4280008339" sldId="375"/>
        </pc:sldMkLst>
        <pc:spChg chg="mod">
          <ac:chgData name="Gudka, Dawna" userId="S::gudka_d@cde.state.co.us::823cceae-331b-41d6-9a63-34ad6d1db55c" providerId="AD" clId="Web-{5D66BA72-AD2F-CFC9-F436-EEBCF7AE65FA}" dt="2023-05-03T13:48:39.179" v="98" actId="14100"/>
          <ac:spMkLst>
            <pc:docMk/>
            <pc:sldMk cId="4280008339" sldId="375"/>
            <ac:spMk id="6" creationId="{00000000-0000-0000-0000-000000000000}"/>
          </ac:spMkLst>
        </pc:spChg>
      </pc:sldChg>
      <pc:sldChg chg="modSp">
        <pc:chgData name="Gudka, Dawna" userId="S::gudka_d@cde.state.co.us::823cceae-331b-41d6-9a63-34ad6d1db55c" providerId="AD" clId="Web-{5D66BA72-AD2F-CFC9-F436-EEBCF7AE65FA}" dt="2023-05-03T13:52:27.967" v="101" actId="20577"/>
        <pc:sldMkLst>
          <pc:docMk/>
          <pc:sldMk cId="2681021368" sldId="384"/>
        </pc:sldMkLst>
        <pc:spChg chg="mod">
          <ac:chgData name="Gudka, Dawna" userId="S::gudka_d@cde.state.co.us::823cceae-331b-41d6-9a63-34ad6d1db55c" providerId="AD" clId="Web-{5D66BA72-AD2F-CFC9-F436-EEBCF7AE65FA}" dt="2023-05-03T13:52:27.967" v="101" actId="20577"/>
          <ac:spMkLst>
            <pc:docMk/>
            <pc:sldMk cId="2681021368" sldId="384"/>
            <ac:spMk id="3" creationId="{00000000-0000-0000-0000-000000000000}"/>
          </ac:spMkLst>
        </pc:spChg>
      </pc:sldChg>
      <pc:sldChg chg="mod setBg">
        <pc:chgData name="Gudka, Dawna" userId="S::gudka_d@cde.state.co.us::823cceae-331b-41d6-9a63-34ad6d1db55c" providerId="AD" clId="Web-{5D66BA72-AD2F-CFC9-F436-EEBCF7AE65FA}" dt="2023-05-03T14:05:26.758" v="125"/>
        <pc:sldMkLst>
          <pc:docMk/>
          <pc:sldMk cId="680105456" sldId="395"/>
        </pc:sldMkLst>
      </pc:sldChg>
      <pc:sldChg chg="modSp">
        <pc:chgData name="Gudka, Dawna" userId="S::gudka_d@cde.state.co.us::823cceae-331b-41d6-9a63-34ad6d1db55c" providerId="AD" clId="Web-{5D66BA72-AD2F-CFC9-F436-EEBCF7AE65FA}" dt="2023-05-03T13:39:59.553" v="38" actId="14100"/>
        <pc:sldMkLst>
          <pc:docMk/>
          <pc:sldMk cId="4194006475" sldId="397"/>
        </pc:sldMkLst>
        <pc:spChg chg="mod">
          <ac:chgData name="Gudka, Dawna" userId="S::gudka_d@cde.state.co.us::823cceae-331b-41d6-9a63-34ad6d1db55c" providerId="AD" clId="Web-{5D66BA72-AD2F-CFC9-F436-EEBCF7AE65FA}" dt="2023-05-03T13:39:59.553" v="38" actId="14100"/>
          <ac:spMkLst>
            <pc:docMk/>
            <pc:sldMk cId="4194006475" sldId="397"/>
            <ac:spMk id="8" creationId="{00000000-0000-0000-0000-000000000000}"/>
          </ac:spMkLst>
        </pc:spChg>
      </pc:sldChg>
      <pc:sldChg chg="mod setBg">
        <pc:chgData name="Gudka, Dawna" userId="S::gudka_d@cde.state.co.us::823cceae-331b-41d6-9a63-34ad6d1db55c" providerId="AD" clId="Web-{5D66BA72-AD2F-CFC9-F436-EEBCF7AE65FA}" dt="2023-05-03T14:13:23.961" v="149"/>
        <pc:sldMkLst>
          <pc:docMk/>
          <pc:sldMk cId="237206469" sldId="486"/>
        </pc:sldMkLst>
      </pc:sldChg>
      <pc:sldChg chg="modSp">
        <pc:chgData name="Gudka, Dawna" userId="S::gudka_d@cde.state.co.us::823cceae-331b-41d6-9a63-34ad6d1db55c" providerId="AD" clId="Web-{5D66BA72-AD2F-CFC9-F436-EEBCF7AE65FA}" dt="2023-05-03T14:07:27.090" v="148" actId="14100"/>
        <pc:sldMkLst>
          <pc:docMk/>
          <pc:sldMk cId="3350270173" sldId="489"/>
        </pc:sldMkLst>
        <pc:spChg chg="mod">
          <ac:chgData name="Gudka, Dawna" userId="S::gudka_d@cde.state.co.us::823cceae-331b-41d6-9a63-34ad6d1db55c" providerId="AD" clId="Web-{5D66BA72-AD2F-CFC9-F436-EEBCF7AE65FA}" dt="2023-05-03T14:07:27.090" v="148" actId="14100"/>
          <ac:spMkLst>
            <pc:docMk/>
            <pc:sldMk cId="3350270173" sldId="489"/>
            <ac:spMk id="2" creationId="{00000000-0000-0000-0000-000000000000}"/>
          </ac:spMkLst>
        </pc:spChg>
      </pc:sldChg>
      <pc:sldChg chg="new del">
        <pc:chgData name="Gudka, Dawna" userId="S::gudka_d@cde.state.co.us::823cceae-331b-41d6-9a63-34ad6d1db55c" providerId="AD" clId="Web-{5D66BA72-AD2F-CFC9-F436-EEBCF7AE65FA}" dt="2023-05-03T13:55:20.769" v="104"/>
        <pc:sldMkLst>
          <pc:docMk/>
          <pc:sldMk cId="764275598" sldId="495"/>
        </pc:sldMkLst>
      </pc:sldChg>
      <pc:sldChg chg="addSp modSp add mod setBg">
        <pc:chgData name="Gudka, Dawna" userId="S::gudka_d@cde.state.co.us::823cceae-331b-41d6-9a63-34ad6d1db55c" providerId="AD" clId="Web-{5D66BA72-AD2F-CFC9-F436-EEBCF7AE65FA}" dt="2023-05-03T13:56:15.302" v="108" actId="14100"/>
        <pc:sldMkLst>
          <pc:docMk/>
          <pc:sldMk cId="450187626" sldId="496"/>
        </pc:sldMkLst>
        <pc:spChg chg="mod">
          <ac:chgData name="Gudka, Dawna" userId="S::gudka_d@cde.state.co.us::823cceae-331b-41d6-9a63-34ad6d1db55c" providerId="AD" clId="Web-{5D66BA72-AD2F-CFC9-F436-EEBCF7AE65FA}" dt="2023-05-03T13:55:53.974" v="105"/>
          <ac:spMkLst>
            <pc:docMk/>
            <pc:sldMk cId="450187626" sldId="496"/>
            <ac:spMk id="2" creationId="{48CBAAA6-189D-781E-A971-BDE2246ED7DB}"/>
          </ac:spMkLst>
        </pc:spChg>
        <pc:spChg chg="mod">
          <ac:chgData name="Gudka, Dawna" userId="S::gudka_d@cde.state.co.us::823cceae-331b-41d6-9a63-34ad6d1db55c" providerId="AD" clId="Web-{5D66BA72-AD2F-CFC9-F436-EEBCF7AE65FA}" dt="2023-05-03T13:55:53.974" v="105"/>
          <ac:spMkLst>
            <pc:docMk/>
            <pc:sldMk cId="450187626" sldId="496"/>
            <ac:spMk id="12" creationId="{945D306F-8980-4485-E14A-5B38E35483B8}"/>
          </ac:spMkLst>
        </pc:spChg>
        <pc:spChg chg="mod">
          <ac:chgData name="Gudka, Dawna" userId="S::gudka_d@cde.state.co.us::823cceae-331b-41d6-9a63-34ad6d1db55c" providerId="AD" clId="Web-{5D66BA72-AD2F-CFC9-F436-EEBCF7AE65FA}" dt="2023-05-03T13:55:53.974" v="105"/>
          <ac:spMkLst>
            <pc:docMk/>
            <pc:sldMk cId="450187626" sldId="496"/>
            <ac:spMk id="15" creationId="{F98A8C58-4E10-F45C-9AEF-EB3BBD0DD192}"/>
          </ac:spMkLst>
        </pc:spChg>
        <pc:spChg chg="mod">
          <ac:chgData name="Gudka, Dawna" userId="S::gudka_d@cde.state.co.us::823cceae-331b-41d6-9a63-34ad6d1db55c" providerId="AD" clId="Web-{5D66BA72-AD2F-CFC9-F436-EEBCF7AE65FA}" dt="2023-05-03T13:55:53.974" v="105"/>
          <ac:spMkLst>
            <pc:docMk/>
            <pc:sldMk cId="450187626" sldId="496"/>
            <ac:spMk id="16" creationId="{D6A160D6-F77A-483F-2010-709D55A80247}"/>
          </ac:spMkLst>
        </pc:spChg>
        <pc:spChg chg="add">
          <ac:chgData name="Gudka, Dawna" userId="S::gudka_d@cde.state.co.us::823cceae-331b-41d6-9a63-34ad6d1db55c" providerId="AD" clId="Web-{5D66BA72-AD2F-CFC9-F436-EEBCF7AE65FA}" dt="2023-05-03T13:55:53.974" v="105"/>
          <ac:spMkLst>
            <pc:docMk/>
            <pc:sldMk cId="450187626" sldId="496"/>
            <ac:spMk id="21" creationId="{56E9B3E6-E277-4D68-BA48-9CB43FFBD6E2}"/>
          </ac:spMkLst>
        </pc:spChg>
        <pc:spChg chg="add">
          <ac:chgData name="Gudka, Dawna" userId="S::gudka_d@cde.state.co.us::823cceae-331b-41d6-9a63-34ad6d1db55c" providerId="AD" clId="Web-{5D66BA72-AD2F-CFC9-F436-EEBCF7AE65FA}" dt="2023-05-03T13:55:53.974" v="105"/>
          <ac:spMkLst>
            <pc:docMk/>
            <pc:sldMk cId="450187626" sldId="496"/>
            <ac:spMk id="28" creationId="{D5B0017B-2ECA-49AF-B397-DC140825DF8D}"/>
          </ac:spMkLst>
        </pc:spChg>
        <pc:grpChg chg="add">
          <ac:chgData name="Gudka, Dawna" userId="S::gudka_d@cde.state.co.us::823cceae-331b-41d6-9a63-34ad6d1db55c" providerId="AD" clId="Web-{5D66BA72-AD2F-CFC9-F436-EEBCF7AE65FA}" dt="2023-05-03T13:55:53.974" v="105"/>
          <ac:grpSpMkLst>
            <pc:docMk/>
            <pc:sldMk cId="450187626" sldId="496"/>
            <ac:grpSpMk id="23" creationId="{AE1C45F0-260A-458C-96ED-C1F6D2151219}"/>
          </ac:grpSpMkLst>
        </pc:grpChg>
        <pc:picChg chg="mod">
          <ac:chgData name="Gudka, Dawna" userId="S::gudka_d@cde.state.co.us::823cceae-331b-41d6-9a63-34ad6d1db55c" providerId="AD" clId="Web-{5D66BA72-AD2F-CFC9-F436-EEBCF7AE65FA}" dt="2023-05-03T13:56:15.302" v="108" actId="14100"/>
          <ac:picMkLst>
            <pc:docMk/>
            <pc:sldMk cId="450187626" sldId="496"/>
            <ac:picMk id="5" creationId="{1AF15B06-AC5A-136D-7A58-B2A56903D088}"/>
          </ac:picMkLst>
        </pc:picChg>
        <pc:cxnChg chg="add">
          <ac:chgData name="Gudka, Dawna" userId="S::gudka_d@cde.state.co.us::823cceae-331b-41d6-9a63-34ad6d1db55c" providerId="AD" clId="Web-{5D66BA72-AD2F-CFC9-F436-EEBCF7AE65FA}" dt="2023-05-03T13:55:53.974" v="105"/>
          <ac:cxnSpMkLst>
            <pc:docMk/>
            <pc:sldMk cId="450187626" sldId="496"/>
            <ac:cxnSpMk id="30" creationId="{6CF1BAF6-AD41-4082-B212-8A1F9A2E8779}"/>
          </ac:cxnSpMkLst>
        </pc:cxnChg>
      </pc:sldChg>
      <pc:sldChg chg="add del">
        <pc:chgData name="Gudka, Dawna" userId="S::gudka_d@cde.state.co.us::823cceae-331b-41d6-9a63-34ad6d1db55c" providerId="AD" clId="Web-{5D66BA72-AD2F-CFC9-F436-EEBCF7AE65FA}" dt="2023-05-03T13:59:00.214" v="114"/>
        <pc:sldMkLst>
          <pc:docMk/>
          <pc:sldMk cId="2501464785" sldId="497"/>
        </pc:sldMkLst>
      </pc:sldChg>
      <pc:sldChg chg="add mod setBg">
        <pc:chgData name="Gudka, Dawna" userId="S::gudka_d@cde.state.co.us::823cceae-331b-41d6-9a63-34ad6d1db55c" providerId="AD" clId="Web-{5D66BA72-AD2F-CFC9-F436-EEBCF7AE65FA}" dt="2023-05-03T13:58:30.510" v="113"/>
        <pc:sldMkLst>
          <pc:docMk/>
          <pc:sldMk cId="1995184702" sldId="498"/>
        </pc:sldMkLst>
      </pc:sldChg>
      <pc:sldMasterChg chg="add addSldLayout">
        <pc:chgData name="Gudka, Dawna" userId="S::gudka_d@cde.state.co.us::823cceae-331b-41d6-9a63-34ad6d1db55c" providerId="AD" clId="Web-{5D66BA72-AD2F-CFC9-F436-EEBCF7AE65FA}" dt="2023-05-03T13:55:13.816" v="103"/>
        <pc:sldMasterMkLst>
          <pc:docMk/>
          <pc:sldMasterMk cId="2150711039" sldId="2147483706"/>
        </pc:sldMasterMkLst>
        <pc:sldLayoutChg chg="add">
          <pc:chgData name="Gudka, Dawna" userId="S::gudka_d@cde.state.co.us::823cceae-331b-41d6-9a63-34ad6d1db55c" providerId="AD" clId="Web-{5D66BA72-AD2F-CFC9-F436-EEBCF7AE65FA}" dt="2023-05-03T13:55:13.816" v="103"/>
          <pc:sldLayoutMkLst>
            <pc:docMk/>
            <pc:sldMasterMk cId="2150711039" sldId="2147483706"/>
            <pc:sldLayoutMk cId="783952611" sldId="2147483702"/>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2453358116" sldId="2147483703"/>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808856311" sldId="2147483704"/>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3175066017" sldId="2147483707"/>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1875235201" sldId="2147483708"/>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2265404210" sldId="2147483709"/>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3219240684" sldId="2147483710"/>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1571646181" sldId="2147483711"/>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3299890113" sldId="2147483712"/>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2944687666" sldId="2147483713"/>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3427922814" sldId="2147483714"/>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2455326165" sldId="2147483715"/>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369130238" sldId="2147483716"/>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1669288552" sldId="2147483718"/>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2675640113" sldId="2147483720"/>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2183644682" sldId="2147483724"/>
          </pc:sldLayoutMkLst>
        </pc:sldLayoutChg>
        <pc:sldLayoutChg chg="add">
          <pc:chgData name="Gudka, Dawna" userId="S::gudka_d@cde.state.co.us::823cceae-331b-41d6-9a63-34ad6d1db55c" providerId="AD" clId="Web-{5D66BA72-AD2F-CFC9-F436-EEBCF7AE65FA}" dt="2023-05-03T13:55:13.816" v="103"/>
          <pc:sldLayoutMkLst>
            <pc:docMk/>
            <pc:sldMasterMk cId="2150711039" sldId="2147483706"/>
            <pc:sldLayoutMk cId="109088332" sldId="2147483727"/>
          </pc:sldLayoutMkLst>
        </pc:sldLayoutChg>
      </pc:sldMasterChg>
    </pc:docChg>
  </pc:docChgLst>
  <pc:docChgLst>
    <pc:chgData name="Gudka, Dawna" userId="S::gudka_d@cde.state.co.us::823cceae-331b-41d6-9a63-34ad6d1db55c" providerId="AD" clId="Web-{96D4901B-4DBA-408E-11FC-5F9B73CE6518}"/>
    <pc:docChg chg="modSld">
      <pc:chgData name="Gudka, Dawna" userId="S::gudka_d@cde.state.co.us::823cceae-331b-41d6-9a63-34ad6d1db55c" providerId="AD" clId="Web-{96D4901B-4DBA-408E-11FC-5F9B73CE6518}" dt="2023-05-03T04:47:13.074" v="1" actId="14100"/>
      <pc:docMkLst>
        <pc:docMk/>
      </pc:docMkLst>
      <pc:sldChg chg="modSp">
        <pc:chgData name="Gudka, Dawna" userId="S::gudka_d@cde.state.co.us::823cceae-331b-41d6-9a63-34ad6d1db55c" providerId="AD" clId="Web-{96D4901B-4DBA-408E-11FC-5F9B73CE6518}" dt="2023-05-03T04:47:13.074" v="1" actId="14100"/>
        <pc:sldMkLst>
          <pc:docMk/>
          <pc:sldMk cId="1176409635" sldId="401"/>
        </pc:sldMkLst>
        <pc:spChg chg="mod">
          <ac:chgData name="Gudka, Dawna" userId="S::gudka_d@cde.state.co.us::823cceae-331b-41d6-9a63-34ad6d1db55c" providerId="AD" clId="Web-{96D4901B-4DBA-408E-11FC-5F9B73CE6518}" dt="2023-05-03T04:47:13.074" v="1" actId="14100"/>
          <ac:spMkLst>
            <pc:docMk/>
            <pc:sldMk cId="1176409635" sldId="401"/>
            <ac:spMk id="2" creationId="{00000000-0000-0000-0000-000000000000}"/>
          </ac:spMkLst>
        </pc:spChg>
      </pc:sldChg>
    </pc:docChg>
  </pc:docChgLst>
  <pc:docChgLst>
    <pc:chgData name="Gudka, Dawna" userId="S::gudka_d@cde.state.co.us::823cceae-331b-41d6-9a63-34ad6d1db55c" providerId="AD" clId="Web-{A2CE598B-746E-6EC9-AA57-6A193F61E657}"/>
    <pc:docChg chg="modSld">
      <pc:chgData name="Gudka, Dawna" userId="S::gudka_d@cde.state.co.us::823cceae-331b-41d6-9a63-34ad6d1db55c" providerId="AD" clId="Web-{A2CE598B-746E-6EC9-AA57-6A193F61E657}" dt="2023-05-04T14:39:02.165" v="12" actId="20577"/>
      <pc:docMkLst>
        <pc:docMk/>
      </pc:docMkLst>
      <pc:sldChg chg="modSp">
        <pc:chgData name="Gudka, Dawna" userId="S::gudka_d@cde.state.co.us::823cceae-331b-41d6-9a63-34ad6d1db55c" providerId="AD" clId="Web-{A2CE598B-746E-6EC9-AA57-6A193F61E657}" dt="2023-05-04T14:39:02.165" v="12" actId="20577"/>
        <pc:sldMkLst>
          <pc:docMk/>
          <pc:sldMk cId="3483486820" sldId="481"/>
        </pc:sldMkLst>
        <pc:spChg chg="mod">
          <ac:chgData name="Gudka, Dawna" userId="S::gudka_d@cde.state.co.us::823cceae-331b-41d6-9a63-34ad6d1db55c" providerId="AD" clId="Web-{A2CE598B-746E-6EC9-AA57-6A193F61E657}" dt="2023-05-04T14:39:02.165" v="12" actId="20577"/>
          <ac:spMkLst>
            <pc:docMk/>
            <pc:sldMk cId="3483486820" sldId="481"/>
            <ac:spMk id="9" creationId="{E7E823FF-A368-4776-B462-F9B579DC7B1D}"/>
          </ac:spMkLst>
        </pc:spChg>
      </pc:sldChg>
    </pc:docChg>
  </pc:docChgLst>
  <pc:docChgLst>
    <pc:chgData name="Gudka, Dawna" userId="S::gudka_d@cde.state.co.us::823cceae-331b-41d6-9a63-34ad6d1db55c" providerId="AD" clId="Web-{C3A05F02-8F64-27A4-4EAE-2DC121D36DA9}"/>
    <pc:docChg chg="modSld">
      <pc:chgData name="Gudka, Dawna" userId="S::gudka_d@cde.state.co.us::823cceae-331b-41d6-9a63-34ad6d1db55c" providerId="AD" clId="Web-{C3A05F02-8F64-27A4-4EAE-2DC121D36DA9}" dt="2023-05-03T14:35:18.388" v="3" actId="20577"/>
      <pc:docMkLst>
        <pc:docMk/>
      </pc:docMkLst>
      <pc:sldChg chg="modSp">
        <pc:chgData name="Gudka, Dawna" userId="S::gudka_d@cde.state.co.us::823cceae-331b-41d6-9a63-34ad6d1db55c" providerId="AD" clId="Web-{C3A05F02-8F64-27A4-4EAE-2DC121D36DA9}" dt="2023-05-03T14:35:18.388" v="3" actId="20577"/>
        <pc:sldMkLst>
          <pc:docMk/>
          <pc:sldMk cId="3350270173" sldId="489"/>
        </pc:sldMkLst>
        <pc:spChg chg="mod">
          <ac:chgData name="Gudka, Dawna" userId="S::gudka_d@cde.state.co.us::823cceae-331b-41d6-9a63-34ad6d1db55c" providerId="AD" clId="Web-{C3A05F02-8F64-27A4-4EAE-2DC121D36DA9}" dt="2023-05-03T14:35:18.388" v="3" actId="20577"/>
          <ac:spMkLst>
            <pc:docMk/>
            <pc:sldMk cId="3350270173" sldId="489"/>
            <ac:spMk id="2"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2.xml.rels><?xml version="1.0" encoding="UTF-8" standalone="yes"?>
<Relationships xmlns="http://schemas.openxmlformats.org/package/2006/relationships"><Relationship Id="rId1" Type="http://schemas.openxmlformats.org/officeDocument/2006/relationships/hyperlink" Target="https://na74.salesforce.com/sfc/p/"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1" Type="http://schemas.openxmlformats.org/officeDocument/2006/relationships/hyperlink" Target="https://na74.salesforce.com/sfc/p/"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F84C5-541A-492B-851E-1664D4449CE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05E14A0-1F09-4914-8E48-0995BC1E7C73}">
      <dgm:prSet/>
      <dgm:spPr/>
      <dgm:t>
        <a:bodyPr/>
        <a:lstStyle/>
        <a:p>
          <a:r>
            <a:rPr lang="en-US"/>
            <a:t>In May of 2019, HB 19-1194 was signed into law.  </a:t>
          </a:r>
        </a:p>
      </dgm:t>
    </dgm:pt>
    <dgm:pt modelId="{93BBEFDE-1032-4C4E-9896-0CFADF26930C}" type="parTrans" cxnId="{CC27F01D-BEED-44A1-99B5-DDF48CD6FBE3}">
      <dgm:prSet/>
      <dgm:spPr/>
      <dgm:t>
        <a:bodyPr/>
        <a:lstStyle/>
        <a:p>
          <a:endParaRPr lang="en-US"/>
        </a:p>
      </dgm:t>
    </dgm:pt>
    <dgm:pt modelId="{058C25CD-F3A7-4831-ABB2-232369A70C66}" type="sibTrans" cxnId="{CC27F01D-BEED-44A1-99B5-DDF48CD6FBE3}">
      <dgm:prSet/>
      <dgm:spPr/>
      <dgm:t>
        <a:bodyPr/>
        <a:lstStyle/>
        <a:p>
          <a:endParaRPr lang="en-US"/>
        </a:p>
      </dgm:t>
    </dgm:pt>
    <dgm:pt modelId="{FC97DAA2-4176-4978-B273-EC043827F265}">
      <dgm:prSet/>
      <dgm:spPr/>
      <dgm:t>
        <a:bodyPr/>
        <a:lstStyle/>
        <a:p>
          <a:r>
            <a:rPr lang="en-US"/>
            <a:t>This law limits the suspensions and expulsion of children in grades preschool through second grade. </a:t>
          </a:r>
        </a:p>
      </dgm:t>
    </dgm:pt>
    <dgm:pt modelId="{6C9709DC-931A-4C4C-B3E3-3347B2193FAB}" type="parTrans" cxnId="{5771E6AB-722B-4B36-8D7D-1253C6A6354B}">
      <dgm:prSet/>
      <dgm:spPr/>
      <dgm:t>
        <a:bodyPr/>
        <a:lstStyle/>
        <a:p>
          <a:endParaRPr lang="en-US"/>
        </a:p>
      </dgm:t>
    </dgm:pt>
    <dgm:pt modelId="{B00C15CE-0E98-4FDE-BC3E-2019141E0465}" type="sibTrans" cxnId="{5771E6AB-722B-4B36-8D7D-1253C6A6354B}">
      <dgm:prSet/>
      <dgm:spPr/>
      <dgm:t>
        <a:bodyPr/>
        <a:lstStyle/>
        <a:p>
          <a:endParaRPr lang="en-US"/>
        </a:p>
      </dgm:t>
    </dgm:pt>
    <dgm:pt modelId="{CB970A99-DB1C-46F8-BB02-8648E8FFF2E1}">
      <dgm:prSet/>
      <dgm:spPr/>
      <dgm:t>
        <a:bodyPr/>
        <a:lstStyle/>
        <a:p>
          <a:r>
            <a:rPr lang="en-US"/>
            <a:t>It is important that programs work to positively address behaviors that may be challenging rather than suspending and expelling children in preschool. </a:t>
          </a:r>
        </a:p>
      </dgm:t>
    </dgm:pt>
    <dgm:pt modelId="{DBE292A0-7258-4C21-8E55-F7AED0C29E9F}" type="parTrans" cxnId="{AA5EEB39-A519-44C7-9BBF-CC6E5015C6C7}">
      <dgm:prSet/>
      <dgm:spPr/>
      <dgm:t>
        <a:bodyPr/>
        <a:lstStyle/>
        <a:p>
          <a:endParaRPr lang="en-US"/>
        </a:p>
      </dgm:t>
    </dgm:pt>
    <dgm:pt modelId="{C61070DC-F825-4101-9B2D-1A109E29457B}" type="sibTrans" cxnId="{AA5EEB39-A519-44C7-9BBF-CC6E5015C6C7}">
      <dgm:prSet/>
      <dgm:spPr/>
      <dgm:t>
        <a:bodyPr/>
        <a:lstStyle/>
        <a:p>
          <a:endParaRPr lang="en-US"/>
        </a:p>
      </dgm:t>
    </dgm:pt>
    <dgm:pt modelId="{E2A6A93F-A653-411B-B436-19DA1C63F147}">
      <dgm:prSet/>
      <dgm:spPr/>
      <dgm:t>
        <a:bodyPr/>
        <a:lstStyle/>
        <a:p>
          <a:r>
            <a:rPr lang="en-US"/>
            <a:t>“Research indicates that young children who are suspended or expelled from school are several times more likely to experience disciplinary action later in their academic careers, drop out or disengage from high school, report feeling disconnected from school, and be incarcerated later in life (HB 19-1194)”</a:t>
          </a:r>
        </a:p>
      </dgm:t>
    </dgm:pt>
    <dgm:pt modelId="{3A073D20-5785-417B-843B-B3A96D0B6B64}" type="parTrans" cxnId="{DCCA1929-DDD1-4AD6-B9A5-EA1FA1D8D93F}">
      <dgm:prSet/>
      <dgm:spPr/>
      <dgm:t>
        <a:bodyPr/>
        <a:lstStyle/>
        <a:p>
          <a:endParaRPr lang="en-US"/>
        </a:p>
      </dgm:t>
    </dgm:pt>
    <dgm:pt modelId="{A39DB850-8EB2-44CF-9C55-2A166CC6D902}" type="sibTrans" cxnId="{DCCA1929-DDD1-4AD6-B9A5-EA1FA1D8D93F}">
      <dgm:prSet/>
      <dgm:spPr/>
      <dgm:t>
        <a:bodyPr/>
        <a:lstStyle/>
        <a:p>
          <a:endParaRPr lang="en-US"/>
        </a:p>
      </dgm:t>
    </dgm:pt>
    <dgm:pt modelId="{CF48237A-503F-4428-B76F-6A4B450D8231}" type="pres">
      <dgm:prSet presAssocID="{C1DF84C5-541A-492B-851E-1664D4449CE9}" presName="root" presStyleCnt="0">
        <dgm:presLayoutVars>
          <dgm:dir/>
          <dgm:resizeHandles val="exact"/>
        </dgm:presLayoutVars>
      </dgm:prSet>
      <dgm:spPr/>
    </dgm:pt>
    <dgm:pt modelId="{E53F45D4-D2BB-45B8-AE00-CFFE7F4FA252}" type="pres">
      <dgm:prSet presAssocID="{005E14A0-1F09-4914-8E48-0995BC1E7C73}" presName="compNode" presStyleCnt="0"/>
      <dgm:spPr/>
    </dgm:pt>
    <dgm:pt modelId="{64FDC99E-8E0C-45C0-8C6E-B6A912944760}" type="pres">
      <dgm:prSet presAssocID="{005E14A0-1F09-4914-8E48-0995BC1E7C73}" presName="bgRect" presStyleLbl="bgShp" presStyleIdx="0" presStyleCnt="4"/>
      <dgm:spPr/>
    </dgm:pt>
    <dgm:pt modelId="{11D15F26-BBFA-41CF-9105-8EC1FC1969A0}" type="pres">
      <dgm:prSet presAssocID="{005E14A0-1F09-4914-8E48-0995BC1E7C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44AB4249-0636-492D-8D83-E2421C122C66}" type="pres">
      <dgm:prSet presAssocID="{005E14A0-1F09-4914-8E48-0995BC1E7C73}" presName="spaceRect" presStyleCnt="0"/>
      <dgm:spPr/>
    </dgm:pt>
    <dgm:pt modelId="{175F8CD5-6A0B-4D75-9349-0D55902EF1B3}" type="pres">
      <dgm:prSet presAssocID="{005E14A0-1F09-4914-8E48-0995BC1E7C73}" presName="parTx" presStyleLbl="revTx" presStyleIdx="0" presStyleCnt="4">
        <dgm:presLayoutVars>
          <dgm:chMax val="0"/>
          <dgm:chPref val="0"/>
        </dgm:presLayoutVars>
      </dgm:prSet>
      <dgm:spPr/>
    </dgm:pt>
    <dgm:pt modelId="{DC89234D-E0BA-43AA-AF4C-17B21FD6ACB9}" type="pres">
      <dgm:prSet presAssocID="{058C25CD-F3A7-4831-ABB2-232369A70C66}" presName="sibTrans" presStyleCnt="0"/>
      <dgm:spPr/>
    </dgm:pt>
    <dgm:pt modelId="{849B86D4-6F03-4533-9E39-664E3265378C}" type="pres">
      <dgm:prSet presAssocID="{FC97DAA2-4176-4978-B273-EC043827F265}" presName="compNode" presStyleCnt="0"/>
      <dgm:spPr/>
    </dgm:pt>
    <dgm:pt modelId="{D42B0A1F-40F7-43DF-8B56-E8B438002D2B}" type="pres">
      <dgm:prSet presAssocID="{FC97DAA2-4176-4978-B273-EC043827F265}" presName="bgRect" presStyleLbl="bgShp" presStyleIdx="1" presStyleCnt="4"/>
      <dgm:spPr/>
    </dgm:pt>
    <dgm:pt modelId="{6E7684CA-DA48-4D70-875A-95AD48648D9C}" type="pres">
      <dgm:prSet presAssocID="{FC97DAA2-4176-4978-B273-EC043827F2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97943DC-06D7-4961-B178-F27F5C61BD41}" type="pres">
      <dgm:prSet presAssocID="{FC97DAA2-4176-4978-B273-EC043827F265}" presName="spaceRect" presStyleCnt="0"/>
      <dgm:spPr/>
    </dgm:pt>
    <dgm:pt modelId="{E19968B8-E157-4171-A019-FDB1A660604C}" type="pres">
      <dgm:prSet presAssocID="{FC97DAA2-4176-4978-B273-EC043827F265}" presName="parTx" presStyleLbl="revTx" presStyleIdx="1" presStyleCnt="4">
        <dgm:presLayoutVars>
          <dgm:chMax val="0"/>
          <dgm:chPref val="0"/>
        </dgm:presLayoutVars>
      </dgm:prSet>
      <dgm:spPr/>
    </dgm:pt>
    <dgm:pt modelId="{EF430811-B4DD-4E5E-A7D9-2392FBF92666}" type="pres">
      <dgm:prSet presAssocID="{B00C15CE-0E98-4FDE-BC3E-2019141E0465}" presName="sibTrans" presStyleCnt="0"/>
      <dgm:spPr/>
    </dgm:pt>
    <dgm:pt modelId="{4F54FC4E-42C3-4375-B4C6-C0AAE4D00F2D}" type="pres">
      <dgm:prSet presAssocID="{CB970A99-DB1C-46F8-BB02-8648E8FFF2E1}" presName="compNode" presStyleCnt="0"/>
      <dgm:spPr/>
    </dgm:pt>
    <dgm:pt modelId="{2980509E-DBD3-4AA4-B53F-EF2E8C6FAD38}" type="pres">
      <dgm:prSet presAssocID="{CB970A99-DB1C-46F8-BB02-8648E8FFF2E1}" presName="bgRect" presStyleLbl="bgShp" presStyleIdx="2" presStyleCnt="4"/>
      <dgm:spPr/>
    </dgm:pt>
    <dgm:pt modelId="{496B2914-A1BA-4FCD-B52C-665417C44736}" type="pres">
      <dgm:prSet presAssocID="{CB970A99-DB1C-46F8-BB02-8648E8FFF2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8C57EE39-8646-4952-B86A-11F0391BB06D}" type="pres">
      <dgm:prSet presAssocID="{CB970A99-DB1C-46F8-BB02-8648E8FFF2E1}" presName="spaceRect" presStyleCnt="0"/>
      <dgm:spPr/>
    </dgm:pt>
    <dgm:pt modelId="{43C52A2D-FECB-45F6-B62D-31CCB1F138F3}" type="pres">
      <dgm:prSet presAssocID="{CB970A99-DB1C-46F8-BB02-8648E8FFF2E1}" presName="parTx" presStyleLbl="revTx" presStyleIdx="2" presStyleCnt="4">
        <dgm:presLayoutVars>
          <dgm:chMax val="0"/>
          <dgm:chPref val="0"/>
        </dgm:presLayoutVars>
      </dgm:prSet>
      <dgm:spPr/>
    </dgm:pt>
    <dgm:pt modelId="{D8784E16-B048-401F-8611-92BEEFA34D74}" type="pres">
      <dgm:prSet presAssocID="{C61070DC-F825-4101-9B2D-1A109E29457B}" presName="sibTrans" presStyleCnt="0"/>
      <dgm:spPr/>
    </dgm:pt>
    <dgm:pt modelId="{91DD7509-9B82-487D-85C4-9A1C9F02DA06}" type="pres">
      <dgm:prSet presAssocID="{E2A6A93F-A653-411B-B436-19DA1C63F147}" presName="compNode" presStyleCnt="0"/>
      <dgm:spPr/>
    </dgm:pt>
    <dgm:pt modelId="{968DE6EE-6D8D-49BC-9D91-00E35D7AFE92}" type="pres">
      <dgm:prSet presAssocID="{E2A6A93F-A653-411B-B436-19DA1C63F147}" presName="bgRect" presStyleLbl="bgShp" presStyleIdx="3" presStyleCnt="4"/>
      <dgm:spPr/>
    </dgm:pt>
    <dgm:pt modelId="{4F29CAEC-2B09-46A5-A53A-39A0BC0D6056}" type="pres">
      <dgm:prSet presAssocID="{E2A6A93F-A653-411B-B436-19DA1C63F14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978591E5-DC79-4570-882B-7163B3A19DB8}" type="pres">
      <dgm:prSet presAssocID="{E2A6A93F-A653-411B-B436-19DA1C63F147}" presName="spaceRect" presStyleCnt="0"/>
      <dgm:spPr/>
    </dgm:pt>
    <dgm:pt modelId="{F95C5F8C-D46B-45A4-8806-73966000B66A}" type="pres">
      <dgm:prSet presAssocID="{E2A6A93F-A653-411B-B436-19DA1C63F147}" presName="parTx" presStyleLbl="revTx" presStyleIdx="3" presStyleCnt="4">
        <dgm:presLayoutVars>
          <dgm:chMax val="0"/>
          <dgm:chPref val="0"/>
        </dgm:presLayoutVars>
      </dgm:prSet>
      <dgm:spPr/>
    </dgm:pt>
  </dgm:ptLst>
  <dgm:cxnLst>
    <dgm:cxn modelId="{CC27F01D-BEED-44A1-99B5-DDF48CD6FBE3}" srcId="{C1DF84C5-541A-492B-851E-1664D4449CE9}" destId="{005E14A0-1F09-4914-8E48-0995BC1E7C73}" srcOrd="0" destOrd="0" parTransId="{93BBEFDE-1032-4C4E-9896-0CFADF26930C}" sibTransId="{058C25CD-F3A7-4831-ABB2-232369A70C66}"/>
    <dgm:cxn modelId="{9EA9EA20-CC72-4A4B-879B-9D8B1D795191}" type="presOf" srcId="{E2A6A93F-A653-411B-B436-19DA1C63F147}" destId="{F95C5F8C-D46B-45A4-8806-73966000B66A}" srcOrd="0" destOrd="0" presId="urn:microsoft.com/office/officeart/2018/2/layout/IconVerticalSolidList"/>
    <dgm:cxn modelId="{DCCA1929-DDD1-4AD6-B9A5-EA1FA1D8D93F}" srcId="{C1DF84C5-541A-492B-851E-1664D4449CE9}" destId="{E2A6A93F-A653-411B-B436-19DA1C63F147}" srcOrd="3" destOrd="0" parTransId="{3A073D20-5785-417B-843B-B3A96D0B6B64}" sibTransId="{A39DB850-8EB2-44CF-9C55-2A166CC6D902}"/>
    <dgm:cxn modelId="{AA5EEB39-A519-44C7-9BBF-CC6E5015C6C7}" srcId="{C1DF84C5-541A-492B-851E-1664D4449CE9}" destId="{CB970A99-DB1C-46F8-BB02-8648E8FFF2E1}" srcOrd="2" destOrd="0" parTransId="{DBE292A0-7258-4C21-8E55-F7AED0C29E9F}" sibTransId="{C61070DC-F825-4101-9B2D-1A109E29457B}"/>
    <dgm:cxn modelId="{2EC6F446-C25E-4F2C-82CD-16622FF88ABB}" type="presOf" srcId="{C1DF84C5-541A-492B-851E-1664D4449CE9}" destId="{CF48237A-503F-4428-B76F-6A4B450D8231}" srcOrd="0" destOrd="0" presId="urn:microsoft.com/office/officeart/2018/2/layout/IconVerticalSolidList"/>
    <dgm:cxn modelId="{60B39383-B033-48FD-BB9A-CC0B867D6650}" type="presOf" srcId="{CB970A99-DB1C-46F8-BB02-8648E8FFF2E1}" destId="{43C52A2D-FECB-45F6-B62D-31CCB1F138F3}" srcOrd="0" destOrd="0" presId="urn:microsoft.com/office/officeart/2018/2/layout/IconVerticalSolidList"/>
    <dgm:cxn modelId="{5771E6AB-722B-4B36-8D7D-1253C6A6354B}" srcId="{C1DF84C5-541A-492B-851E-1664D4449CE9}" destId="{FC97DAA2-4176-4978-B273-EC043827F265}" srcOrd="1" destOrd="0" parTransId="{6C9709DC-931A-4C4C-B3E3-3347B2193FAB}" sibTransId="{B00C15CE-0E98-4FDE-BC3E-2019141E0465}"/>
    <dgm:cxn modelId="{07C909C3-40DE-48E2-A5EC-4087AA2B4B63}" type="presOf" srcId="{FC97DAA2-4176-4978-B273-EC043827F265}" destId="{E19968B8-E157-4171-A019-FDB1A660604C}" srcOrd="0" destOrd="0" presId="urn:microsoft.com/office/officeart/2018/2/layout/IconVerticalSolidList"/>
    <dgm:cxn modelId="{A78648D7-5314-4983-AEB6-FC196A741471}" type="presOf" srcId="{005E14A0-1F09-4914-8E48-0995BC1E7C73}" destId="{175F8CD5-6A0B-4D75-9349-0D55902EF1B3}" srcOrd="0" destOrd="0" presId="urn:microsoft.com/office/officeart/2018/2/layout/IconVerticalSolidList"/>
    <dgm:cxn modelId="{3B10266A-8F75-4AB9-8566-6284F30E13AE}" type="presParOf" srcId="{CF48237A-503F-4428-B76F-6A4B450D8231}" destId="{E53F45D4-D2BB-45B8-AE00-CFFE7F4FA252}" srcOrd="0" destOrd="0" presId="urn:microsoft.com/office/officeart/2018/2/layout/IconVerticalSolidList"/>
    <dgm:cxn modelId="{5897BE2E-0818-4020-BCD0-C6778A95FDEE}" type="presParOf" srcId="{E53F45D4-D2BB-45B8-AE00-CFFE7F4FA252}" destId="{64FDC99E-8E0C-45C0-8C6E-B6A912944760}" srcOrd="0" destOrd="0" presId="urn:microsoft.com/office/officeart/2018/2/layout/IconVerticalSolidList"/>
    <dgm:cxn modelId="{0D7D623A-AD37-4FA4-BCDF-5E1D955C433A}" type="presParOf" srcId="{E53F45D4-D2BB-45B8-AE00-CFFE7F4FA252}" destId="{11D15F26-BBFA-41CF-9105-8EC1FC1969A0}" srcOrd="1" destOrd="0" presId="urn:microsoft.com/office/officeart/2018/2/layout/IconVerticalSolidList"/>
    <dgm:cxn modelId="{800925B7-E025-439C-A156-04516B29E88D}" type="presParOf" srcId="{E53F45D4-D2BB-45B8-AE00-CFFE7F4FA252}" destId="{44AB4249-0636-492D-8D83-E2421C122C66}" srcOrd="2" destOrd="0" presId="urn:microsoft.com/office/officeart/2018/2/layout/IconVerticalSolidList"/>
    <dgm:cxn modelId="{937E28CE-BA63-4AA0-9091-8E4392053BD2}" type="presParOf" srcId="{E53F45D4-D2BB-45B8-AE00-CFFE7F4FA252}" destId="{175F8CD5-6A0B-4D75-9349-0D55902EF1B3}" srcOrd="3" destOrd="0" presId="urn:microsoft.com/office/officeart/2018/2/layout/IconVerticalSolidList"/>
    <dgm:cxn modelId="{2F066236-FA8B-496B-B08A-6FF47DD728EC}" type="presParOf" srcId="{CF48237A-503F-4428-B76F-6A4B450D8231}" destId="{DC89234D-E0BA-43AA-AF4C-17B21FD6ACB9}" srcOrd="1" destOrd="0" presId="urn:microsoft.com/office/officeart/2018/2/layout/IconVerticalSolidList"/>
    <dgm:cxn modelId="{BEA5E939-E5E4-4F1C-AEDE-C1DAE0AEFF18}" type="presParOf" srcId="{CF48237A-503F-4428-B76F-6A4B450D8231}" destId="{849B86D4-6F03-4533-9E39-664E3265378C}" srcOrd="2" destOrd="0" presId="urn:microsoft.com/office/officeart/2018/2/layout/IconVerticalSolidList"/>
    <dgm:cxn modelId="{BCA3BAEB-E215-42B2-93C2-B03B7DCE792B}" type="presParOf" srcId="{849B86D4-6F03-4533-9E39-664E3265378C}" destId="{D42B0A1F-40F7-43DF-8B56-E8B438002D2B}" srcOrd="0" destOrd="0" presId="urn:microsoft.com/office/officeart/2018/2/layout/IconVerticalSolidList"/>
    <dgm:cxn modelId="{C781391D-E7B7-4657-89C6-9C260373945F}" type="presParOf" srcId="{849B86D4-6F03-4533-9E39-664E3265378C}" destId="{6E7684CA-DA48-4D70-875A-95AD48648D9C}" srcOrd="1" destOrd="0" presId="urn:microsoft.com/office/officeart/2018/2/layout/IconVerticalSolidList"/>
    <dgm:cxn modelId="{0B525966-EFD3-446C-8CE2-5985D2D36FA8}" type="presParOf" srcId="{849B86D4-6F03-4533-9E39-664E3265378C}" destId="{797943DC-06D7-4961-B178-F27F5C61BD41}" srcOrd="2" destOrd="0" presId="urn:microsoft.com/office/officeart/2018/2/layout/IconVerticalSolidList"/>
    <dgm:cxn modelId="{4CFAD6FE-DFB9-4BF7-B611-97227005B458}" type="presParOf" srcId="{849B86D4-6F03-4533-9E39-664E3265378C}" destId="{E19968B8-E157-4171-A019-FDB1A660604C}" srcOrd="3" destOrd="0" presId="urn:microsoft.com/office/officeart/2018/2/layout/IconVerticalSolidList"/>
    <dgm:cxn modelId="{780464E0-BFA4-4C84-B255-D1F3ACF7D949}" type="presParOf" srcId="{CF48237A-503F-4428-B76F-6A4B450D8231}" destId="{EF430811-B4DD-4E5E-A7D9-2392FBF92666}" srcOrd="3" destOrd="0" presId="urn:microsoft.com/office/officeart/2018/2/layout/IconVerticalSolidList"/>
    <dgm:cxn modelId="{4C0AADA9-5C32-41C7-8CEF-8AC1A08B5204}" type="presParOf" srcId="{CF48237A-503F-4428-B76F-6A4B450D8231}" destId="{4F54FC4E-42C3-4375-B4C6-C0AAE4D00F2D}" srcOrd="4" destOrd="0" presId="urn:microsoft.com/office/officeart/2018/2/layout/IconVerticalSolidList"/>
    <dgm:cxn modelId="{F7565E93-2017-482D-8079-3453CC5D786E}" type="presParOf" srcId="{4F54FC4E-42C3-4375-B4C6-C0AAE4D00F2D}" destId="{2980509E-DBD3-4AA4-B53F-EF2E8C6FAD38}" srcOrd="0" destOrd="0" presId="urn:microsoft.com/office/officeart/2018/2/layout/IconVerticalSolidList"/>
    <dgm:cxn modelId="{6DE88AEF-E331-4C32-9CD6-B4FAAB68B46E}" type="presParOf" srcId="{4F54FC4E-42C3-4375-B4C6-C0AAE4D00F2D}" destId="{496B2914-A1BA-4FCD-B52C-665417C44736}" srcOrd="1" destOrd="0" presId="urn:microsoft.com/office/officeart/2018/2/layout/IconVerticalSolidList"/>
    <dgm:cxn modelId="{1D80B8A5-E1F0-40A7-AE2E-A253664830B6}" type="presParOf" srcId="{4F54FC4E-42C3-4375-B4C6-C0AAE4D00F2D}" destId="{8C57EE39-8646-4952-B86A-11F0391BB06D}" srcOrd="2" destOrd="0" presId="urn:microsoft.com/office/officeart/2018/2/layout/IconVerticalSolidList"/>
    <dgm:cxn modelId="{01345A4A-ADB1-4328-819A-DF02C63F6D19}" type="presParOf" srcId="{4F54FC4E-42C3-4375-B4C6-C0AAE4D00F2D}" destId="{43C52A2D-FECB-45F6-B62D-31CCB1F138F3}" srcOrd="3" destOrd="0" presId="urn:microsoft.com/office/officeart/2018/2/layout/IconVerticalSolidList"/>
    <dgm:cxn modelId="{0E49311B-2968-4AFB-90E4-3F5D60DC9238}" type="presParOf" srcId="{CF48237A-503F-4428-B76F-6A4B450D8231}" destId="{D8784E16-B048-401F-8611-92BEEFA34D74}" srcOrd="5" destOrd="0" presId="urn:microsoft.com/office/officeart/2018/2/layout/IconVerticalSolidList"/>
    <dgm:cxn modelId="{2CD8F97C-3AA3-43C6-9043-E7149828444C}" type="presParOf" srcId="{CF48237A-503F-4428-B76F-6A4B450D8231}" destId="{91DD7509-9B82-487D-85C4-9A1C9F02DA06}" srcOrd="6" destOrd="0" presId="urn:microsoft.com/office/officeart/2018/2/layout/IconVerticalSolidList"/>
    <dgm:cxn modelId="{D5A65928-522B-468A-9BF2-D7342736C9B0}" type="presParOf" srcId="{91DD7509-9B82-487D-85C4-9A1C9F02DA06}" destId="{968DE6EE-6D8D-49BC-9D91-00E35D7AFE92}" srcOrd="0" destOrd="0" presId="urn:microsoft.com/office/officeart/2018/2/layout/IconVerticalSolidList"/>
    <dgm:cxn modelId="{84F87849-F9B7-427A-BE95-906E83F43866}" type="presParOf" srcId="{91DD7509-9B82-487D-85C4-9A1C9F02DA06}" destId="{4F29CAEC-2B09-46A5-A53A-39A0BC0D6056}" srcOrd="1" destOrd="0" presId="urn:microsoft.com/office/officeart/2018/2/layout/IconVerticalSolidList"/>
    <dgm:cxn modelId="{D0248966-3B5B-4BA7-A649-A0C0915DE55A}" type="presParOf" srcId="{91DD7509-9B82-487D-85C4-9A1C9F02DA06}" destId="{978591E5-DC79-4570-882B-7163B3A19DB8}" srcOrd="2" destOrd="0" presId="urn:microsoft.com/office/officeart/2018/2/layout/IconVerticalSolidList"/>
    <dgm:cxn modelId="{552C23F4-0B69-4F24-81E9-F4108FFACCB9}" type="presParOf" srcId="{91DD7509-9B82-487D-85C4-9A1C9F02DA06}" destId="{F95C5F8C-D46B-45A4-8806-73966000B6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8A2DD8-7D48-4A20-9214-1F33729493A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AFB27CE-D8E7-408F-9D5C-FBB7CDE78CCA}">
      <dgm:prSet/>
      <dgm:spPr/>
      <dgm:t>
        <a:bodyPr/>
        <a:lstStyle/>
        <a:p>
          <a:r>
            <a:rPr lang="en-US"/>
            <a:t>Firearm Error Detail Report</a:t>
          </a:r>
        </a:p>
      </dgm:t>
    </dgm:pt>
    <dgm:pt modelId="{46673737-EC7C-4A7D-BB13-07B61B5BA5A4}" type="parTrans" cxnId="{9836E98B-47CC-454C-99E4-5B48C4DB6636}">
      <dgm:prSet/>
      <dgm:spPr/>
      <dgm:t>
        <a:bodyPr/>
        <a:lstStyle/>
        <a:p>
          <a:endParaRPr lang="en-US"/>
        </a:p>
      </dgm:t>
    </dgm:pt>
    <dgm:pt modelId="{FCB7C835-BC4A-4A7C-9459-68A0B5273602}" type="sibTrans" cxnId="{9836E98B-47CC-454C-99E4-5B48C4DB6636}">
      <dgm:prSet/>
      <dgm:spPr/>
      <dgm:t>
        <a:bodyPr/>
        <a:lstStyle/>
        <a:p>
          <a:endParaRPr lang="en-US"/>
        </a:p>
      </dgm:t>
    </dgm:pt>
    <dgm:pt modelId="{021560D7-7BFB-4CAF-9C1C-167102FCE94D}">
      <dgm:prSet/>
      <dgm:spPr/>
      <dgm:t>
        <a:bodyPr/>
        <a:lstStyle/>
        <a:p>
          <a:r>
            <a:rPr lang="en-US"/>
            <a:t>Firearm Error Summary Report</a:t>
          </a:r>
        </a:p>
      </dgm:t>
    </dgm:pt>
    <dgm:pt modelId="{BE481D24-C9D8-450E-A7EB-24042BD888B2}" type="parTrans" cxnId="{C618863D-2E94-4F95-B953-A30E0C7AEB45}">
      <dgm:prSet/>
      <dgm:spPr/>
      <dgm:t>
        <a:bodyPr/>
        <a:lstStyle/>
        <a:p>
          <a:endParaRPr lang="en-US"/>
        </a:p>
      </dgm:t>
    </dgm:pt>
    <dgm:pt modelId="{06CEB0EF-C056-4421-9A31-7CB1303E9751}" type="sibTrans" cxnId="{C618863D-2E94-4F95-B953-A30E0C7AEB45}">
      <dgm:prSet/>
      <dgm:spPr/>
      <dgm:t>
        <a:bodyPr/>
        <a:lstStyle/>
        <a:p>
          <a:endParaRPr lang="en-US"/>
        </a:p>
      </dgm:t>
    </dgm:pt>
    <dgm:pt modelId="{28CA3C21-A55D-4AB4-91F0-50F7BB8C986C}">
      <dgm:prSet/>
      <dgm:spPr/>
      <dgm:t>
        <a:bodyPr/>
        <a:lstStyle/>
        <a:p>
          <a:r>
            <a:rPr lang="en-US"/>
            <a:t>Summary of Firearm Data</a:t>
          </a:r>
        </a:p>
      </dgm:t>
    </dgm:pt>
    <dgm:pt modelId="{02D6AA05-CAED-4DF7-8095-1D8E244DD931}" type="parTrans" cxnId="{ABEE1C65-3D39-4F00-9406-4E6416EDF1D3}">
      <dgm:prSet/>
      <dgm:spPr/>
      <dgm:t>
        <a:bodyPr/>
        <a:lstStyle/>
        <a:p>
          <a:endParaRPr lang="en-US"/>
        </a:p>
      </dgm:t>
    </dgm:pt>
    <dgm:pt modelId="{4B30A8F1-977E-4A9A-89E5-13920C51D064}" type="sibTrans" cxnId="{ABEE1C65-3D39-4F00-9406-4E6416EDF1D3}">
      <dgm:prSet/>
      <dgm:spPr/>
      <dgm:t>
        <a:bodyPr/>
        <a:lstStyle/>
        <a:p>
          <a:endParaRPr lang="en-US"/>
        </a:p>
      </dgm:t>
    </dgm:pt>
    <dgm:pt modelId="{94F0200A-9351-4859-BEB6-25D458EF53FF}" type="pres">
      <dgm:prSet presAssocID="{1F8A2DD8-7D48-4A20-9214-1F33729493A6}" presName="linear" presStyleCnt="0">
        <dgm:presLayoutVars>
          <dgm:animLvl val="lvl"/>
          <dgm:resizeHandles val="exact"/>
        </dgm:presLayoutVars>
      </dgm:prSet>
      <dgm:spPr/>
    </dgm:pt>
    <dgm:pt modelId="{7D24979A-B3FC-4292-B0FE-D443BF3DA2A1}" type="pres">
      <dgm:prSet presAssocID="{BAFB27CE-D8E7-408F-9D5C-FBB7CDE78CCA}" presName="parentText" presStyleLbl="node1" presStyleIdx="0" presStyleCnt="3">
        <dgm:presLayoutVars>
          <dgm:chMax val="0"/>
          <dgm:bulletEnabled val="1"/>
        </dgm:presLayoutVars>
      </dgm:prSet>
      <dgm:spPr/>
    </dgm:pt>
    <dgm:pt modelId="{59F55523-0FAB-4175-B85F-385032F61027}" type="pres">
      <dgm:prSet presAssocID="{FCB7C835-BC4A-4A7C-9459-68A0B5273602}" presName="spacer" presStyleCnt="0"/>
      <dgm:spPr/>
    </dgm:pt>
    <dgm:pt modelId="{2C75E7AE-F84F-4331-B678-5075A5657325}" type="pres">
      <dgm:prSet presAssocID="{021560D7-7BFB-4CAF-9C1C-167102FCE94D}" presName="parentText" presStyleLbl="node1" presStyleIdx="1" presStyleCnt="3">
        <dgm:presLayoutVars>
          <dgm:chMax val="0"/>
          <dgm:bulletEnabled val="1"/>
        </dgm:presLayoutVars>
      </dgm:prSet>
      <dgm:spPr/>
    </dgm:pt>
    <dgm:pt modelId="{8C36C23F-EE45-4E9F-AC52-9003A4145BD2}" type="pres">
      <dgm:prSet presAssocID="{06CEB0EF-C056-4421-9A31-7CB1303E9751}" presName="spacer" presStyleCnt="0"/>
      <dgm:spPr/>
    </dgm:pt>
    <dgm:pt modelId="{335A754A-0866-4823-8940-EAF3F0CCDA7E}" type="pres">
      <dgm:prSet presAssocID="{28CA3C21-A55D-4AB4-91F0-50F7BB8C986C}" presName="parentText" presStyleLbl="node1" presStyleIdx="2" presStyleCnt="3">
        <dgm:presLayoutVars>
          <dgm:chMax val="0"/>
          <dgm:bulletEnabled val="1"/>
        </dgm:presLayoutVars>
      </dgm:prSet>
      <dgm:spPr/>
    </dgm:pt>
  </dgm:ptLst>
  <dgm:cxnLst>
    <dgm:cxn modelId="{EFD3BA00-5334-43F2-A327-98DBDA5B1E2E}" type="presOf" srcId="{BAFB27CE-D8E7-408F-9D5C-FBB7CDE78CCA}" destId="{7D24979A-B3FC-4292-B0FE-D443BF3DA2A1}" srcOrd="0" destOrd="0" presId="urn:microsoft.com/office/officeart/2005/8/layout/vList2"/>
    <dgm:cxn modelId="{6C81341E-E0FA-45DB-B19D-5052DB6C8FEA}" type="presOf" srcId="{28CA3C21-A55D-4AB4-91F0-50F7BB8C986C}" destId="{335A754A-0866-4823-8940-EAF3F0CCDA7E}" srcOrd="0" destOrd="0" presId="urn:microsoft.com/office/officeart/2005/8/layout/vList2"/>
    <dgm:cxn modelId="{C618863D-2E94-4F95-B953-A30E0C7AEB45}" srcId="{1F8A2DD8-7D48-4A20-9214-1F33729493A6}" destId="{021560D7-7BFB-4CAF-9C1C-167102FCE94D}" srcOrd="1" destOrd="0" parTransId="{BE481D24-C9D8-450E-A7EB-24042BD888B2}" sibTransId="{06CEB0EF-C056-4421-9A31-7CB1303E9751}"/>
    <dgm:cxn modelId="{ABEE1C65-3D39-4F00-9406-4E6416EDF1D3}" srcId="{1F8A2DD8-7D48-4A20-9214-1F33729493A6}" destId="{28CA3C21-A55D-4AB4-91F0-50F7BB8C986C}" srcOrd="2" destOrd="0" parTransId="{02D6AA05-CAED-4DF7-8095-1D8E244DD931}" sibTransId="{4B30A8F1-977E-4A9A-89E5-13920C51D064}"/>
    <dgm:cxn modelId="{9836E98B-47CC-454C-99E4-5B48C4DB6636}" srcId="{1F8A2DD8-7D48-4A20-9214-1F33729493A6}" destId="{BAFB27CE-D8E7-408F-9D5C-FBB7CDE78CCA}" srcOrd="0" destOrd="0" parTransId="{46673737-EC7C-4A7D-BB13-07B61B5BA5A4}" sibTransId="{FCB7C835-BC4A-4A7C-9459-68A0B5273602}"/>
    <dgm:cxn modelId="{C3A6B597-FC12-4166-9E2A-842E729D0C1B}" type="presOf" srcId="{1F8A2DD8-7D48-4A20-9214-1F33729493A6}" destId="{94F0200A-9351-4859-BEB6-25D458EF53FF}" srcOrd="0" destOrd="0" presId="urn:microsoft.com/office/officeart/2005/8/layout/vList2"/>
    <dgm:cxn modelId="{EABC8ED7-D6EB-4F13-9A88-4C19C842B7E9}" type="presOf" srcId="{021560D7-7BFB-4CAF-9C1C-167102FCE94D}" destId="{2C75E7AE-F84F-4331-B678-5075A5657325}" srcOrd="0" destOrd="0" presId="urn:microsoft.com/office/officeart/2005/8/layout/vList2"/>
    <dgm:cxn modelId="{B7756C54-B6C6-4510-967B-495CBAD6A924}" type="presParOf" srcId="{94F0200A-9351-4859-BEB6-25D458EF53FF}" destId="{7D24979A-B3FC-4292-B0FE-D443BF3DA2A1}" srcOrd="0" destOrd="0" presId="urn:microsoft.com/office/officeart/2005/8/layout/vList2"/>
    <dgm:cxn modelId="{1B4884A6-33D7-450B-B0EE-03CD9DB00059}" type="presParOf" srcId="{94F0200A-9351-4859-BEB6-25D458EF53FF}" destId="{59F55523-0FAB-4175-B85F-385032F61027}" srcOrd="1" destOrd="0" presId="urn:microsoft.com/office/officeart/2005/8/layout/vList2"/>
    <dgm:cxn modelId="{B2BFAC0B-79DC-4F7E-ADF9-5D44E80E8EFB}" type="presParOf" srcId="{94F0200A-9351-4859-BEB6-25D458EF53FF}" destId="{2C75E7AE-F84F-4331-B678-5075A5657325}" srcOrd="2" destOrd="0" presId="urn:microsoft.com/office/officeart/2005/8/layout/vList2"/>
    <dgm:cxn modelId="{5922D07E-2AE4-47DF-9776-A726D42880E5}" type="presParOf" srcId="{94F0200A-9351-4859-BEB6-25D458EF53FF}" destId="{8C36C23F-EE45-4E9F-AC52-9003A4145BD2}" srcOrd="3" destOrd="0" presId="urn:microsoft.com/office/officeart/2005/8/layout/vList2"/>
    <dgm:cxn modelId="{A0B810AC-E8BA-4C84-AB4D-FF3CF6009FDD}" type="presParOf" srcId="{94F0200A-9351-4859-BEB6-25D458EF53FF}" destId="{335A754A-0866-4823-8940-EAF3F0CCDA7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93CDBB-DE65-4414-B2EE-9CAA97A26111}"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00020D04-0923-40D4-86D6-83ED8C6A1E6B}">
      <dgm:prSet/>
      <dgm:spPr/>
      <dgm:t>
        <a:bodyPr/>
        <a:lstStyle/>
        <a:p>
          <a:r>
            <a:rPr lang="en-US"/>
            <a:t>Error Detail Report</a:t>
          </a:r>
        </a:p>
      </dgm:t>
    </dgm:pt>
    <dgm:pt modelId="{9AB21942-A954-4C2C-AF73-C9AA49E27FAC}" type="parTrans" cxnId="{DA86FD23-8923-4711-8E77-847E926D391E}">
      <dgm:prSet/>
      <dgm:spPr/>
      <dgm:t>
        <a:bodyPr/>
        <a:lstStyle/>
        <a:p>
          <a:endParaRPr lang="en-US"/>
        </a:p>
      </dgm:t>
    </dgm:pt>
    <dgm:pt modelId="{9638078B-38FB-4C2A-A74B-245CE0AD1F99}" type="sibTrans" cxnId="{DA86FD23-8923-4711-8E77-847E926D391E}">
      <dgm:prSet/>
      <dgm:spPr/>
      <dgm:t>
        <a:bodyPr/>
        <a:lstStyle/>
        <a:p>
          <a:endParaRPr lang="en-US"/>
        </a:p>
      </dgm:t>
    </dgm:pt>
    <dgm:pt modelId="{4369DE2C-3A52-4A4F-B695-80BBA8A66082}">
      <dgm:prSet/>
      <dgm:spPr/>
      <dgm:t>
        <a:bodyPr/>
        <a:lstStyle/>
        <a:p>
          <a:r>
            <a:rPr lang="en-US"/>
            <a:t>Includes record with each error</a:t>
          </a:r>
        </a:p>
      </dgm:t>
    </dgm:pt>
    <dgm:pt modelId="{8473DFCA-B42F-46C0-B1F0-8B1EA2A2C4E1}" type="parTrans" cxnId="{59AB5E97-BA83-4890-931E-BE70208A9472}">
      <dgm:prSet/>
      <dgm:spPr/>
      <dgm:t>
        <a:bodyPr/>
        <a:lstStyle/>
        <a:p>
          <a:endParaRPr lang="en-US"/>
        </a:p>
      </dgm:t>
    </dgm:pt>
    <dgm:pt modelId="{C3962697-E346-4847-B769-63B5810D5D62}" type="sibTrans" cxnId="{59AB5E97-BA83-4890-931E-BE70208A9472}">
      <dgm:prSet/>
      <dgm:spPr/>
      <dgm:t>
        <a:bodyPr/>
        <a:lstStyle/>
        <a:p>
          <a:endParaRPr lang="en-US"/>
        </a:p>
      </dgm:t>
    </dgm:pt>
    <dgm:pt modelId="{0CC2F230-20DA-40CB-BDC9-EF2F89E04CC4}">
      <dgm:prSet/>
      <dgm:spPr/>
      <dgm:t>
        <a:bodyPr/>
        <a:lstStyle/>
        <a:p>
          <a:r>
            <a:rPr lang="en-US"/>
            <a:t>Error Summary Report</a:t>
          </a:r>
        </a:p>
      </dgm:t>
    </dgm:pt>
    <dgm:pt modelId="{DA19D3D8-C3FF-47D9-840A-F5E5E6837C26}" type="parTrans" cxnId="{5CCEE6C2-32C7-4B98-8492-3B7588FC1CC2}">
      <dgm:prSet/>
      <dgm:spPr/>
      <dgm:t>
        <a:bodyPr/>
        <a:lstStyle/>
        <a:p>
          <a:endParaRPr lang="en-US"/>
        </a:p>
      </dgm:t>
    </dgm:pt>
    <dgm:pt modelId="{6A02E756-2A62-407F-AC4A-04FBFD63CE7B}" type="sibTrans" cxnId="{5CCEE6C2-32C7-4B98-8492-3B7588FC1CC2}">
      <dgm:prSet/>
      <dgm:spPr/>
      <dgm:t>
        <a:bodyPr/>
        <a:lstStyle/>
        <a:p>
          <a:endParaRPr lang="en-US"/>
        </a:p>
      </dgm:t>
    </dgm:pt>
    <dgm:pt modelId="{FE5E0DFE-64E2-4CA2-9407-0383CD856EA5}">
      <dgm:prSet/>
      <dgm:spPr/>
      <dgm:t>
        <a:bodyPr/>
        <a:lstStyle/>
        <a:p>
          <a:r>
            <a:rPr lang="en-US"/>
            <a:t>Provides count of records with each error</a:t>
          </a:r>
        </a:p>
      </dgm:t>
    </dgm:pt>
    <dgm:pt modelId="{D3FE70E9-33BF-4D38-AD8F-54BC5889B36A}" type="parTrans" cxnId="{55838B43-4EF5-408A-9A1C-4BDB7729CAFF}">
      <dgm:prSet/>
      <dgm:spPr/>
      <dgm:t>
        <a:bodyPr/>
        <a:lstStyle/>
        <a:p>
          <a:endParaRPr lang="en-US"/>
        </a:p>
      </dgm:t>
    </dgm:pt>
    <dgm:pt modelId="{49628643-F551-4CC4-B81D-AA8C3732E0A1}" type="sibTrans" cxnId="{55838B43-4EF5-408A-9A1C-4BDB7729CAFF}">
      <dgm:prSet/>
      <dgm:spPr/>
      <dgm:t>
        <a:bodyPr/>
        <a:lstStyle/>
        <a:p>
          <a:endParaRPr lang="en-US"/>
        </a:p>
      </dgm:t>
    </dgm:pt>
    <dgm:pt modelId="{F5D30F2A-055D-4BA9-92CE-4AB4B22F1362}">
      <dgm:prSet/>
      <dgm:spPr/>
      <dgm:t>
        <a:bodyPr/>
        <a:lstStyle/>
        <a:p>
          <a:r>
            <a:rPr lang="en-US"/>
            <a:t>Trend</a:t>
          </a:r>
        </a:p>
      </dgm:t>
    </dgm:pt>
    <dgm:pt modelId="{880B8957-DB1B-4757-972F-F3D8A8A24C3D}" type="parTrans" cxnId="{3771598E-3B69-4F1F-84DD-150049AD52BA}">
      <dgm:prSet/>
      <dgm:spPr/>
      <dgm:t>
        <a:bodyPr/>
        <a:lstStyle/>
        <a:p>
          <a:endParaRPr lang="en-US"/>
        </a:p>
      </dgm:t>
    </dgm:pt>
    <dgm:pt modelId="{4D8541FA-12C7-4C9E-BDC0-663E7ABF729D}" type="sibTrans" cxnId="{3771598E-3B69-4F1F-84DD-150049AD52BA}">
      <dgm:prSet/>
      <dgm:spPr/>
      <dgm:t>
        <a:bodyPr/>
        <a:lstStyle/>
        <a:p>
          <a:endParaRPr lang="en-US"/>
        </a:p>
      </dgm:t>
    </dgm:pt>
    <dgm:pt modelId="{B0596B07-6BA1-4B17-8E0B-ABFFD5B32134}">
      <dgm:prSet/>
      <dgm:spPr/>
      <dgm:t>
        <a:bodyPr/>
        <a:lstStyle/>
        <a:p>
          <a:r>
            <a:rPr lang="en-US"/>
            <a:t>Data provided for current year, prior year and 2 years prior</a:t>
          </a:r>
        </a:p>
      </dgm:t>
    </dgm:pt>
    <dgm:pt modelId="{E0116588-63C7-4A86-A8C1-7FA7A81D3C2D}" type="parTrans" cxnId="{1427C2B7-5705-4A92-B872-98A8B7911F5D}">
      <dgm:prSet/>
      <dgm:spPr/>
      <dgm:t>
        <a:bodyPr/>
        <a:lstStyle/>
        <a:p>
          <a:endParaRPr lang="en-US"/>
        </a:p>
      </dgm:t>
    </dgm:pt>
    <dgm:pt modelId="{CA75DF2F-2C15-4C8B-8D6B-1DCBA393998F}" type="sibTrans" cxnId="{1427C2B7-5705-4A92-B872-98A8B7911F5D}">
      <dgm:prSet/>
      <dgm:spPr/>
      <dgm:t>
        <a:bodyPr/>
        <a:lstStyle/>
        <a:p>
          <a:endParaRPr lang="en-US"/>
        </a:p>
      </dgm:t>
    </dgm:pt>
    <dgm:pt modelId="{7F10569B-2AA7-4E0B-81E3-1E5396E7C4F0}">
      <dgm:prSet/>
      <dgm:spPr/>
      <dgm:t>
        <a:bodyPr/>
        <a:lstStyle/>
        <a:p>
          <a:r>
            <a:rPr lang="en-US"/>
            <a:t>Summary</a:t>
          </a:r>
        </a:p>
      </dgm:t>
    </dgm:pt>
    <dgm:pt modelId="{5D0F86C2-9BD8-4C38-9831-9DB90AC5CFE3}" type="parTrans" cxnId="{D519B705-B12F-41CF-BB45-9AC85D794F82}">
      <dgm:prSet/>
      <dgm:spPr/>
      <dgm:t>
        <a:bodyPr/>
        <a:lstStyle/>
        <a:p>
          <a:endParaRPr lang="en-US"/>
        </a:p>
      </dgm:t>
    </dgm:pt>
    <dgm:pt modelId="{C761DCA1-6053-480B-9D9D-DD08A58E4AF4}" type="sibTrans" cxnId="{D519B705-B12F-41CF-BB45-9AC85D794F82}">
      <dgm:prSet/>
      <dgm:spPr/>
      <dgm:t>
        <a:bodyPr/>
        <a:lstStyle/>
        <a:p>
          <a:endParaRPr lang="en-US"/>
        </a:p>
      </dgm:t>
    </dgm:pt>
    <dgm:pt modelId="{7FECA189-9146-41C6-8A0D-ABEA0BAC3194}">
      <dgm:prSet/>
      <dgm:spPr/>
      <dgm:t>
        <a:bodyPr/>
        <a:lstStyle/>
        <a:p>
          <a:r>
            <a:rPr lang="en-US"/>
            <a:t>Grouping the data reported into categories</a:t>
          </a:r>
        </a:p>
      </dgm:t>
    </dgm:pt>
    <dgm:pt modelId="{A46B2537-8B9A-4869-BDD7-C1D6BD77D944}" type="parTrans" cxnId="{39075B10-02F0-488D-8D39-72F19190600C}">
      <dgm:prSet/>
      <dgm:spPr/>
      <dgm:t>
        <a:bodyPr/>
        <a:lstStyle/>
        <a:p>
          <a:endParaRPr lang="en-US"/>
        </a:p>
      </dgm:t>
    </dgm:pt>
    <dgm:pt modelId="{F859A590-F84F-4004-B1DE-72CC611ECF2E}" type="sibTrans" cxnId="{39075B10-02F0-488D-8D39-72F19190600C}">
      <dgm:prSet/>
      <dgm:spPr/>
      <dgm:t>
        <a:bodyPr/>
        <a:lstStyle/>
        <a:p>
          <a:endParaRPr lang="en-US"/>
        </a:p>
      </dgm:t>
    </dgm:pt>
    <dgm:pt modelId="{01A291D3-28C3-4579-A324-6A50FCEB9114}" type="pres">
      <dgm:prSet presAssocID="{1593CDBB-DE65-4414-B2EE-9CAA97A26111}" presName="Name0" presStyleCnt="0">
        <dgm:presLayoutVars>
          <dgm:dir/>
          <dgm:animLvl val="lvl"/>
          <dgm:resizeHandles val="exact"/>
        </dgm:presLayoutVars>
      </dgm:prSet>
      <dgm:spPr/>
    </dgm:pt>
    <dgm:pt modelId="{EF6A4E1E-D24B-4008-A213-38C262AB6BFC}" type="pres">
      <dgm:prSet presAssocID="{00020D04-0923-40D4-86D6-83ED8C6A1E6B}" presName="linNode" presStyleCnt="0"/>
      <dgm:spPr/>
    </dgm:pt>
    <dgm:pt modelId="{3A1A8296-1826-41CB-9AD7-457BAE50D150}" type="pres">
      <dgm:prSet presAssocID="{00020D04-0923-40D4-86D6-83ED8C6A1E6B}" presName="parentText" presStyleLbl="node1" presStyleIdx="0" presStyleCnt="4">
        <dgm:presLayoutVars>
          <dgm:chMax val="1"/>
          <dgm:bulletEnabled val="1"/>
        </dgm:presLayoutVars>
      </dgm:prSet>
      <dgm:spPr/>
    </dgm:pt>
    <dgm:pt modelId="{C4436D25-95C5-4C3D-ABAC-7CD9C64100AD}" type="pres">
      <dgm:prSet presAssocID="{00020D04-0923-40D4-86D6-83ED8C6A1E6B}" presName="descendantText" presStyleLbl="alignAccFollowNode1" presStyleIdx="0" presStyleCnt="4">
        <dgm:presLayoutVars>
          <dgm:bulletEnabled val="1"/>
        </dgm:presLayoutVars>
      </dgm:prSet>
      <dgm:spPr/>
    </dgm:pt>
    <dgm:pt modelId="{723FC5CA-672B-46D2-9B48-EFFD24307983}" type="pres">
      <dgm:prSet presAssocID="{9638078B-38FB-4C2A-A74B-245CE0AD1F99}" presName="sp" presStyleCnt="0"/>
      <dgm:spPr/>
    </dgm:pt>
    <dgm:pt modelId="{C2EE6FCA-4A97-475C-8388-4B23A7D0536F}" type="pres">
      <dgm:prSet presAssocID="{0CC2F230-20DA-40CB-BDC9-EF2F89E04CC4}" presName="linNode" presStyleCnt="0"/>
      <dgm:spPr/>
    </dgm:pt>
    <dgm:pt modelId="{8282A8F9-8428-4442-9957-2FAEC825EC96}" type="pres">
      <dgm:prSet presAssocID="{0CC2F230-20DA-40CB-BDC9-EF2F89E04CC4}" presName="parentText" presStyleLbl="node1" presStyleIdx="1" presStyleCnt="4">
        <dgm:presLayoutVars>
          <dgm:chMax val="1"/>
          <dgm:bulletEnabled val="1"/>
        </dgm:presLayoutVars>
      </dgm:prSet>
      <dgm:spPr/>
    </dgm:pt>
    <dgm:pt modelId="{E4F0CCE5-9713-4437-B3F1-A6EB1CCD7DE4}" type="pres">
      <dgm:prSet presAssocID="{0CC2F230-20DA-40CB-BDC9-EF2F89E04CC4}" presName="descendantText" presStyleLbl="alignAccFollowNode1" presStyleIdx="1" presStyleCnt="4">
        <dgm:presLayoutVars>
          <dgm:bulletEnabled val="1"/>
        </dgm:presLayoutVars>
      </dgm:prSet>
      <dgm:spPr/>
    </dgm:pt>
    <dgm:pt modelId="{6BD9D4F1-BC31-4595-A2C2-BA9EB08C8CD6}" type="pres">
      <dgm:prSet presAssocID="{6A02E756-2A62-407F-AC4A-04FBFD63CE7B}" presName="sp" presStyleCnt="0"/>
      <dgm:spPr/>
    </dgm:pt>
    <dgm:pt modelId="{BA9C7F40-7751-4FE9-9C39-24C049F338AC}" type="pres">
      <dgm:prSet presAssocID="{F5D30F2A-055D-4BA9-92CE-4AB4B22F1362}" presName="linNode" presStyleCnt="0"/>
      <dgm:spPr/>
    </dgm:pt>
    <dgm:pt modelId="{498BB6EF-8B17-4D99-ABD7-A1413E429286}" type="pres">
      <dgm:prSet presAssocID="{F5D30F2A-055D-4BA9-92CE-4AB4B22F1362}" presName="parentText" presStyleLbl="node1" presStyleIdx="2" presStyleCnt="4">
        <dgm:presLayoutVars>
          <dgm:chMax val="1"/>
          <dgm:bulletEnabled val="1"/>
        </dgm:presLayoutVars>
      </dgm:prSet>
      <dgm:spPr/>
    </dgm:pt>
    <dgm:pt modelId="{BC087646-9D49-4888-98D2-30328A15AE2D}" type="pres">
      <dgm:prSet presAssocID="{F5D30F2A-055D-4BA9-92CE-4AB4B22F1362}" presName="descendantText" presStyleLbl="alignAccFollowNode1" presStyleIdx="2" presStyleCnt="4">
        <dgm:presLayoutVars>
          <dgm:bulletEnabled val="1"/>
        </dgm:presLayoutVars>
      </dgm:prSet>
      <dgm:spPr/>
    </dgm:pt>
    <dgm:pt modelId="{8400D662-9D9F-4967-9266-BDBF6C198F43}" type="pres">
      <dgm:prSet presAssocID="{4D8541FA-12C7-4C9E-BDC0-663E7ABF729D}" presName="sp" presStyleCnt="0"/>
      <dgm:spPr/>
    </dgm:pt>
    <dgm:pt modelId="{DB016E50-666C-41CE-B1A8-69997328F8C4}" type="pres">
      <dgm:prSet presAssocID="{7F10569B-2AA7-4E0B-81E3-1E5396E7C4F0}" presName="linNode" presStyleCnt="0"/>
      <dgm:spPr/>
    </dgm:pt>
    <dgm:pt modelId="{A686169B-B292-4D80-9AC7-0170F646A9FA}" type="pres">
      <dgm:prSet presAssocID="{7F10569B-2AA7-4E0B-81E3-1E5396E7C4F0}" presName="parentText" presStyleLbl="node1" presStyleIdx="3" presStyleCnt="4">
        <dgm:presLayoutVars>
          <dgm:chMax val="1"/>
          <dgm:bulletEnabled val="1"/>
        </dgm:presLayoutVars>
      </dgm:prSet>
      <dgm:spPr/>
    </dgm:pt>
    <dgm:pt modelId="{4F85A2F5-8A66-479C-B1D2-24FBE9E052E7}" type="pres">
      <dgm:prSet presAssocID="{7F10569B-2AA7-4E0B-81E3-1E5396E7C4F0}" presName="descendantText" presStyleLbl="alignAccFollowNode1" presStyleIdx="3" presStyleCnt="4">
        <dgm:presLayoutVars>
          <dgm:bulletEnabled val="1"/>
        </dgm:presLayoutVars>
      </dgm:prSet>
      <dgm:spPr/>
    </dgm:pt>
  </dgm:ptLst>
  <dgm:cxnLst>
    <dgm:cxn modelId="{D519B705-B12F-41CF-BB45-9AC85D794F82}" srcId="{1593CDBB-DE65-4414-B2EE-9CAA97A26111}" destId="{7F10569B-2AA7-4E0B-81E3-1E5396E7C4F0}" srcOrd="3" destOrd="0" parTransId="{5D0F86C2-9BD8-4C38-9831-9DB90AC5CFE3}" sibTransId="{C761DCA1-6053-480B-9D9D-DD08A58E4AF4}"/>
    <dgm:cxn modelId="{39075B10-02F0-488D-8D39-72F19190600C}" srcId="{7F10569B-2AA7-4E0B-81E3-1E5396E7C4F0}" destId="{7FECA189-9146-41C6-8A0D-ABEA0BAC3194}" srcOrd="0" destOrd="0" parTransId="{A46B2537-8B9A-4869-BDD7-C1D6BD77D944}" sibTransId="{F859A590-F84F-4004-B1DE-72CC611ECF2E}"/>
    <dgm:cxn modelId="{88E77816-67C7-43E4-B984-C1FCCB390FA1}" type="presOf" srcId="{7FECA189-9146-41C6-8A0D-ABEA0BAC3194}" destId="{4F85A2F5-8A66-479C-B1D2-24FBE9E052E7}" srcOrd="0" destOrd="0" presId="urn:microsoft.com/office/officeart/2005/8/layout/vList5"/>
    <dgm:cxn modelId="{8A81A116-8D5B-44B1-912E-D3CADB690B79}" type="presOf" srcId="{7F10569B-2AA7-4E0B-81E3-1E5396E7C4F0}" destId="{A686169B-B292-4D80-9AC7-0170F646A9FA}" srcOrd="0" destOrd="0" presId="urn:microsoft.com/office/officeart/2005/8/layout/vList5"/>
    <dgm:cxn modelId="{DA86FD23-8923-4711-8E77-847E926D391E}" srcId="{1593CDBB-DE65-4414-B2EE-9CAA97A26111}" destId="{00020D04-0923-40D4-86D6-83ED8C6A1E6B}" srcOrd="0" destOrd="0" parTransId="{9AB21942-A954-4C2C-AF73-C9AA49E27FAC}" sibTransId="{9638078B-38FB-4C2A-A74B-245CE0AD1F99}"/>
    <dgm:cxn modelId="{55838B43-4EF5-408A-9A1C-4BDB7729CAFF}" srcId="{0CC2F230-20DA-40CB-BDC9-EF2F89E04CC4}" destId="{FE5E0DFE-64E2-4CA2-9407-0383CD856EA5}" srcOrd="0" destOrd="0" parTransId="{D3FE70E9-33BF-4D38-AD8F-54BC5889B36A}" sibTransId="{49628643-F551-4CC4-B81D-AA8C3732E0A1}"/>
    <dgm:cxn modelId="{C86D9B4C-E497-4A74-BF48-3FFBA0B95B94}" type="presOf" srcId="{F5D30F2A-055D-4BA9-92CE-4AB4B22F1362}" destId="{498BB6EF-8B17-4D99-ABD7-A1413E429286}" srcOrd="0" destOrd="0" presId="urn:microsoft.com/office/officeart/2005/8/layout/vList5"/>
    <dgm:cxn modelId="{888FFF6C-67E6-486A-AC5B-FFC46F09712B}" type="presOf" srcId="{00020D04-0923-40D4-86D6-83ED8C6A1E6B}" destId="{3A1A8296-1826-41CB-9AD7-457BAE50D150}" srcOrd="0" destOrd="0" presId="urn:microsoft.com/office/officeart/2005/8/layout/vList5"/>
    <dgm:cxn modelId="{CCC0EB74-66DE-4D86-A0B5-7818BF2A8387}" type="presOf" srcId="{4369DE2C-3A52-4A4F-B695-80BBA8A66082}" destId="{C4436D25-95C5-4C3D-ABAC-7CD9C64100AD}" srcOrd="0" destOrd="0" presId="urn:microsoft.com/office/officeart/2005/8/layout/vList5"/>
    <dgm:cxn modelId="{8763FF8C-D12B-4EF9-A9F1-47DBD8756D74}" type="presOf" srcId="{0CC2F230-20DA-40CB-BDC9-EF2F89E04CC4}" destId="{8282A8F9-8428-4442-9957-2FAEC825EC96}" srcOrd="0" destOrd="0" presId="urn:microsoft.com/office/officeart/2005/8/layout/vList5"/>
    <dgm:cxn modelId="{3771598E-3B69-4F1F-84DD-150049AD52BA}" srcId="{1593CDBB-DE65-4414-B2EE-9CAA97A26111}" destId="{F5D30F2A-055D-4BA9-92CE-4AB4B22F1362}" srcOrd="2" destOrd="0" parTransId="{880B8957-DB1B-4757-972F-F3D8A8A24C3D}" sibTransId="{4D8541FA-12C7-4C9E-BDC0-663E7ABF729D}"/>
    <dgm:cxn modelId="{59AB5E97-BA83-4890-931E-BE70208A9472}" srcId="{00020D04-0923-40D4-86D6-83ED8C6A1E6B}" destId="{4369DE2C-3A52-4A4F-B695-80BBA8A66082}" srcOrd="0" destOrd="0" parTransId="{8473DFCA-B42F-46C0-B1F0-8B1EA2A2C4E1}" sibTransId="{C3962697-E346-4847-B769-63B5810D5D62}"/>
    <dgm:cxn modelId="{1427C2B7-5705-4A92-B872-98A8B7911F5D}" srcId="{F5D30F2A-055D-4BA9-92CE-4AB4B22F1362}" destId="{B0596B07-6BA1-4B17-8E0B-ABFFD5B32134}" srcOrd="0" destOrd="0" parTransId="{E0116588-63C7-4A86-A8C1-7FA7A81D3C2D}" sibTransId="{CA75DF2F-2C15-4C8B-8D6B-1DCBA393998F}"/>
    <dgm:cxn modelId="{5CCEE6C2-32C7-4B98-8492-3B7588FC1CC2}" srcId="{1593CDBB-DE65-4414-B2EE-9CAA97A26111}" destId="{0CC2F230-20DA-40CB-BDC9-EF2F89E04CC4}" srcOrd="1" destOrd="0" parTransId="{DA19D3D8-C3FF-47D9-840A-F5E5E6837C26}" sibTransId="{6A02E756-2A62-407F-AC4A-04FBFD63CE7B}"/>
    <dgm:cxn modelId="{8FC3A6C5-BC55-4118-AF97-951DC137A9D7}" type="presOf" srcId="{B0596B07-6BA1-4B17-8E0B-ABFFD5B32134}" destId="{BC087646-9D49-4888-98D2-30328A15AE2D}" srcOrd="0" destOrd="0" presId="urn:microsoft.com/office/officeart/2005/8/layout/vList5"/>
    <dgm:cxn modelId="{DC5A07E3-6487-4CA2-B9BE-E35A59758EA3}" type="presOf" srcId="{1593CDBB-DE65-4414-B2EE-9CAA97A26111}" destId="{01A291D3-28C3-4579-A324-6A50FCEB9114}" srcOrd="0" destOrd="0" presId="urn:microsoft.com/office/officeart/2005/8/layout/vList5"/>
    <dgm:cxn modelId="{EFAFE5F5-0F55-420B-BA86-2360F3A4F780}" type="presOf" srcId="{FE5E0DFE-64E2-4CA2-9407-0383CD856EA5}" destId="{E4F0CCE5-9713-4437-B3F1-A6EB1CCD7DE4}" srcOrd="0" destOrd="0" presId="urn:microsoft.com/office/officeart/2005/8/layout/vList5"/>
    <dgm:cxn modelId="{C6B30DF2-7BE7-4852-8598-3AB681CA3DBD}" type="presParOf" srcId="{01A291D3-28C3-4579-A324-6A50FCEB9114}" destId="{EF6A4E1E-D24B-4008-A213-38C262AB6BFC}" srcOrd="0" destOrd="0" presId="urn:microsoft.com/office/officeart/2005/8/layout/vList5"/>
    <dgm:cxn modelId="{49D5C7BD-E3D2-4E99-A939-DCA070D1050C}" type="presParOf" srcId="{EF6A4E1E-D24B-4008-A213-38C262AB6BFC}" destId="{3A1A8296-1826-41CB-9AD7-457BAE50D150}" srcOrd="0" destOrd="0" presId="urn:microsoft.com/office/officeart/2005/8/layout/vList5"/>
    <dgm:cxn modelId="{EC951D44-6681-4BE7-9217-110BAADA2556}" type="presParOf" srcId="{EF6A4E1E-D24B-4008-A213-38C262AB6BFC}" destId="{C4436D25-95C5-4C3D-ABAC-7CD9C64100AD}" srcOrd="1" destOrd="0" presId="urn:microsoft.com/office/officeart/2005/8/layout/vList5"/>
    <dgm:cxn modelId="{09EF3E7C-CE04-4E20-BFEC-A90185A52822}" type="presParOf" srcId="{01A291D3-28C3-4579-A324-6A50FCEB9114}" destId="{723FC5CA-672B-46D2-9B48-EFFD24307983}" srcOrd="1" destOrd="0" presId="urn:microsoft.com/office/officeart/2005/8/layout/vList5"/>
    <dgm:cxn modelId="{F4B58643-E625-412E-974B-542DA66779C6}" type="presParOf" srcId="{01A291D3-28C3-4579-A324-6A50FCEB9114}" destId="{C2EE6FCA-4A97-475C-8388-4B23A7D0536F}" srcOrd="2" destOrd="0" presId="urn:microsoft.com/office/officeart/2005/8/layout/vList5"/>
    <dgm:cxn modelId="{BD962034-2FAC-4775-991C-631CFE8A78B8}" type="presParOf" srcId="{C2EE6FCA-4A97-475C-8388-4B23A7D0536F}" destId="{8282A8F9-8428-4442-9957-2FAEC825EC96}" srcOrd="0" destOrd="0" presId="urn:microsoft.com/office/officeart/2005/8/layout/vList5"/>
    <dgm:cxn modelId="{86DA0E61-C9AE-484C-80D0-16DD7D8BBBCF}" type="presParOf" srcId="{C2EE6FCA-4A97-475C-8388-4B23A7D0536F}" destId="{E4F0CCE5-9713-4437-B3F1-A6EB1CCD7DE4}" srcOrd="1" destOrd="0" presId="urn:microsoft.com/office/officeart/2005/8/layout/vList5"/>
    <dgm:cxn modelId="{487B6BBD-C38A-4F7B-8E09-AFD4E6C1E544}" type="presParOf" srcId="{01A291D3-28C3-4579-A324-6A50FCEB9114}" destId="{6BD9D4F1-BC31-4595-A2C2-BA9EB08C8CD6}" srcOrd="3" destOrd="0" presId="urn:microsoft.com/office/officeart/2005/8/layout/vList5"/>
    <dgm:cxn modelId="{714051AA-F73C-4696-9D38-BD5CAD6A3205}" type="presParOf" srcId="{01A291D3-28C3-4579-A324-6A50FCEB9114}" destId="{BA9C7F40-7751-4FE9-9C39-24C049F338AC}" srcOrd="4" destOrd="0" presId="urn:microsoft.com/office/officeart/2005/8/layout/vList5"/>
    <dgm:cxn modelId="{5DC4D3E5-4548-4709-B690-63829B512F5F}" type="presParOf" srcId="{BA9C7F40-7751-4FE9-9C39-24C049F338AC}" destId="{498BB6EF-8B17-4D99-ABD7-A1413E429286}" srcOrd="0" destOrd="0" presId="urn:microsoft.com/office/officeart/2005/8/layout/vList5"/>
    <dgm:cxn modelId="{2997EF04-EC88-483C-8D25-8F88651DD9B5}" type="presParOf" srcId="{BA9C7F40-7751-4FE9-9C39-24C049F338AC}" destId="{BC087646-9D49-4888-98D2-30328A15AE2D}" srcOrd="1" destOrd="0" presId="urn:microsoft.com/office/officeart/2005/8/layout/vList5"/>
    <dgm:cxn modelId="{89F1F15B-457C-41DD-B6A2-2C6921973092}" type="presParOf" srcId="{01A291D3-28C3-4579-A324-6A50FCEB9114}" destId="{8400D662-9D9F-4967-9266-BDBF6C198F43}" srcOrd="5" destOrd="0" presId="urn:microsoft.com/office/officeart/2005/8/layout/vList5"/>
    <dgm:cxn modelId="{90C33AB1-1759-436F-A716-47FD3D631AB2}" type="presParOf" srcId="{01A291D3-28C3-4579-A324-6A50FCEB9114}" destId="{DB016E50-666C-41CE-B1A8-69997328F8C4}" srcOrd="6" destOrd="0" presId="urn:microsoft.com/office/officeart/2005/8/layout/vList5"/>
    <dgm:cxn modelId="{B56EE424-FF6A-4D7B-959E-6F0F234A80FF}" type="presParOf" srcId="{DB016E50-666C-41CE-B1A8-69997328F8C4}" destId="{A686169B-B292-4D80-9AC7-0170F646A9FA}" srcOrd="0" destOrd="0" presId="urn:microsoft.com/office/officeart/2005/8/layout/vList5"/>
    <dgm:cxn modelId="{8A4B5159-5EB9-4974-94DD-31706DEDB2B6}" type="presParOf" srcId="{DB016E50-666C-41CE-B1A8-69997328F8C4}" destId="{4F85A2F5-8A66-479C-B1D2-24FBE9E052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624C1D-9E63-4812-B36A-B8C007CCB617}" type="doc">
      <dgm:prSet loTypeId="urn:microsoft.com/office/officeart/2005/8/layout/matrix2" loCatId="matrix" qsTypeId="urn:microsoft.com/office/officeart/2005/8/quickstyle/simple1" qsCatId="simple" csTypeId="urn:microsoft.com/office/officeart/2005/8/colors/colorful1" csCatId="colorful"/>
      <dgm:spPr/>
      <dgm:t>
        <a:bodyPr/>
        <a:lstStyle/>
        <a:p>
          <a:endParaRPr lang="en-US"/>
        </a:p>
      </dgm:t>
    </dgm:pt>
    <dgm:pt modelId="{A86896DA-2530-4616-904C-77A526B6B552}">
      <dgm:prSet/>
      <dgm:spPr/>
      <dgm:t>
        <a:bodyPr/>
        <a:lstStyle/>
        <a:p>
          <a:r>
            <a:rPr lang="en-US"/>
            <a:t>Provides the total counts of incidents reported per school</a:t>
          </a:r>
        </a:p>
      </dgm:t>
    </dgm:pt>
    <dgm:pt modelId="{A44B804F-95A7-4E31-A375-5002A4196FFD}" type="parTrans" cxnId="{C9A0E229-D521-4D58-AFC6-6367FF936084}">
      <dgm:prSet/>
      <dgm:spPr/>
      <dgm:t>
        <a:bodyPr/>
        <a:lstStyle/>
        <a:p>
          <a:endParaRPr lang="en-US"/>
        </a:p>
      </dgm:t>
    </dgm:pt>
    <dgm:pt modelId="{A74BD022-C78E-49C8-AD38-2808B874F30B}" type="sibTrans" cxnId="{C9A0E229-D521-4D58-AFC6-6367FF936084}">
      <dgm:prSet/>
      <dgm:spPr/>
      <dgm:t>
        <a:bodyPr/>
        <a:lstStyle/>
        <a:p>
          <a:endParaRPr lang="en-US"/>
        </a:p>
      </dgm:t>
    </dgm:pt>
    <dgm:pt modelId="{E139DC9A-2D5E-4736-B3FD-014855A15789}">
      <dgm:prSet/>
      <dgm:spPr/>
      <dgm:t>
        <a:bodyPr/>
        <a:lstStyle/>
        <a:p>
          <a:r>
            <a:rPr lang="en-US"/>
            <a:t>Provides the total count of students disciplined reported by school</a:t>
          </a:r>
        </a:p>
      </dgm:t>
    </dgm:pt>
    <dgm:pt modelId="{878078C3-9B21-4ADE-9094-81C6684B6843}" type="parTrans" cxnId="{3BF3A53F-89F6-4649-AA61-2F21E97B0ED9}">
      <dgm:prSet/>
      <dgm:spPr/>
      <dgm:t>
        <a:bodyPr/>
        <a:lstStyle/>
        <a:p>
          <a:endParaRPr lang="en-US"/>
        </a:p>
      </dgm:t>
    </dgm:pt>
    <dgm:pt modelId="{304CA2C0-299E-42DC-8D09-0ED6E8298E31}" type="sibTrans" cxnId="{3BF3A53F-89F6-4649-AA61-2F21E97B0ED9}">
      <dgm:prSet/>
      <dgm:spPr/>
      <dgm:t>
        <a:bodyPr/>
        <a:lstStyle/>
        <a:p>
          <a:endParaRPr lang="en-US"/>
        </a:p>
      </dgm:t>
    </dgm:pt>
    <dgm:pt modelId="{D32696BB-18FF-4E4C-A9D1-B96E276054DD}">
      <dgm:prSet/>
      <dgm:spPr/>
      <dgm:t>
        <a:bodyPr/>
        <a:lstStyle/>
        <a:p>
          <a:r>
            <a:rPr lang="en-US"/>
            <a:t>These numbers will assist with any comparison error(s) in your data file and to verify accuracy of both reports</a:t>
          </a:r>
        </a:p>
      </dgm:t>
    </dgm:pt>
    <dgm:pt modelId="{5DDD9C51-301C-4825-9F06-3F0C7AA1416B}" type="parTrans" cxnId="{7B9833CD-4AE9-4513-B7AC-382DC6C55A79}">
      <dgm:prSet/>
      <dgm:spPr/>
      <dgm:t>
        <a:bodyPr/>
        <a:lstStyle/>
        <a:p>
          <a:endParaRPr lang="en-US"/>
        </a:p>
      </dgm:t>
    </dgm:pt>
    <dgm:pt modelId="{BA7F47C9-02AA-4A72-A64B-1CE8077838FB}" type="sibTrans" cxnId="{7B9833CD-4AE9-4513-B7AC-382DC6C55A79}">
      <dgm:prSet/>
      <dgm:spPr/>
      <dgm:t>
        <a:bodyPr/>
        <a:lstStyle/>
        <a:p>
          <a:endParaRPr lang="en-US"/>
        </a:p>
      </dgm:t>
    </dgm:pt>
    <dgm:pt modelId="{9629FF2A-8306-4218-8D89-A6A43B78529D}">
      <dgm:prSet/>
      <dgm:spPr/>
      <dgm:t>
        <a:bodyPr/>
        <a:lstStyle/>
        <a:p>
          <a:r>
            <a:rPr lang="en-US"/>
            <a:t>Recall, the count of students disciplined should be either more than or equal to the count of incidents reported</a:t>
          </a:r>
        </a:p>
      </dgm:t>
    </dgm:pt>
    <dgm:pt modelId="{36AA88E7-BBA9-4D63-8C51-D08359C7CE9C}" type="parTrans" cxnId="{14E7CBC7-E2E4-4D59-BDE1-67818AB50D43}">
      <dgm:prSet/>
      <dgm:spPr/>
      <dgm:t>
        <a:bodyPr/>
        <a:lstStyle/>
        <a:p>
          <a:endParaRPr lang="en-US"/>
        </a:p>
      </dgm:t>
    </dgm:pt>
    <dgm:pt modelId="{7D2C3C6B-85C0-463F-98A1-C69AE5E0EA25}" type="sibTrans" cxnId="{14E7CBC7-E2E4-4D59-BDE1-67818AB50D43}">
      <dgm:prSet/>
      <dgm:spPr/>
      <dgm:t>
        <a:bodyPr/>
        <a:lstStyle/>
        <a:p>
          <a:endParaRPr lang="en-US"/>
        </a:p>
      </dgm:t>
    </dgm:pt>
    <dgm:pt modelId="{008EC507-5587-44C3-A695-5B0FFC822150}" type="pres">
      <dgm:prSet presAssocID="{E9624C1D-9E63-4812-B36A-B8C007CCB617}" presName="matrix" presStyleCnt="0">
        <dgm:presLayoutVars>
          <dgm:chMax val="1"/>
          <dgm:dir/>
          <dgm:resizeHandles val="exact"/>
        </dgm:presLayoutVars>
      </dgm:prSet>
      <dgm:spPr/>
    </dgm:pt>
    <dgm:pt modelId="{8E7A5087-98FE-4587-A1B4-2B9FA8A0E953}" type="pres">
      <dgm:prSet presAssocID="{E9624C1D-9E63-4812-B36A-B8C007CCB617}" presName="axisShape" presStyleLbl="bgShp" presStyleIdx="0" presStyleCnt="1"/>
      <dgm:spPr/>
    </dgm:pt>
    <dgm:pt modelId="{C6E2A5F4-7382-4974-99C6-3B1A7D5E6B2C}" type="pres">
      <dgm:prSet presAssocID="{E9624C1D-9E63-4812-B36A-B8C007CCB617}" presName="rect1" presStyleLbl="node1" presStyleIdx="0" presStyleCnt="4">
        <dgm:presLayoutVars>
          <dgm:chMax val="0"/>
          <dgm:chPref val="0"/>
          <dgm:bulletEnabled val="1"/>
        </dgm:presLayoutVars>
      </dgm:prSet>
      <dgm:spPr/>
    </dgm:pt>
    <dgm:pt modelId="{499243FE-9F05-48C7-9C55-7E5F59381156}" type="pres">
      <dgm:prSet presAssocID="{E9624C1D-9E63-4812-B36A-B8C007CCB617}" presName="rect2" presStyleLbl="node1" presStyleIdx="1" presStyleCnt="4">
        <dgm:presLayoutVars>
          <dgm:chMax val="0"/>
          <dgm:chPref val="0"/>
          <dgm:bulletEnabled val="1"/>
        </dgm:presLayoutVars>
      </dgm:prSet>
      <dgm:spPr/>
    </dgm:pt>
    <dgm:pt modelId="{AE8DE22E-209A-43DE-B9E5-08888F940BF4}" type="pres">
      <dgm:prSet presAssocID="{E9624C1D-9E63-4812-B36A-B8C007CCB617}" presName="rect3" presStyleLbl="node1" presStyleIdx="2" presStyleCnt="4">
        <dgm:presLayoutVars>
          <dgm:chMax val="0"/>
          <dgm:chPref val="0"/>
          <dgm:bulletEnabled val="1"/>
        </dgm:presLayoutVars>
      </dgm:prSet>
      <dgm:spPr/>
    </dgm:pt>
    <dgm:pt modelId="{D622CF30-830F-42B3-BAD6-B71A7EF8F3DB}" type="pres">
      <dgm:prSet presAssocID="{E9624C1D-9E63-4812-B36A-B8C007CCB617}" presName="rect4" presStyleLbl="node1" presStyleIdx="3" presStyleCnt="4">
        <dgm:presLayoutVars>
          <dgm:chMax val="0"/>
          <dgm:chPref val="0"/>
          <dgm:bulletEnabled val="1"/>
        </dgm:presLayoutVars>
      </dgm:prSet>
      <dgm:spPr/>
    </dgm:pt>
  </dgm:ptLst>
  <dgm:cxnLst>
    <dgm:cxn modelId="{C9A0E229-D521-4D58-AFC6-6367FF936084}" srcId="{E9624C1D-9E63-4812-B36A-B8C007CCB617}" destId="{A86896DA-2530-4616-904C-77A526B6B552}" srcOrd="0" destOrd="0" parTransId="{A44B804F-95A7-4E31-A375-5002A4196FFD}" sibTransId="{A74BD022-C78E-49C8-AD38-2808B874F30B}"/>
    <dgm:cxn modelId="{2F4A2331-F933-48A4-ABA2-799BA55503CF}" type="presOf" srcId="{D32696BB-18FF-4E4C-A9D1-B96E276054DD}" destId="{AE8DE22E-209A-43DE-B9E5-08888F940BF4}" srcOrd="0" destOrd="0" presId="urn:microsoft.com/office/officeart/2005/8/layout/matrix2"/>
    <dgm:cxn modelId="{17717531-B52D-486B-B50A-AD18EEFD24C6}" type="presOf" srcId="{9629FF2A-8306-4218-8D89-A6A43B78529D}" destId="{D622CF30-830F-42B3-BAD6-B71A7EF8F3DB}" srcOrd="0" destOrd="0" presId="urn:microsoft.com/office/officeart/2005/8/layout/matrix2"/>
    <dgm:cxn modelId="{3BF3A53F-89F6-4649-AA61-2F21E97B0ED9}" srcId="{E9624C1D-9E63-4812-B36A-B8C007CCB617}" destId="{E139DC9A-2D5E-4736-B3FD-014855A15789}" srcOrd="1" destOrd="0" parTransId="{878078C3-9B21-4ADE-9094-81C6684B6843}" sibTransId="{304CA2C0-299E-42DC-8D09-0ED6E8298E31}"/>
    <dgm:cxn modelId="{56DDA87D-EDBF-442D-B59D-54CCB4B4A6C9}" type="presOf" srcId="{E139DC9A-2D5E-4736-B3FD-014855A15789}" destId="{499243FE-9F05-48C7-9C55-7E5F59381156}" srcOrd="0" destOrd="0" presId="urn:microsoft.com/office/officeart/2005/8/layout/matrix2"/>
    <dgm:cxn modelId="{42E37EB6-9AB8-40E6-9CD2-1D39FAADE7A1}" type="presOf" srcId="{E9624C1D-9E63-4812-B36A-B8C007CCB617}" destId="{008EC507-5587-44C3-A695-5B0FFC822150}" srcOrd="0" destOrd="0" presId="urn:microsoft.com/office/officeart/2005/8/layout/matrix2"/>
    <dgm:cxn modelId="{8A0980C2-900F-4E6E-ACFA-2E43EB25A3EC}" type="presOf" srcId="{A86896DA-2530-4616-904C-77A526B6B552}" destId="{C6E2A5F4-7382-4974-99C6-3B1A7D5E6B2C}" srcOrd="0" destOrd="0" presId="urn:microsoft.com/office/officeart/2005/8/layout/matrix2"/>
    <dgm:cxn modelId="{14E7CBC7-E2E4-4D59-BDE1-67818AB50D43}" srcId="{E9624C1D-9E63-4812-B36A-B8C007CCB617}" destId="{9629FF2A-8306-4218-8D89-A6A43B78529D}" srcOrd="3" destOrd="0" parTransId="{36AA88E7-BBA9-4D63-8C51-D08359C7CE9C}" sibTransId="{7D2C3C6B-85C0-463F-98A1-C69AE5E0EA25}"/>
    <dgm:cxn modelId="{7B9833CD-4AE9-4513-B7AC-382DC6C55A79}" srcId="{E9624C1D-9E63-4812-B36A-B8C007CCB617}" destId="{D32696BB-18FF-4E4C-A9D1-B96E276054DD}" srcOrd="2" destOrd="0" parTransId="{5DDD9C51-301C-4825-9F06-3F0C7AA1416B}" sibTransId="{BA7F47C9-02AA-4A72-A64B-1CE8077838FB}"/>
    <dgm:cxn modelId="{24B74F1A-6B43-4E23-A9CD-F9A97A0F8284}" type="presParOf" srcId="{008EC507-5587-44C3-A695-5B0FFC822150}" destId="{8E7A5087-98FE-4587-A1B4-2B9FA8A0E953}" srcOrd="0" destOrd="0" presId="urn:microsoft.com/office/officeart/2005/8/layout/matrix2"/>
    <dgm:cxn modelId="{18878D54-AE9E-4902-8300-DDB22539FE64}" type="presParOf" srcId="{008EC507-5587-44C3-A695-5B0FFC822150}" destId="{C6E2A5F4-7382-4974-99C6-3B1A7D5E6B2C}" srcOrd="1" destOrd="0" presId="urn:microsoft.com/office/officeart/2005/8/layout/matrix2"/>
    <dgm:cxn modelId="{0D9E534E-FC04-4058-96EF-4E15F7C7C9C9}" type="presParOf" srcId="{008EC507-5587-44C3-A695-5B0FFC822150}" destId="{499243FE-9F05-48C7-9C55-7E5F59381156}" srcOrd="2" destOrd="0" presId="urn:microsoft.com/office/officeart/2005/8/layout/matrix2"/>
    <dgm:cxn modelId="{B9D05D33-FB43-41E1-A4F6-CA97EFD5B848}" type="presParOf" srcId="{008EC507-5587-44C3-A695-5B0FFC822150}" destId="{AE8DE22E-209A-43DE-B9E5-08888F940BF4}" srcOrd="3" destOrd="0" presId="urn:microsoft.com/office/officeart/2005/8/layout/matrix2"/>
    <dgm:cxn modelId="{1C3EBE48-5E3A-44E9-A2A4-649E14E782B2}" type="presParOf" srcId="{008EC507-5587-44C3-A695-5B0FFC822150}" destId="{D622CF30-830F-42B3-BAD6-B71A7EF8F3D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47618F-8D01-4833-BD96-A60106A05139}"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FE6E4F22-DD97-48AB-926E-A9326F5D6B7B}">
      <dgm:prSet/>
      <dgm:spPr/>
      <dgm:t>
        <a:bodyPr/>
        <a:lstStyle/>
        <a:p>
          <a:r>
            <a:rPr lang="en-US" b="1"/>
            <a:t>In-school suspension </a:t>
          </a:r>
          <a:r>
            <a:rPr lang="en-US"/>
            <a:t>-separates or removes a child from the classroom or activity</a:t>
          </a:r>
        </a:p>
      </dgm:t>
    </dgm:pt>
    <dgm:pt modelId="{3FB08B89-F3A3-4D78-80FD-A56C7481CA03}" type="parTrans" cxnId="{568C3CE4-231B-41DA-A54D-2A38AC15D3E3}">
      <dgm:prSet/>
      <dgm:spPr/>
      <dgm:t>
        <a:bodyPr/>
        <a:lstStyle/>
        <a:p>
          <a:endParaRPr lang="en-US"/>
        </a:p>
      </dgm:t>
    </dgm:pt>
    <dgm:pt modelId="{B6D7AAD3-7645-45F5-8AE5-9CD67EC476E6}" type="sibTrans" cxnId="{568C3CE4-231B-41DA-A54D-2A38AC15D3E3}">
      <dgm:prSet/>
      <dgm:spPr/>
      <dgm:t>
        <a:bodyPr/>
        <a:lstStyle/>
        <a:p>
          <a:endParaRPr lang="en-US"/>
        </a:p>
      </dgm:t>
    </dgm:pt>
    <dgm:pt modelId="{2633E8CB-10BC-4262-91DA-5D7A6E10D18C}">
      <dgm:prSet/>
      <dgm:spPr/>
      <dgm:t>
        <a:bodyPr/>
        <a:lstStyle/>
        <a:p>
          <a:r>
            <a:rPr lang="en-US" b="1"/>
            <a:t>Out-of-school suspension </a:t>
          </a:r>
          <a:r>
            <a:rPr lang="en-US"/>
            <a:t>-temporarily removes a child from the program</a:t>
          </a:r>
        </a:p>
      </dgm:t>
    </dgm:pt>
    <dgm:pt modelId="{316D7641-FD0C-4E50-B81A-DBFF1C04F89D}" type="parTrans" cxnId="{29B40FCE-E61C-4BD7-954D-ACE15929698A}">
      <dgm:prSet/>
      <dgm:spPr/>
      <dgm:t>
        <a:bodyPr/>
        <a:lstStyle/>
        <a:p>
          <a:endParaRPr lang="en-US"/>
        </a:p>
      </dgm:t>
    </dgm:pt>
    <dgm:pt modelId="{BE5D23CC-8CA0-48C5-8B13-2914B775FF4B}" type="sibTrans" cxnId="{29B40FCE-E61C-4BD7-954D-ACE15929698A}">
      <dgm:prSet/>
      <dgm:spPr/>
      <dgm:t>
        <a:bodyPr/>
        <a:lstStyle/>
        <a:p>
          <a:endParaRPr lang="en-US"/>
        </a:p>
      </dgm:t>
    </dgm:pt>
    <dgm:pt modelId="{95195986-1E42-4F84-86C1-AE5EBCBDCEF0}">
      <dgm:prSet/>
      <dgm:spPr/>
      <dgm:t>
        <a:bodyPr/>
        <a:lstStyle/>
        <a:p>
          <a:r>
            <a:rPr lang="en-US" b="1"/>
            <a:t>Expulsion</a:t>
          </a:r>
          <a:r>
            <a:rPr lang="en-US"/>
            <a:t> -permanently removes a child from the program</a:t>
          </a:r>
        </a:p>
      </dgm:t>
    </dgm:pt>
    <dgm:pt modelId="{9F55E8BC-E583-47C1-981A-E5F1BE65D814}" type="parTrans" cxnId="{40BF8143-C00F-4C71-BE7B-83F0A30D1A4E}">
      <dgm:prSet/>
      <dgm:spPr/>
      <dgm:t>
        <a:bodyPr/>
        <a:lstStyle/>
        <a:p>
          <a:endParaRPr lang="en-US"/>
        </a:p>
      </dgm:t>
    </dgm:pt>
    <dgm:pt modelId="{D1E50BD2-FB89-401E-8991-BD7C84148788}" type="sibTrans" cxnId="{40BF8143-C00F-4C71-BE7B-83F0A30D1A4E}">
      <dgm:prSet/>
      <dgm:spPr/>
      <dgm:t>
        <a:bodyPr/>
        <a:lstStyle/>
        <a:p>
          <a:endParaRPr lang="en-US"/>
        </a:p>
      </dgm:t>
    </dgm:pt>
    <dgm:pt modelId="{8DA9406D-02C1-4AFD-BADB-34586851F90D}">
      <dgm:prSet/>
      <dgm:spPr/>
      <dgm:t>
        <a:bodyPr/>
        <a:lstStyle/>
        <a:p>
          <a:r>
            <a:rPr lang="en-US" b="1"/>
            <a:t>Soft-expulsion </a:t>
          </a:r>
          <a:r>
            <a:rPr lang="en-US" i="1"/>
            <a:t>(reported as expulsion in the collection) -</a:t>
          </a:r>
          <a:r>
            <a:rPr lang="en-US"/>
            <a:t>when a program inconvenient for a family or unwelcoming to the point they must stop attending</a:t>
          </a:r>
        </a:p>
      </dgm:t>
    </dgm:pt>
    <dgm:pt modelId="{633EE649-88B6-4015-9906-B6368135B2B2}" type="parTrans" cxnId="{B05CDA4A-6A3F-48E6-90DB-E8E49A59FF63}">
      <dgm:prSet/>
      <dgm:spPr/>
      <dgm:t>
        <a:bodyPr/>
        <a:lstStyle/>
        <a:p>
          <a:endParaRPr lang="en-US"/>
        </a:p>
      </dgm:t>
    </dgm:pt>
    <dgm:pt modelId="{D750C8B4-9654-4AC5-9A89-397E323CA814}" type="sibTrans" cxnId="{B05CDA4A-6A3F-48E6-90DB-E8E49A59FF63}">
      <dgm:prSet/>
      <dgm:spPr/>
      <dgm:t>
        <a:bodyPr/>
        <a:lstStyle/>
        <a:p>
          <a:endParaRPr lang="en-US"/>
        </a:p>
      </dgm:t>
    </dgm:pt>
    <dgm:pt modelId="{91F4EBFB-E13B-4920-A8B1-2D7B112B70EC}">
      <dgm:prSet/>
      <dgm:spPr/>
      <dgm:t>
        <a:bodyPr/>
        <a:lstStyle/>
        <a:p>
          <a:r>
            <a:rPr lang="en-US" b="1"/>
            <a:t>Disenrollment</a:t>
          </a:r>
          <a:r>
            <a:rPr lang="en-US"/>
            <a:t> </a:t>
          </a:r>
          <a:r>
            <a:rPr lang="en-US" b="1"/>
            <a:t> </a:t>
          </a:r>
          <a:r>
            <a:rPr lang="en-US" i="1"/>
            <a:t>(reported as expulsion in the collection) </a:t>
          </a:r>
          <a:r>
            <a:rPr lang="en-US"/>
            <a:t>-permanently unenrolls a child from a program</a:t>
          </a:r>
        </a:p>
      </dgm:t>
    </dgm:pt>
    <dgm:pt modelId="{112775D0-2F2E-4745-9B96-0D3C90CA0783}" type="parTrans" cxnId="{DBCF328E-9EA3-4938-9D84-45B77A03D6FC}">
      <dgm:prSet/>
      <dgm:spPr/>
      <dgm:t>
        <a:bodyPr/>
        <a:lstStyle/>
        <a:p>
          <a:endParaRPr lang="en-US"/>
        </a:p>
      </dgm:t>
    </dgm:pt>
    <dgm:pt modelId="{CEEA710F-DAE5-4343-A447-A840C8EA7FC3}" type="sibTrans" cxnId="{DBCF328E-9EA3-4938-9D84-45B77A03D6FC}">
      <dgm:prSet/>
      <dgm:spPr/>
      <dgm:t>
        <a:bodyPr/>
        <a:lstStyle/>
        <a:p>
          <a:endParaRPr lang="en-US"/>
        </a:p>
      </dgm:t>
    </dgm:pt>
    <dgm:pt modelId="{3BE954A1-D7A3-4D7F-AE22-0911AC6C29BE}">
      <dgm:prSet/>
      <dgm:spPr/>
      <dgm:t>
        <a:bodyPr/>
        <a:lstStyle/>
        <a:p>
          <a:r>
            <a:rPr lang="en-US" b="1"/>
            <a:t>Early pick-up </a:t>
          </a:r>
          <a:r>
            <a:rPr lang="en-US"/>
            <a:t>– </a:t>
          </a:r>
          <a:r>
            <a:rPr lang="en-US" b="1"/>
            <a:t> </a:t>
          </a:r>
          <a:r>
            <a:rPr lang="en-US" i="1"/>
            <a:t>(reported as out of school suspension in the collection) </a:t>
          </a:r>
          <a:r>
            <a:rPr lang="en-US"/>
            <a:t>when a program requires a child to be picked up early</a:t>
          </a:r>
        </a:p>
      </dgm:t>
    </dgm:pt>
    <dgm:pt modelId="{F0B96BBD-0D0E-4B3C-81DC-03A79CD7414F}" type="parTrans" cxnId="{156D9621-B6AD-41B9-BDB4-71CC7B8ED4CB}">
      <dgm:prSet/>
      <dgm:spPr/>
      <dgm:t>
        <a:bodyPr/>
        <a:lstStyle/>
        <a:p>
          <a:endParaRPr lang="en-US"/>
        </a:p>
      </dgm:t>
    </dgm:pt>
    <dgm:pt modelId="{14389B4A-4A18-480B-B59A-FEDE29CA656B}" type="sibTrans" cxnId="{156D9621-B6AD-41B9-BDB4-71CC7B8ED4CB}">
      <dgm:prSet/>
      <dgm:spPr/>
      <dgm:t>
        <a:bodyPr/>
        <a:lstStyle/>
        <a:p>
          <a:endParaRPr lang="en-US"/>
        </a:p>
      </dgm:t>
    </dgm:pt>
    <dgm:pt modelId="{071735B5-C912-4FDB-85BE-4BC7A8309672}">
      <dgm:prSet/>
      <dgm:spPr/>
      <dgm:t>
        <a:bodyPr/>
        <a:lstStyle/>
        <a:p>
          <a:r>
            <a:rPr lang="en-US" u="sng">
              <a:hlinkClick xmlns:r="http://schemas.openxmlformats.org/officeDocument/2006/relationships" r:id="rId1"/>
            </a:rPr>
            <a:t>Colorado Shines Resource-Preventing Suspensions and Expulsions</a:t>
          </a:r>
          <a:endParaRPr lang="en-US"/>
        </a:p>
      </dgm:t>
    </dgm:pt>
    <dgm:pt modelId="{446DFAD5-B026-4017-9B88-40400666B7E4}" type="parTrans" cxnId="{97EE3AB5-D0F7-4C62-B733-2CBE6C944239}">
      <dgm:prSet/>
      <dgm:spPr/>
      <dgm:t>
        <a:bodyPr/>
        <a:lstStyle/>
        <a:p>
          <a:endParaRPr lang="en-US"/>
        </a:p>
      </dgm:t>
    </dgm:pt>
    <dgm:pt modelId="{76B02E79-84BF-4C3C-961C-CB53CE62BE30}" type="sibTrans" cxnId="{97EE3AB5-D0F7-4C62-B733-2CBE6C944239}">
      <dgm:prSet/>
      <dgm:spPr/>
      <dgm:t>
        <a:bodyPr/>
        <a:lstStyle/>
        <a:p>
          <a:endParaRPr lang="en-US"/>
        </a:p>
      </dgm:t>
    </dgm:pt>
    <dgm:pt modelId="{17A13F37-3C20-4085-9CAC-E37C54EC4A4B}">
      <dgm:prSet/>
      <dgm:spPr/>
      <dgm:t>
        <a:bodyPr/>
        <a:lstStyle/>
        <a:p>
          <a:r>
            <a:rPr lang="en-US"/>
            <a:t>Any action that meets one of the above definitions must be documented as a suspension or expulsion in preschool</a:t>
          </a:r>
        </a:p>
      </dgm:t>
    </dgm:pt>
    <dgm:pt modelId="{5D0E2621-51EC-4E60-BDD1-64AB86672DB6}" type="parTrans" cxnId="{40E24DE6-66D5-4437-818D-B439F8EAFFBC}">
      <dgm:prSet/>
      <dgm:spPr/>
      <dgm:t>
        <a:bodyPr/>
        <a:lstStyle/>
        <a:p>
          <a:endParaRPr lang="en-US"/>
        </a:p>
      </dgm:t>
    </dgm:pt>
    <dgm:pt modelId="{AC8A82C7-CB31-4A01-A5E5-DD9EF2B91111}" type="sibTrans" cxnId="{40E24DE6-66D5-4437-818D-B439F8EAFFBC}">
      <dgm:prSet/>
      <dgm:spPr/>
      <dgm:t>
        <a:bodyPr/>
        <a:lstStyle/>
        <a:p>
          <a:endParaRPr lang="en-US"/>
        </a:p>
      </dgm:t>
    </dgm:pt>
    <dgm:pt modelId="{C662EE4C-645B-4A30-BA92-FFE48172C354}" type="pres">
      <dgm:prSet presAssocID="{2847618F-8D01-4833-BD96-A60106A05139}" presName="diagram" presStyleCnt="0">
        <dgm:presLayoutVars>
          <dgm:dir/>
          <dgm:resizeHandles val="exact"/>
        </dgm:presLayoutVars>
      </dgm:prSet>
      <dgm:spPr/>
    </dgm:pt>
    <dgm:pt modelId="{1D8B4826-A0A3-4A72-9422-31795ECA9608}" type="pres">
      <dgm:prSet presAssocID="{FE6E4F22-DD97-48AB-926E-A9326F5D6B7B}" presName="node" presStyleLbl="node1" presStyleIdx="0" presStyleCnt="7">
        <dgm:presLayoutVars>
          <dgm:bulletEnabled val="1"/>
        </dgm:presLayoutVars>
      </dgm:prSet>
      <dgm:spPr/>
    </dgm:pt>
    <dgm:pt modelId="{B492393B-52F1-49D3-9C56-DE388EB1047B}" type="pres">
      <dgm:prSet presAssocID="{B6D7AAD3-7645-45F5-8AE5-9CD67EC476E6}" presName="sibTrans" presStyleCnt="0"/>
      <dgm:spPr/>
    </dgm:pt>
    <dgm:pt modelId="{C53F2986-7325-45A3-B2F3-2CC527B2AAA8}" type="pres">
      <dgm:prSet presAssocID="{2633E8CB-10BC-4262-91DA-5D7A6E10D18C}" presName="node" presStyleLbl="node1" presStyleIdx="1" presStyleCnt="7">
        <dgm:presLayoutVars>
          <dgm:bulletEnabled val="1"/>
        </dgm:presLayoutVars>
      </dgm:prSet>
      <dgm:spPr/>
    </dgm:pt>
    <dgm:pt modelId="{1AD270A8-AF04-492F-AC05-A5291552F24D}" type="pres">
      <dgm:prSet presAssocID="{BE5D23CC-8CA0-48C5-8B13-2914B775FF4B}" presName="sibTrans" presStyleCnt="0"/>
      <dgm:spPr/>
    </dgm:pt>
    <dgm:pt modelId="{B7A976B7-CDE0-469B-9C16-078815BD01A7}" type="pres">
      <dgm:prSet presAssocID="{95195986-1E42-4F84-86C1-AE5EBCBDCEF0}" presName="node" presStyleLbl="node1" presStyleIdx="2" presStyleCnt="7">
        <dgm:presLayoutVars>
          <dgm:bulletEnabled val="1"/>
        </dgm:presLayoutVars>
      </dgm:prSet>
      <dgm:spPr/>
    </dgm:pt>
    <dgm:pt modelId="{BFA29D0F-2934-4870-8F38-C108E8D5F8E3}" type="pres">
      <dgm:prSet presAssocID="{D1E50BD2-FB89-401E-8991-BD7C84148788}" presName="sibTrans" presStyleCnt="0"/>
      <dgm:spPr/>
    </dgm:pt>
    <dgm:pt modelId="{B073ABFB-940C-4FB7-BBE3-49DE2E727636}" type="pres">
      <dgm:prSet presAssocID="{8DA9406D-02C1-4AFD-BADB-34586851F90D}" presName="node" presStyleLbl="node1" presStyleIdx="3" presStyleCnt="7">
        <dgm:presLayoutVars>
          <dgm:bulletEnabled val="1"/>
        </dgm:presLayoutVars>
      </dgm:prSet>
      <dgm:spPr/>
    </dgm:pt>
    <dgm:pt modelId="{9E5820B3-072E-414F-865D-0FB3EDFE2DC4}" type="pres">
      <dgm:prSet presAssocID="{D750C8B4-9654-4AC5-9A89-397E323CA814}" presName="sibTrans" presStyleCnt="0"/>
      <dgm:spPr/>
    </dgm:pt>
    <dgm:pt modelId="{A5878F7C-AE24-4F49-B558-695C8B5BFAAA}" type="pres">
      <dgm:prSet presAssocID="{91F4EBFB-E13B-4920-A8B1-2D7B112B70EC}" presName="node" presStyleLbl="node1" presStyleIdx="4" presStyleCnt="7">
        <dgm:presLayoutVars>
          <dgm:bulletEnabled val="1"/>
        </dgm:presLayoutVars>
      </dgm:prSet>
      <dgm:spPr/>
    </dgm:pt>
    <dgm:pt modelId="{A9EDF666-8DA3-4F2A-BC13-6DCA08DBF7DD}" type="pres">
      <dgm:prSet presAssocID="{CEEA710F-DAE5-4343-A447-A840C8EA7FC3}" presName="sibTrans" presStyleCnt="0"/>
      <dgm:spPr/>
    </dgm:pt>
    <dgm:pt modelId="{16D99C16-6EAC-4929-ADE1-59B335B2498E}" type="pres">
      <dgm:prSet presAssocID="{3BE954A1-D7A3-4D7F-AE22-0911AC6C29BE}" presName="node" presStyleLbl="node1" presStyleIdx="5" presStyleCnt="7">
        <dgm:presLayoutVars>
          <dgm:bulletEnabled val="1"/>
        </dgm:presLayoutVars>
      </dgm:prSet>
      <dgm:spPr/>
    </dgm:pt>
    <dgm:pt modelId="{E72F7DC3-0210-4972-AC9C-3B2DBAA2DA50}" type="pres">
      <dgm:prSet presAssocID="{14389B4A-4A18-480B-B59A-FEDE29CA656B}" presName="sibTrans" presStyleCnt="0"/>
      <dgm:spPr/>
    </dgm:pt>
    <dgm:pt modelId="{D4441151-429C-43A3-9C6D-E75E57E15F04}" type="pres">
      <dgm:prSet presAssocID="{17A13F37-3C20-4085-9CAC-E37C54EC4A4B}" presName="node" presStyleLbl="node1" presStyleIdx="6" presStyleCnt="7">
        <dgm:presLayoutVars>
          <dgm:bulletEnabled val="1"/>
        </dgm:presLayoutVars>
      </dgm:prSet>
      <dgm:spPr/>
    </dgm:pt>
  </dgm:ptLst>
  <dgm:cxnLst>
    <dgm:cxn modelId="{156D9621-B6AD-41B9-BDB4-71CC7B8ED4CB}" srcId="{2847618F-8D01-4833-BD96-A60106A05139}" destId="{3BE954A1-D7A3-4D7F-AE22-0911AC6C29BE}" srcOrd="5" destOrd="0" parTransId="{F0B96BBD-0D0E-4B3C-81DC-03A79CD7414F}" sibTransId="{14389B4A-4A18-480B-B59A-FEDE29CA656B}"/>
    <dgm:cxn modelId="{5380E82D-814E-429B-A412-5994A875A820}" type="presOf" srcId="{17A13F37-3C20-4085-9CAC-E37C54EC4A4B}" destId="{D4441151-429C-43A3-9C6D-E75E57E15F04}" srcOrd="0" destOrd="0" presId="urn:microsoft.com/office/officeart/2005/8/layout/default"/>
    <dgm:cxn modelId="{197FCB2E-BD92-4D2C-9ECE-89ECF56B5266}" type="presOf" srcId="{2633E8CB-10BC-4262-91DA-5D7A6E10D18C}" destId="{C53F2986-7325-45A3-B2F3-2CC527B2AAA8}" srcOrd="0" destOrd="0" presId="urn:microsoft.com/office/officeart/2005/8/layout/default"/>
    <dgm:cxn modelId="{7EBB0362-8A47-4AF5-B1EC-61DD0EBA3DFF}" type="presOf" srcId="{071735B5-C912-4FDB-85BE-4BC7A8309672}" destId="{16D99C16-6EAC-4929-ADE1-59B335B2498E}" srcOrd="0" destOrd="1" presId="urn:microsoft.com/office/officeart/2005/8/layout/default"/>
    <dgm:cxn modelId="{40BF8143-C00F-4C71-BE7B-83F0A30D1A4E}" srcId="{2847618F-8D01-4833-BD96-A60106A05139}" destId="{95195986-1E42-4F84-86C1-AE5EBCBDCEF0}" srcOrd="2" destOrd="0" parTransId="{9F55E8BC-E583-47C1-981A-E5F1BE65D814}" sibTransId="{D1E50BD2-FB89-401E-8991-BD7C84148788}"/>
    <dgm:cxn modelId="{B05CDA4A-6A3F-48E6-90DB-E8E49A59FF63}" srcId="{2847618F-8D01-4833-BD96-A60106A05139}" destId="{8DA9406D-02C1-4AFD-BADB-34586851F90D}" srcOrd="3" destOrd="0" parTransId="{633EE649-88B6-4015-9906-B6368135B2B2}" sibTransId="{D750C8B4-9654-4AC5-9A89-397E323CA814}"/>
    <dgm:cxn modelId="{4765215A-A1A3-4FE9-8A80-7009F07F6B1C}" type="presOf" srcId="{91F4EBFB-E13B-4920-A8B1-2D7B112B70EC}" destId="{A5878F7C-AE24-4F49-B558-695C8B5BFAAA}" srcOrd="0" destOrd="0" presId="urn:microsoft.com/office/officeart/2005/8/layout/default"/>
    <dgm:cxn modelId="{DBCF328E-9EA3-4938-9D84-45B77A03D6FC}" srcId="{2847618F-8D01-4833-BD96-A60106A05139}" destId="{91F4EBFB-E13B-4920-A8B1-2D7B112B70EC}" srcOrd="4" destOrd="0" parTransId="{112775D0-2F2E-4745-9B96-0D3C90CA0783}" sibTransId="{CEEA710F-DAE5-4343-A447-A840C8EA7FC3}"/>
    <dgm:cxn modelId="{97EE3AB5-D0F7-4C62-B733-2CBE6C944239}" srcId="{3BE954A1-D7A3-4D7F-AE22-0911AC6C29BE}" destId="{071735B5-C912-4FDB-85BE-4BC7A8309672}" srcOrd="0" destOrd="0" parTransId="{446DFAD5-B026-4017-9B88-40400666B7E4}" sibTransId="{76B02E79-84BF-4C3C-961C-CB53CE62BE30}"/>
    <dgm:cxn modelId="{29B40FCE-E61C-4BD7-954D-ACE15929698A}" srcId="{2847618F-8D01-4833-BD96-A60106A05139}" destId="{2633E8CB-10BC-4262-91DA-5D7A6E10D18C}" srcOrd="1" destOrd="0" parTransId="{316D7641-FD0C-4E50-B81A-DBFF1C04F89D}" sibTransId="{BE5D23CC-8CA0-48C5-8B13-2914B775FF4B}"/>
    <dgm:cxn modelId="{B2B95FD3-CD97-4FBD-B896-7EB6AFFA5715}" type="presOf" srcId="{FE6E4F22-DD97-48AB-926E-A9326F5D6B7B}" destId="{1D8B4826-A0A3-4A72-9422-31795ECA9608}" srcOrd="0" destOrd="0" presId="urn:microsoft.com/office/officeart/2005/8/layout/default"/>
    <dgm:cxn modelId="{1D5E97DF-1C7D-4223-B518-3A91F764FB21}" type="presOf" srcId="{95195986-1E42-4F84-86C1-AE5EBCBDCEF0}" destId="{B7A976B7-CDE0-469B-9C16-078815BD01A7}" srcOrd="0" destOrd="0" presId="urn:microsoft.com/office/officeart/2005/8/layout/default"/>
    <dgm:cxn modelId="{6A611EE1-91F4-4804-800C-6DF340B65C00}" type="presOf" srcId="{3BE954A1-D7A3-4D7F-AE22-0911AC6C29BE}" destId="{16D99C16-6EAC-4929-ADE1-59B335B2498E}" srcOrd="0" destOrd="0" presId="urn:microsoft.com/office/officeart/2005/8/layout/default"/>
    <dgm:cxn modelId="{568C3CE4-231B-41DA-A54D-2A38AC15D3E3}" srcId="{2847618F-8D01-4833-BD96-A60106A05139}" destId="{FE6E4F22-DD97-48AB-926E-A9326F5D6B7B}" srcOrd="0" destOrd="0" parTransId="{3FB08B89-F3A3-4D78-80FD-A56C7481CA03}" sibTransId="{B6D7AAD3-7645-45F5-8AE5-9CD67EC476E6}"/>
    <dgm:cxn modelId="{40E24DE6-66D5-4437-818D-B439F8EAFFBC}" srcId="{2847618F-8D01-4833-BD96-A60106A05139}" destId="{17A13F37-3C20-4085-9CAC-E37C54EC4A4B}" srcOrd="6" destOrd="0" parTransId="{5D0E2621-51EC-4E60-BDD1-64AB86672DB6}" sibTransId="{AC8A82C7-CB31-4A01-A5E5-DD9EF2B91111}"/>
    <dgm:cxn modelId="{B83A95F7-1139-4803-9D79-5E2CD43F2AD0}" type="presOf" srcId="{2847618F-8D01-4833-BD96-A60106A05139}" destId="{C662EE4C-645B-4A30-BA92-FFE48172C354}" srcOrd="0" destOrd="0" presId="urn:microsoft.com/office/officeart/2005/8/layout/default"/>
    <dgm:cxn modelId="{B4FECDF9-0D83-4EF7-BDEA-5259444C8269}" type="presOf" srcId="{8DA9406D-02C1-4AFD-BADB-34586851F90D}" destId="{B073ABFB-940C-4FB7-BBE3-49DE2E727636}" srcOrd="0" destOrd="0" presId="urn:microsoft.com/office/officeart/2005/8/layout/default"/>
    <dgm:cxn modelId="{4AEAE9F0-8956-4C4F-AF6C-C184355ADA23}" type="presParOf" srcId="{C662EE4C-645B-4A30-BA92-FFE48172C354}" destId="{1D8B4826-A0A3-4A72-9422-31795ECA9608}" srcOrd="0" destOrd="0" presId="urn:microsoft.com/office/officeart/2005/8/layout/default"/>
    <dgm:cxn modelId="{53B0754F-2148-4D7B-8CD4-00BFCB6AA6F5}" type="presParOf" srcId="{C662EE4C-645B-4A30-BA92-FFE48172C354}" destId="{B492393B-52F1-49D3-9C56-DE388EB1047B}" srcOrd="1" destOrd="0" presId="urn:microsoft.com/office/officeart/2005/8/layout/default"/>
    <dgm:cxn modelId="{2C0CA65D-06A2-4B28-9C9F-8AF9C976A5A2}" type="presParOf" srcId="{C662EE4C-645B-4A30-BA92-FFE48172C354}" destId="{C53F2986-7325-45A3-B2F3-2CC527B2AAA8}" srcOrd="2" destOrd="0" presId="urn:microsoft.com/office/officeart/2005/8/layout/default"/>
    <dgm:cxn modelId="{DBE70055-3328-48AE-91D9-9B89D413828C}" type="presParOf" srcId="{C662EE4C-645B-4A30-BA92-FFE48172C354}" destId="{1AD270A8-AF04-492F-AC05-A5291552F24D}" srcOrd="3" destOrd="0" presId="urn:microsoft.com/office/officeart/2005/8/layout/default"/>
    <dgm:cxn modelId="{3AE58E2A-7255-40C0-9DA1-952C2565537F}" type="presParOf" srcId="{C662EE4C-645B-4A30-BA92-FFE48172C354}" destId="{B7A976B7-CDE0-469B-9C16-078815BD01A7}" srcOrd="4" destOrd="0" presId="urn:microsoft.com/office/officeart/2005/8/layout/default"/>
    <dgm:cxn modelId="{B86F9452-1FB6-4BDC-8FB4-1F05A37A954F}" type="presParOf" srcId="{C662EE4C-645B-4A30-BA92-FFE48172C354}" destId="{BFA29D0F-2934-4870-8F38-C108E8D5F8E3}" srcOrd="5" destOrd="0" presId="urn:microsoft.com/office/officeart/2005/8/layout/default"/>
    <dgm:cxn modelId="{D26787E0-F8D0-455D-A08E-01FA4279FD83}" type="presParOf" srcId="{C662EE4C-645B-4A30-BA92-FFE48172C354}" destId="{B073ABFB-940C-4FB7-BBE3-49DE2E727636}" srcOrd="6" destOrd="0" presId="urn:microsoft.com/office/officeart/2005/8/layout/default"/>
    <dgm:cxn modelId="{827CA33E-EF60-453D-9247-2F7B08D5A15A}" type="presParOf" srcId="{C662EE4C-645B-4A30-BA92-FFE48172C354}" destId="{9E5820B3-072E-414F-865D-0FB3EDFE2DC4}" srcOrd="7" destOrd="0" presId="urn:microsoft.com/office/officeart/2005/8/layout/default"/>
    <dgm:cxn modelId="{CF36C320-31B7-49F2-82B1-1DF8E588321C}" type="presParOf" srcId="{C662EE4C-645B-4A30-BA92-FFE48172C354}" destId="{A5878F7C-AE24-4F49-B558-695C8B5BFAAA}" srcOrd="8" destOrd="0" presId="urn:microsoft.com/office/officeart/2005/8/layout/default"/>
    <dgm:cxn modelId="{F3A09314-3D2C-47F8-AD6E-2622D07767A6}" type="presParOf" srcId="{C662EE4C-645B-4A30-BA92-FFE48172C354}" destId="{A9EDF666-8DA3-4F2A-BC13-6DCA08DBF7DD}" srcOrd="9" destOrd="0" presId="urn:microsoft.com/office/officeart/2005/8/layout/default"/>
    <dgm:cxn modelId="{5ABC79EC-6787-465D-8ADF-C3519C515DF1}" type="presParOf" srcId="{C662EE4C-645B-4A30-BA92-FFE48172C354}" destId="{16D99C16-6EAC-4929-ADE1-59B335B2498E}" srcOrd="10" destOrd="0" presId="urn:microsoft.com/office/officeart/2005/8/layout/default"/>
    <dgm:cxn modelId="{3E0D2244-DC37-4891-A449-CADB317BC0DF}" type="presParOf" srcId="{C662EE4C-645B-4A30-BA92-FFE48172C354}" destId="{E72F7DC3-0210-4972-AC9C-3B2DBAA2DA50}" srcOrd="11" destOrd="0" presId="urn:microsoft.com/office/officeart/2005/8/layout/default"/>
    <dgm:cxn modelId="{FE88FC5A-29D3-4232-BD48-5BD949DDFEE7}" type="presParOf" srcId="{C662EE4C-645B-4A30-BA92-FFE48172C354}" destId="{D4441151-429C-43A3-9C6D-E75E57E15F0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B404C4-8E7E-47D1-95D2-2CC54379684C}"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B84A09AB-DA92-420E-925A-DD8C05250BA8}">
      <dgm:prSet/>
      <dgm:spPr/>
      <dgm:t>
        <a:bodyPr/>
        <a:lstStyle/>
        <a:p>
          <a:r>
            <a:rPr lang="en-US"/>
            <a:t>In-school suspensions are not specifically addressed in the law however, it is still part of the school discipline data collection. The following is an example of </a:t>
          </a:r>
          <a:r>
            <a:rPr lang="en-US" b="1" u="sng"/>
            <a:t>in-school suspensions</a:t>
          </a:r>
          <a:r>
            <a:rPr lang="en-US"/>
            <a:t> in preschool:</a:t>
          </a:r>
        </a:p>
      </dgm:t>
    </dgm:pt>
    <dgm:pt modelId="{CA4FB235-3855-463C-9D87-8211E4206B28}" type="parTrans" cxnId="{3E05FFAD-48F6-4109-9FBE-DA60E0A34C9E}">
      <dgm:prSet/>
      <dgm:spPr/>
      <dgm:t>
        <a:bodyPr/>
        <a:lstStyle/>
        <a:p>
          <a:endParaRPr lang="en-US"/>
        </a:p>
      </dgm:t>
    </dgm:pt>
    <dgm:pt modelId="{E4F4AEEE-CDDF-4660-8C3F-EC9A93BAC1F0}" type="sibTrans" cxnId="{3E05FFAD-48F6-4109-9FBE-DA60E0A34C9E}">
      <dgm:prSet/>
      <dgm:spPr/>
      <dgm:t>
        <a:bodyPr/>
        <a:lstStyle/>
        <a:p>
          <a:endParaRPr lang="en-US"/>
        </a:p>
      </dgm:t>
    </dgm:pt>
    <dgm:pt modelId="{07796EF7-BEEE-4BDE-8901-A4C9BA314C55}">
      <dgm:prSet/>
      <dgm:spPr/>
      <dgm:t>
        <a:bodyPr/>
        <a:lstStyle/>
        <a:p>
          <a:r>
            <a:rPr lang="en-US"/>
            <a:t>Requiring a child to spend time in the principal or director’s office for remainder of day or extended days due to disciplinary purposes</a:t>
          </a:r>
        </a:p>
      </dgm:t>
    </dgm:pt>
    <dgm:pt modelId="{6A4DB6B0-E602-44DA-B86B-F8622BDC1A20}" type="parTrans" cxnId="{B77C9FB9-7FF4-439F-B951-EFE2BAB0B9FD}">
      <dgm:prSet/>
      <dgm:spPr/>
      <dgm:t>
        <a:bodyPr/>
        <a:lstStyle/>
        <a:p>
          <a:endParaRPr lang="en-US"/>
        </a:p>
      </dgm:t>
    </dgm:pt>
    <dgm:pt modelId="{126FEF2F-8354-4B4F-9B90-0F462AA69404}" type="sibTrans" cxnId="{B77C9FB9-7FF4-439F-B951-EFE2BAB0B9FD}">
      <dgm:prSet/>
      <dgm:spPr/>
      <dgm:t>
        <a:bodyPr/>
        <a:lstStyle/>
        <a:p>
          <a:endParaRPr lang="en-US"/>
        </a:p>
      </dgm:t>
    </dgm:pt>
    <dgm:pt modelId="{8C03C119-7446-402D-8CFE-92ECADDB3497}">
      <dgm:prSet/>
      <dgm:spPr/>
      <dgm:t>
        <a:bodyPr/>
        <a:lstStyle/>
        <a:p>
          <a:r>
            <a:rPr lang="en-US"/>
            <a:t>Classroom removal is also not specifically addressed in the law however, it is still part of the school discipline data collection. The following example is counted when reporting </a:t>
          </a:r>
          <a:r>
            <a:rPr lang="en-US" b="1" u="sng"/>
            <a:t>classroom removal</a:t>
          </a:r>
          <a:r>
            <a:rPr lang="en-US"/>
            <a:t>:</a:t>
          </a:r>
        </a:p>
      </dgm:t>
    </dgm:pt>
    <dgm:pt modelId="{BC429633-957E-4F62-8B72-ADA8FF438941}" type="parTrans" cxnId="{797553E6-840B-4D83-8E70-EC2ECB9F83D1}">
      <dgm:prSet/>
      <dgm:spPr/>
      <dgm:t>
        <a:bodyPr/>
        <a:lstStyle/>
        <a:p>
          <a:endParaRPr lang="en-US"/>
        </a:p>
      </dgm:t>
    </dgm:pt>
    <dgm:pt modelId="{A455A7F2-D1CE-4512-8637-1BDE64238F59}" type="sibTrans" cxnId="{797553E6-840B-4D83-8E70-EC2ECB9F83D1}">
      <dgm:prSet/>
      <dgm:spPr/>
      <dgm:t>
        <a:bodyPr/>
        <a:lstStyle/>
        <a:p>
          <a:endParaRPr lang="en-US"/>
        </a:p>
      </dgm:t>
    </dgm:pt>
    <dgm:pt modelId="{F23C5979-030B-4E43-B28A-B2E0DC8FED90}">
      <dgm:prSet/>
      <dgm:spPr/>
      <dgm:t>
        <a:bodyPr/>
        <a:lstStyle/>
        <a:p>
          <a:r>
            <a:rPr lang="en-US"/>
            <a:t>A child is temporarily removed from the classroom (moved to hallway, separate room, principal/director’s office) for disciplinary purposes.</a:t>
          </a:r>
        </a:p>
      </dgm:t>
    </dgm:pt>
    <dgm:pt modelId="{1E326DA9-7497-4F79-BCF1-E76D3C58A3EE}" type="parTrans" cxnId="{4AA7F6FF-59B8-479D-A493-074111C2449E}">
      <dgm:prSet/>
      <dgm:spPr/>
      <dgm:t>
        <a:bodyPr/>
        <a:lstStyle/>
        <a:p>
          <a:endParaRPr lang="en-US"/>
        </a:p>
      </dgm:t>
    </dgm:pt>
    <dgm:pt modelId="{D2DFF9A9-4252-43F8-B835-B44D357C389C}" type="sibTrans" cxnId="{4AA7F6FF-59B8-479D-A493-074111C2449E}">
      <dgm:prSet/>
      <dgm:spPr/>
      <dgm:t>
        <a:bodyPr/>
        <a:lstStyle/>
        <a:p>
          <a:endParaRPr lang="en-US"/>
        </a:p>
      </dgm:t>
    </dgm:pt>
    <dgm:pt modelId="{76906698-7AC3-4BEE-84A9-6EEA6454AC74}" type="pres">
      <dgm:prSet presAssocID="{1EB404C4-8E7E-47D1-95D2-2CC54379684C}" presName="Name0" presStyleCnt="0">
        <dgm:presLayoutVars>
          <dgm:dir/>
          <dgm:animLvl val="lvl"/>
          <dgm:resizeHandles val="exact"/>
        </dgm:presLayoutVars>
      </dgm:prSet>
      <dgm:spPr/>
    </dgm:pt>
    <dgm:pt modelId="{3F722645-1ED3-41E2-AB1B-6923102F0EDE}" type="pres">
      <dgm:prSet presAssocID="{B84A09AB-DA92-420E-925A-DD8C05250BA8}" presName="linNode" presStyleCnt="0"/>
      <dgm:spPr/>
    </dgm:pt>
    <dgm:pt modelId="{28615150-EE81-4D3D-8E7E-B803751AF769}" type="pres">
      <dgm:prSet presAssocID="{B84A09AB-DA92-420E-925A-DD8C05250BA8}" presName="parentText" presStyleLbl="node1" presStyleIdx="0" presStyleCnt="2">
        <dgm:presLayoutVars>
          <dgm:chMax val="1"/>
          <dgm:bulletEnabled val="1"/>
        </dgm:presLayoutVars>
      </dgm:prSet>
      <dgm:spPr/>
    </dgm:pt>
    <dgm:pt modelId="{86DC0C57-3CA6-4BB8-8A8F-F805EF3A79DF}" type="pres">
      <dgm:prSet presAssocID="{B84A09AB-DA92-420E-925A-DD8C05250BA8}" presName="descendantText" presStyleLbl="alignAccFollowNode1" presStyleIdx="0" presStyleCnt="2">
        <dgm:presLayoutVars>
          <dgm:bulletEnabled val="1"/>
        </dgm:presLayoutVars>
      </dgm:prSet>
      <dgm:spPr/>
    </dgm:pt>
    <dgm:pt modelId="{E098EAC6-5EB0-47CB-BEA6-2A081B10892A}" type="pres">
      <dgm:prSet presAssocID="{E4F4AEEE-CDDF-4660-8C3F-EC9A93BAC1F0}" presName="sp" presStyleCnt="0"/>
      <dgm:spPr/>
    </dgm:pt>
    <dgm:pt modelId="{8804F578-7A76-4918-9D34-127FA66B81AB}" type="pres">
      <dgm:prSet presAssocID="{8C03C119-7446-402D-8CFE-92ECADDB3497}" presName="linNode" presStyleCnt="0"/>
      <dgm:spPr/>
    </dgm:pt>
    <dgm:pt modelId="{E1773586-C80C-48C6-9B8F-3739EFD92CCF}" type="pres">
      <dgm:prSet presAssocID="{8C03C119-7446-402D-8CFE-92ECADDB3497}" presName="parentText" presStyleLbl="node1" presStyleIdx="1" presStyleCnt="2">
        <dgm:presLayoutVars>
          <dgm:chMax val="1"/>
          <dgm:bulletEnabled val="1"/>
        </dgm:presLayoutVars>
      </dgm:prSet>
      <dgm:spPr/>
    </dgm:pt>
    <dgm:pt modelId="{5875E22E-2562-4219-AF09-83560F7EAC59}" type="pres">
      <dgm:prSet presAssocID="{8C03C119-7446-402D-8CFE-92ECADDB3497}" presName="descendantText" presStyleLbl="alignAccFollowNode1" presStyleIdx="1" presStyleCnt="2">
        <dgm:presLayoutVars>
          <dgm:bulletEnabled val="1"/>
        </dgm:presLayoutVars>
      </dgm:prSet>
      <dgm:spPr/>
    </dgm:pt>
  </dgm:ptLst>
  <dgm:cxnLst>
    <dgm:cxn modelId="{DF7B8501-E2C8-4269-B671-B6F5E9BC050F}" type="presOf" srcId="{1EB404C4-8E7E-47D1-95D2-2CC54379684C}" destId="{76906698-7AC3-4BEE-84A9-6EEA6454AC74}" srcOrd="0" destOrd="0" presId="urn:microsoft.com/office/officeart/2005/8/layout/vList5"/>
    <dgm:cxn modelId="{BBFD0326-0ECF-4A3B-89D8-FF7B272175F1}" type="presOf" srcId="{F23C5979-030B-4E43-B28A-B2E0DC8FED90}" destId="{5875E22E-2562-4219-AF09-83560F7EAC59}" srcOrd="0" destOrd="0" presId="urn:microsoft.com/office/officeart/2005/8/layout/vList5"/>
    <dgm:cxn modelId="{24323D96-CEA9-4F83-86FF-7EA3DAC8D993}" type="presOf" srcId="{07796EF7-BEEE-4BDE-8901-A4C9BA314C55}" destId="{86DC0C57-3CA6-4BB8-8A8F-F805EF3A79DF}" srcOrd="0" destOrd="0" presId="urn:microsoft.com/office/officeart/2005/8/layout/vList5"/>
    <dgm:cxn modelId="{3E05FFAD-48F6-4109-9FBE-DA60E0A34C9E}" srcId="{1EB404C4-8E7E-47D1-95D2-2CC54379684C}" destId="{B84A09AB-DA92-420E-925A-DD8C05250BA8}" srcOrd="0" destOrd="0" parTransId="{CA4FB235-3855-463C-9D87-8211E4206B28}" sibTransId="{E4F4AEEE-CDDF-4660-8C3F-EC9A93BAC1F0}"/>
    <dgm:cxn modelId="{B77C9FB9-7FF4-439F-B951-EFE2BAB0B9FD}" srcId="{B84A09AB-DA92-420E-925A-DD8C05250BA8}" destId="{07796EF7-BEEE-4BDE-8901-A4C9BA314C55}" srcOrd="0" destOrd="0" parTransId="{6A4DB6B0-E602-44DA-B86B-F8622BDC1A20}" sibTransId="{126FEF2F-8354-4B4F-9B90-0F462AA69404}"/>
    <dgm:cxn modelId="{718B23BE-8A18-4A94-AAD7-B9D20EC4541F}" type="presOf" srcId="{B84A09AB-DA92-420E-925A-DD8C05250BA8}" destId="{28615150-EE81-4D3D-8E7E-B803751AF769}" srcOrd="0" destOrd="0" presId="urn:microsoft.com/office/officeart/2005/8/layout/vList5"/>
    <dgm:cxn modelId="{972C63CF-E229-4007-A277-04F16083B009}" type="presOf" srcId="{8C03C119-7446-402D-8CFE-92ECADDB3497}" destId="{E1773586-C80C-48C6-9B8F-3739EFD92CCF}" srcOrd="0" destOrd="0" presId="urn:microsoft.com/office/officeart/2005/8/layout/vList5"/>
    <dgm:cxn modelId="{797553E6-840B-4D83-8E70-EC2ECB9F83D1}" srcId="{1EB404C4-8E7E-47D1-95D2-2CC54379684C}" destId="{8C03C119-7446-402D-8CFE-92ECADDB3497}" srcOrd="1" destOrd="0" parTransId="{BC429633-957E-4F62-8B72-ADA8FF438941}" sibTransId="{A455A7F2-D1CE-4512-8637-1BDE64238F59}"/>
    <dgm:cxn modelId="{4AA7F6FF-59B8-479D-A493-074111C2449E}" srcId="{8C03C119-7446-402D-8CFE-92ECADDB3497}" destId="{F23C5979-030B-4E43-B28A-B2E0DC8FED90}" srcOrd="0" destOrd="0" parTransId="{1E326DA9-7497-4F79-BCF1-E76D3C58A3EE}" sibTransId="{D2DFF9A9-4252-43F8-B835-B44D357C389C}"/>
    <dgm:cxn modelId="{0E6FAAF5-3D02-43EB-83D6-B9DB2DDEC04E}" type="presParOf" srcId="{76906698-7AC3-4BEE-84A9-6EEA6454AC74}" destId="{3F722645-1ED3-41E2-AB1B-6923102F0EDE}" srcOrd="0" destOrd="0" presId="urn:microsoft.com/office/officeart/2005/8/layout/vList5"/>
    <dgm:cxn modelId="{23475FA8-67E7-4C34-8DD4-66BF518D5771}" type="presParOf" srcId="{3F722645-1ED3-41E2-AB1B-6923102F0EDE}" destId="{28615150-EE81-4D3D-8E7E-B803751AF769}" srcOrd="0" destOrd="0" presId="urn:microsoft.com/office/officeart/2005/8/layout/vList5"/>
    <dgm:cxn modelId="{E9DC04DC-3185-4B5E-B954-64EB3849847C}" type="presParOf" srcId="{3F722645-1ED3-41E2-AB1B-6923102F0EDE}" destId="{86DC0C57-3CA6-4BB8-8A8F-F805EF3A79DF}" srcOrd="1" destOrd="0" presId="urn:microsoft.com/office/officeart/2005/8/layout/vList5"/>
    <dgm:cxn modelId="{6384FFC5-3C4E-40C3-B248-5700D8E9621E}" type="presParOf" srcId="{76906698-7AC3-4BEE-84A9-6EEA6454AC74}" destId="{E098EAC6-5EB0-47CB-BEA6-2A081B10892A}" srcOrd="1" destOrd="0" presId="urn:microsoft.com/office/officeart/2005/8/layout/vList5"/>
    <dgm:cxn modelId="{DE40BD63-1770-4587-89BA-788DB4FB84C9}" type="presParOf" srcId="{76906698-7AC3-4BEE-84A9-6EEA6454AC74}" destId="{8804F578-7A76-4918-9D34-127FA66B81AB}" srcOrd="2" destOrd="0" presId="urn:microsoft.com/office/officeart/2005/8/layout/vList5"/>
    <dgm:cxn modelId="{91E6A14A-EA34-438B-805D-43DC4D041A78}" type="presParOf" srcId="{8804F578-7A76-4918-9D34-127FA66B81AB}" destId="{E1773586-C80C-48C6-9B8F-3739EFD92CCF}" srcOrd="0" destOrd="0" presId="urn:microsoft.com/office/officeart/2005/8/layout/vList5"/>
    <dgm:cxn modelId="{44B7DCAE-41DD-442B-9BC5-EE0C744AAFF8}" type="presParOf" srcId="{8804F578-7A76-4918-9D34-127FA66B81AB}" destId="{5875E22E-2562-4219-AF09-83560F7EAC5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10CAAE-9A04-4D95-BA8D-69A415F5067F}"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04E1FC2-86B0-480A-8127-CE5AB78D73EE}">
      <dgm:prSet/>
      <dgm:spPr/>
      <dgm:t>
        <a:bodyPr/>
        <a:lstStyle/>
        <a:p>
          <a:r>
            <a:rPr lang="en-US"/>
            <a:t>Districts are responsible to track suspensions and expulsions, and this includes preschool programs serving children funded through CPP or children served with IEPs.  This also includes children who are receiving state funding and enrolled in a district program, charter school or community partner program.</a:t>
          </a:r>
        </a:p>
      </dgm:t>
    </dgm:pt>
    <dgm:pt modelId="{362F080C-61BE-47DA-A9B5-E4279B03B8CD}" type="parTrans" cxnId="{E29E491B-E300-49C1-8D92-C5BC1C0D20D4}">
      <dgm:prSet/>
      <dgm:spPr/>
      <dgm:t>
        <a:bodyPr/>
        <a:lstStyle/>
        <a:p>
          <a:endParaRPr lang="en-US"/>
        </a:p>
      </dgm:t>
    </dgm:pt>
    <dgm:pt modelId="{FDB4E05D-8A89-4AB0-B81A-C147FF5D2482}" type="sibTrans" cxnId="{E29E491B-E300-49C1-8D92-C5BC1C0D20D4}">
      <dgm:prSet/>
      <dgm:spPr/>
      <dgm:t>
        <a:bodyPr/>
        <a:lstStyle/>
        <a:p>
          <a:endParaRPr lang="en-US"/>
        </a:p>
      </dgm:t>
    </dgm:pt>
    <dgm:pt modelId="{F14C4AEA-0023-4BB9-81E7-018185A0EC55}">
      <dgm:prSet/>
      <dgm:spPr/>
      <dgm:t>
        <a:bodyPr/>
        <a:lstStyle/>
        <a:p>
          <a:r>
            <a:rPr lang="en-US"/>
            <a:t>The district data respondents needs to work closely with their district early childhood leadership (CPP Coordinators, Preschool Directors, early childhood directors, etc.) to develop a system of documentation and data collection on suspensions and expulsions in preschool. </a:t>
          </a:r>
        </a:p>
      </dgm:t>
    </dgm:pt>
    <dgm:pt modelId="{74555328-1745-4EE6-B723-8820CE7832E2}" type="parTrans" cxnId="{C5379AFC-58E3-49C1-AFEA-20D51A6A9523}">
      <dgm:prSet/>
      <dgm:spPr/>
      <dgm:t>
        <a:bodyPr/>
        <a:lstStyle/>
        <a:p>
          <a:endParaRPr lang="en-US"/>
        </a:p>
      </dgm:t>
    </dgm:pt>
    <dgm:pt modelId="{D58AD1BF-58DF-4DAE-88B6-B441609A7BC3}" type="sibTrans" cxnId="{C5379AFC-58E3-49C1-AFEA-20D51A6A9523}">
      <dgm:prSet/>
      <dgm:spPr/>
      <dgm:t>
        <a:bodyPr/>
        <a:lstStyle/>
        <a:p>
          <a:endParaRPr lang="en-US"/>
        </a:p>
      </dgm:t>
    </dgm:pt>
    <dgm:pt modelId="{85FC1C12-68B9-45C6-83FD-7897B9120BCF}" type="pres">
      <dgm:prSet presAssocID="{4A10CAAE-9A04-4D95-BA8D-69A415F5067F}" presName="hierChild1" presStyleCnt="0">
        <dgm:presLayoutVars>
          <dgm:chPref val="1"/>
          <dgm:dir/>
          <dgm:animOne val="branch"/>
          <dgm:animLvl val="lvl"/>
          <dgm:resizeHandles/>
        </dgm:presLayoutVars>
      </dgm:prSet>
      <dgm:spPr/>
    </dgm:pt>
    <dgm:pt modelId="{B64E23F7-F21F-4BCD-9889-D723ACC07971}" type="pres">
      <dgm:prSet presAssocID="{004E1FC2-86B0-480A-8127-CE5AB78D73EE}" presName="hierRoot1" presStyleCnt="0"/>
      <dgm:spPr/>
    </dgm:pt>
    <dgm:pt modelId="{69378122-D492-4BBE-9269-BFFB27D331AD}" type="pres">
      <dgm:prSet presAssocID="{004E1FC2-86B0-480A-8127-CE5AB78D73EE}" presName="composite" presStyleCnt="0"/>
      <dgm:spPr/>
    </dgm:pt>
    <dgm:pt modelId="{8DA40137-8CA1-4C58-BA01-9A5FB8A704D0}" type="pres">
      <dgm:prSet presAssocID="{004E1FC2-86B0-480A-8127-CE5AB78D73EE}" presName="background" presStyleLbl="node0" presStyleIdx="0" presStyleCnt="2"/>
      <dgm:spPr/>
    </dgm:pt>
    <dgm:pt modelId="{1A7156DC-A844-42B2-854E-4DF0D3AB96E5}" type="pres">
      <dgm:prSet presAssocID="{004E1FC2-86B0-480A-8127-CE5AB78D73EE}" presName="text" presStyleLbl="fgAcc0" presStyleIdx="0" presStyleCnt="2">
        <dgm:presLayoutVars>
          <dgm:chPref val="3"/>
        </dgm:presLayoutVars>
      </dgm:prSet>
      <dgm:spPr/>
    </dgm:pt>
    <dgm:pt modelId="{B1F5E5C6-8D4A-420B-8C33-45800CECD061}" type="pres">
      <dgm:prSet presAssocID="{004E1FC2-86B0-480A-8127-CE5AB78D73EE}" presName="hierChild2" presStyleCnt="0"/>
      <dgm:spPr/>
    </dgm:pt>
    <dgm:pt modelId="{F2303B30-5082-4060-A828-BBF9586A832B}" type="pres">
      <dgm:prSet presAssocID="{F14C4AEA-0023-4BB9-81E7-018185A0EC55}" presName="hierRoot1" presStyleCnt="0"/>
      <dgm:spPr/>
    </dgm:pt>
    <dgm:pt modelId="{EB60F6EA-FDA4-4308-AC7C-35747D1587BA}" type="pres">
      <dgm:prSet presAssocID="{F14C4AEA-0023-4BB9-81E7-018185A0EC55}" presName="composite" presStyleCnt="0"/>
      <dgm:spPr/>
    </dgm:pt>
    <dgm:pt modelId="{3FF733A7-C2EA-4645-BF9C-913E0BD2F4B8}" type="pres">
      <dgm:prSet presAssocID="{F14C4AEA-0023-4BB9-81E7-018185A0EC55}" presName="background" presStyleLbl="node0" presStyleIdx="1" presStyleCnt="2"/>
      <dgm:spPr/>
    </dgm:pt>
    <dgm:pt modelId="{82D0CDB7-F715-4D91-933B-1502EAB37F6F}" type="pres">
      <dgm:prSet presAssocID="{F14C4AEA-0023-4BB9-81E7-018185A0EC55}" presName="text" presStyleLbl="fgAcc0" presStyleIdx="1" presStyleCnt="2">
        <dgm:presLayoutVars>
          <dgm:chPref val="3"/>
        </dgm:presLayoutVars>
      </dgm:prSet>
      <dgm:spPr/>
    </dgm:pt>
    <dgm:pt modelId="{33BA9E74-0127-4F87-80A5-AACEDB5DD8A6}" type="pres">
      <dgm:prSet presAssocID="{F14C4AEA-0023-4BB9-81E7-018185A0EC55}" presName="hierChild2" presStyleCnt="0"/>
      <dgm:spPr/>
    </dgm:pt>
  </dgm:ptLst>
  <dgm:cxnLst>
    <dgm:cxn modelId="{E29E491B-E300-49C1-8D92-C5BC1C0D20D4}" srcId="{4A10CAAE-9A04-4D95-BA8D-69A415F5067F}" destId="{004E1FC2-86B0-480A-8127-CE5AB78D73EE}" srcOrd="0" destOrd="0" parTransId="{362F080C-61BE-47DA-A9B5-E4279B03B8CD}" sibTransId="{FDB4E05D-8A89-4AB0-B81A-C147FF5D2482}"/>
    <dgm:cxn modelId="{6C8C324B-87EF-4C95-B076-DB2F2D85A6BD}" type="presOf" srcId="{F14C4AEA-0023-4BB9-81E7-018185A0EC55}" destId="{82D0CDB7-F715-4D91-933B-1502EAB37F6F}" srcOrd="0" destOrd="0" presId="urn:microsoft.com/office/officeart/2005/8/layout/hierarchy1"/>
    <dgm:cxn modelId="{3E3E078F-2D61-4846-AD81-05AD5CE1B502}" type="presOf" srcId="{004E1FC2-86B0-480A-8127-CE5AB78D73EE}" destId="{1A7156DC-A844-42B2-854E-4DF0D3AB96E5}" srcOrd="0" destOrd="0" presId="urn:microsoft.com/office/officeart/2005/8/layout/hierarchy1"/>
    <dgm:cxn modelId="{88E280AC-CC0D-49B2-BEA5-AC6DB0B135A6}" type="presOf" srcId="{4A10CAAE-9A04-4D95-BA8D-69A415F5067F}" destId="{85FC1C12-68B9-45C6-83FD-7897B9120BCF}" srcOrd="0" destOrd="0" presId="urn:microsoft.com/office/officeart/2005/8/layout/hierarchy1"/>
    <dgm:cxn modelId="{C5379AFC-58E3-49C1-AFEA-20D51A6A9523}" srcId="{4A10CAAE-9A04-4D95-BA8D-69A415F5067F}" destId="{F14C4AEA-0023-4BB9-81E7-018185A0EC55}" srcOrd="1" destOrd="0" parTransId="{74555328-1745-4EE6-B723-8820CE7832E2}" sibTransId="{D58AD1BF-58DF-4DAE-88B6-B441609A7BC3}"/>
    <dgm:cxn modelId="{1B44D1DE-D9E2-49A9-8DF5-C66526446181}" type="presParOf" srcId="{85FC1C12-68B9-45C6-83FD-7897B9120BCF}" destId="{B64E23F7-F21F-4BCD-9889-D723ACC07971}" srcOrd="0" destOrd="0" presId="urn:microsoft.com/office/officeart/2005/8/layout/hierarchy1"/>
    <dgm:cxn modelId="{EB8A63E9-C364-4460-833E-C01DFFF96A4C}" type="presParOf" srcId="{B64E23F7-F21F-4BCD-9889-D723ACC07971}" destId="{69378122-D492-4BBE-9269-BFFB27D331AD}" srcOrd="0" destOrd="0" presId="urn:microsoft.com/office/officeart/2005/8/layout/hierarchy1"/>
    <dgm:cxn modelId="{EFFD7FC4-ABE9-4510-AA1D-C5572CAE8636}" type="presParOf" srcId="{69378122-D492-4BBE-9269-BFFB27D331AD}" destId="{8DA40137-8CA1-4C58-BA01-9A5FB8A704D0}" srcOrd="0" destOrd="0" presId="urn:microsoft.com/office/officeart/2005/8/layout/hierarchy1"/>
    <dgm:cxn modelId="{38021D56-EADF-48E6-8D58-0E3BCCC9ED85}" type="presParOf" srcId="{69378122-D492-4BBE-9269-BFFB27D331AD}" destId="{1A7156DC-A844-42B2-854E-4DF0D3AB96E5}" srcOrd="1" destOrd="0" presId="urn:microsoft.com/office/officeart/2005/8/layout/hierarchy1"/>
    <dgm:cxn modelId="{2A9DB449-4CA2-43CB-A016-20278A430EF0}" type="presParOf" srcId="{B64E23F7-F21F-4BCD-9889-D723ACC07971}" destId="{B1F5E5C6-8D4A-420B-8C33-45800CECD061}" srcOrd="1" destOrd="0" presId="urn:microsoft.com/office/officeart/2005/8/layout/hierarchy1"/>
    <dgm:cxn modelId="{EDA761A7-80AB-4DDA-A860-A1984B63D5A5}" type="presParOf" srcId="{85FC1C12-68B9-45C6-83FD-7897B9120BCF}" destId="{F2303B30-5082-4060-A828-BBF9586A832B}" srcOrd="1" destOrd="0" presId="urn:microsoft.com/office/officeart/2005/8/layout/hierarchy1"/>
    <dgm:cxn modelId="{CCF96010-85C1-431E-ACCE-0C0AF195E036}" type="presParOf" srcId="{F2303B30-5082-4060-A828-BBF9586A832B}" destId="{EB60F6EA-FDA4-4308-AC7C-35747D1587BA}" srcOrd="0" destOrd="0" presId="urn:microsoft.com/office/officeart/2005/8/layout/hierarchy1"/>
    <dgm:cxn modelId="{37CBFB8C-1390-48A1-9010-7E2AED88E766}" type="presParOf" srcId="{EB60F6EA-FDA4-4308-AC7C-35747D1587BA}" destId="{3FF733A7-C2EA-4645-BF9C-913E0BD2F4B8}" srcOrd="0" destOrd="0" presId="urn:microsoft.com/office/officeart/2005/8/layout/hierarchy1"/>
    <dgm:cxn modelId="{F1EF0712-FE9C-448E-BDDD-063A414F6E99}" type="presParOf" srcId="{EB60F6EA-FDA4-4308-AC7C-35747D1587BA}" destId="{82D0CDB7-F715-4D91-933B-1502EAB37F6F}" srcOrd="1" destOrd="0" presId="urn:microsoft.com/office/officeart/2005/8/layout/hierarchy1"/>
    <dgm:cxn modelId="{753D3035-D739-4EA4-8442-8BE9500AB493}" type="presParOf" srcId="{F2303B30-5082-4060-A828-BBF9586A832B}" destId="{33BA9E74-0127-4F87-80A5-AACEDB5DD8A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864433-70E9-44DD-8925-273A01E48075}" type="doc">
      <dgm:prSet loTypeId="urn:microsoft.com/office/officeart/2005/8/layout/hierarchy1" loCatId="hierarchy" qsTypeId="urn:microsoft.com/office/officeart/2005/8/quickstyle/simple5" qsCatId="simple" csTypeId="urn:microsoft.com/office/officeart/2005/8/colors/accent4_2" csCatId="accent4" phldr="1"/>
      <dgm:spPr/>
      <dgm:t>
        <a:bodyPr/>
        <a:lstStyle/>
        <a:p>
          <a:endParaRPr lang="en-US"/>
        </a:p>
      </dgm:t>
    </dgm:pt>
    <dgm:pt modelId="{0B27AD4B-1F64-4CFA-BA43-114147436561}">
      <dgm:prSet phldrT="[Text]" custT="1"/>
      <dgm:spPr/>
      <dgm:t>
        <a:bodyPr/>
        <a:lstStyle/>
        <a:p>
          <a:r>
            <a:rPr lang="en-US" sz="1600"/>
            <a:t>(A) Brought or Possessed at School</a:t>
          </a:r>
        </a:p>
      </dgm:t>
    </dgm:pt>
    <dgm:pt modelId="{2AF130C0-9021-4F7F-919E-2E9FD60CEAFE}" type="parTrans" cxnId="{627C008B-68E5-418D-AB94-5A469A0C97EC}">
      <dgm:prSet/>
      <dgm:spPr/>
      <dgm:t>
        <a:bodyPr/>
        <a:lstStyle/>
        <a:p>
          <a:endParaRPr lang="en-US"/>
        </a:p>
      </dgm:t>
    </dgm:pt>
    <dgm:pt modelId="{419509A7-707D-40AE-ABD5-F70AB2EAAF15}" type="sibTrans" cxnId="{627C008B-68E5-418D-AB94-5A469A0C97EC}">
      <dgm:prSet/>
      <dgm:spPr/>
      <dgm:t>
        <a:bodyPr/>
        <a:lstStyle/>
        <a:p>
          <a:endParaRPr lang="en-US"/>
        </a:p>
      </dgm:t>
    </dgm:pt>
    <dgm:pt modelId="{4310FA6E-593A-4311-9E3E-618651FB0F5D}">
      <dgm:prSet phldrT="[Text]" custT="1"/>
      <dgm:spPr/>
      <dgm:t>
        <a:bodyPr/>
        <a:lstStyle/>
        <a:p>
          <a:r>
            <a:rPr lang="en-US" sz="1600"/>
            <a:t>(B1) Expelled</a:t>
          </a:r>
        </a:p>
      </dgm:t>
    </dgm:pt>
    <dgm:pt modelId="{DEBDCCDD-71A0-4D5B-974C-E1EE44A675EA}" type="parTrans" cxnId="{215C9F56-3EBC-497B-8DCE-5873C2D4CFF2}">
      <dgm:prSet/>
      <dgm:spPr/>
      <dgm:t>
        <a:bodyPr/>
        <a:lstStyle/>
        <a:p>
          <a:endParaRPr lang="en-US"/>
        </a:p>
      </dgm:t>
    </dgm:pt>
    <dgm:pt modelId="{CB8EE7D3-EB81-43B3-B20C-45147E80B6B9}" type="sibTrans" cxnId="{215C9F56-3EBC-497B-8DCE-5873C2D4CFF2}">
      <dgm:prSet/>
      <dgm:spPr/>
      <dgm:t>
        <a:bodyPr/>
        <a:lstStyle/>
        <a:p>
          <a:endParaRPr lang="en-US"/>
        </a:p>
      </dgm:t>
    </dgm:pt>
    <dgm:pt modelId="{6F070078-E3CE-42A0-8089-9DE3AD06BFBA}">
      <dgm:prSet phldrT="[Text]" custT="1"/>
      <dgm:spPr/>
      <dgm:t>
        <a:bodyPr/>
        <a:lstStyle/>
        <a:p>
          <a:r>
            <a:rPr lang="en-US" sz="1600"/>
            <a:t>(B2) Other Discipline Action</a:t>
          </a:r>
        </a:p>
      </dgm:t>
    </dgm:pt>
    <dgm:pt modelId="{6F8D0C6C-4F8D-44FF-8933-EA93EE0A5861}" type="parTrans" cxnId="{1A2266F5-8562-4E0D-BDA3-C5A238E8B15C}">
      <dgm:prSet/>
      <dgm:spPr/>
      <dgm:t>
        <a:bodyPr/>
        <a:lstStyle/>
        <a:p>
          <a:endParaRPr lang="en-US"/>
        </a:p>
      </dgm:t>
    </dgm:pt>
    <dgm:pt modelId="{6B4CDB7B-8B24-4C2D-8719-B353D1F88673}" type="sibTrans" cxnId="{1A2266F5-8562-4E0D-BDA3-C5A238E8B15C}">
      <dgm:prSet/>
      <dgm:spPr/>
      <dgm:t>
        <a:bodyPr/>
        <a:lstStyle/>
        <a:p>
          <a:endParaRPr lang="en-US"/>
        </a:p>
      </dgm:t>
    </dgm:pt>
    <dgm:pt modelId="{7B4AED49-1E16-4DCC-BC95-9414C87CDC74}">
      <dgm:prSet phldrT="[Text]" custT="1"/>
      <dgm:spPr/>
      <dgm:t>
        <a:bodyPr/>
        <a:lstStyle/>
        <a:p>
          <a:r>
            <a:rPr lang="en-US" sz="1600"/>
            <a:t>(B3) Remove Other</a:t>
          </a:r>
        </a:p>
      </dgm:t>
    </dgm:pt>
    <dgm:pt modelId="{1AAA69F0-8F88-40AF-8394-81D4C5C8A025}" type="parTrans" cxnId="{3649A2BF-152C-475F-B448-E35DC319B816}">
      <dgm:prSet/>
      <dgm:spPr/>
      <dgm:t>
        <a:bodyPr/>
        <a:lstStyle/>
        <a:p>
          <a:endParaRPr lang="en-US"/>
        </a:p>
      </dgm:t>
    </dgm:pt>
    <dgm:pt modelId="{6A1D859F-0235-464E-AECB-6D03EE373148}" type="sibTrans" cxnId="{3649A2BF-152C-475F-B448-E35DC319B816}">
      <dgm:prSet/>
      <dgm:spPr/>
      <dgm:t>
        <a:bodyPr/>
        <a:lstStyle/>
        <a:p>
          <a:endParaRPr lang="en-US"/>
        </a:p>
      </dgm:t>
    </dgm:pt>
    <dgm:pt modelId="{FAF1364E-9808-4F33-85C9-B733410624C9}">
      <dgm:prSet phldrT="[Text]" custT="1"/>
      <dgm:spPr/>
      <dgm:t>
        <a:bodyPr/>
        <a:lstStyle/>
        <a:p>
          <a:r>
            <a:rPr lang="en-US" sz="1600"/>
            <a:t>(B4) No Action Taken</a:t>
          </a:r>
        </a:p>
      </dgm:t>
    </dgm:pt>
    <dgm:pt modelId="{12B18611-6319-4EF3-9B0A-72DD53DC18C6}" type="parTrans" cxnId="{B77B5EB1-72D7-4D2A-B800-AAEFF7CCFB0C}">
      <dgm:prSet/>
      <dgm:spPr/>
      <dgm:t>
        <a:bodyPr/>
        <a:lstStyle/>
        <a:p>
          <a:endParaRPr lang="en-US"/>
        </a:p>
      </dgm:t>
    </dgm:pt>
    <dgm:pt modelId="{4C5C9044-FCEC-434F-8F40-42DE6370A043}" type="sibTrans" cxnId="{B77B5EB1-72D7-4D2A-B800-AAEFF7CCFB0C}">
      <dgm:prSet/>
      <dgm:spPr/>
      <dgm:t>
        <a:bodyPr/>
        <a:lstStyle/>
        <a:p>
          <a:endParaRPr lang="en-US"/>
        </a:p>
      </dgm:t>
    </dgm:pt>
    <dgm:pt modelId="{7F9A61D5-C24A-45B5-BDD5-E8ABDAB187E3}">
      <dgm:prSet phldrT="[Text]" custT="1"/>
      <dgm:spPr/>
      <dgm:t>
        <a:bodyPr/>
        <a:lstStyle/>
        <a:p>
          <a:r>
            <a:rPr lang="en-US" sz="1600"/>
            <a:t>(C1) Less Than Mandatory One Calendar Year</a:t>
          </a:r>
        </a:p>
      </dgm:t>
    </dgm:pt>
    <dgm:pt modelId="{B22B06F3-3B6A-43EC-A379-0E91287E8C73}" type="parTrans" cxnId="{151EF85D-200F-416D-8C2A-64626710F855}">
      <dgm:prSet/>
      <dgm:spPr/>
      <dgm:t>
        <a:bodyPr/>
        <a:lstStyle/>
        <a:p>
          <a:endParaRPr lang="en-US"/>
        </a:p>
      </dgm:t>
    </dgm:pt>
    <dgm:pt modelId="{318AF699-00AF-41A1-9DC6-982613CAC1B8}" type="sibTrans" cxnId="{151EF85D-200F-416D-8C2A-64626710F855}">
      <dgm:prSet/>
      <dgm:spPr/>
      <dgm:t>
        <a:bodyPr/>
        <a:lstStyle/>
        <a:p>
          <a:endParaRPr lang="en-US"/>
        </a:p>
      </dgm:t>
    </dgm:pt>
    <dgm:pt modelId="{1BDEF1B5-C497-4757-8CA6-940230FD5DBA}">
      <dgm:prSet phldrT="[Text]" custT="1"/>
      <dgm:spPr/>
      <dgm:t>
        <a:bodyPr/>
        <a:lstStyle/>
        <a:p>
          <a:r>
            <a:rPr lang="en-US" sz="1600"/>
            <a:t>(C2) Full Mandatory One Calendar Year</a:t>
          </a:r>
        </a:p>
      </dgm:t>
    </dgm:pt>
    <dgm:pt modelId="{049249DB-7AC0-4ADE-919E-1F51F9F97E8E}" type="parTrans" cxnId="{0C3D688E-2C09-473A-A054-84D38BC6C7D1}">
      <dgm:prSet/>
      <dgm:spPr/>
      <dgm:t>
        <a:bodyPr/>
        <a:lstStyle/>
        <a:p>
          <a:endParaRPr lang="en-US"/>
        </a:p>
      </dgm:t>
    </dgm:pt>
    <dgm:pt modelId="{6385B6CA-1786-4B5D-BB92-BC8327DDF7B9}" type="sibTrans" cxnId="{0C3D688E-2C09-473A-A054-84D38BC6C7D1}">
      <dgm:prSet/>
      <dgm:spPr/>
      <dgm:t>
        <a:bodyPr/>
        <a:lstStyle/>
        <a:p>
          <a:endParaRPr lang="en-US"/>
        </a:p>
      </dgm:t>
    </dgm:pt>
    <dgm:pt modelId="{CA7A900D-A7E9-4EDF-B434-38E70075127B}">
      <dgm:prSet phldrT="[Text]" custT="1"/>
      <dgm:spPr/>
      <dgm:t>
        <a:bodyPr/>
        <a:lstStyle/>
        <a:p>
          <a:r>
            <a:rPr lang="en-US" sz="1600"/>
            <a:t>(D2) Referred to Alternative School/Program</a:t>
          </a:r>
        </a:p>
      </dgm:t>
    </dgm:pt>
    <dgm:pt modelId="{1157B974-79F7-4F96-A8F6-F64B6930901A}" type="parTrans" cxnId="{49FD6811-8962-4713-AA0A-63D6FCF2FB9D}">
      <dgm:prSet/>
      <dgm:spPr/>
      <dgm:t>
        <a:bodyPr/>
        <a:lstStyle/>
        <a:p>
          <a:endParaRPr lang="en-US"/>
        </a:p>
      </dgm:t>
    </dgm:pt>
    <dgm:pt modelId="{9E778A05-6369-4307-8037-816230B1B2A5}" type="sibTrans" cxnId="{49FD6811-8962-4713-AA0A-63D6FCF2FB9D}">
      <dgm:prSet/>
      <dgm:spPr/>
      <dgm:t>
        <a:bodyPr/>
        <a:lstStyle/>
        <a:p>
          <a:endParaRPr lang="en-US"/>
        </a:p>
      </dgm:t>
    </dgm:pt>
    <dgm:pt modelId="{B24D0A31-44A4-46A9-9C47-0D2710EF38E7}">
      <dgm:prSet phldrT="[Text]" custT="1"/>
      <dgm:spPr/>
      <dgm:t>
        <a:bodyPr/>
        <a:lstStyle/>
        <a:p>
          <a:r>
            <a:rPr lang="en-US" sz="1600"/>
            <a:t>(D1) Referred to Alternative School/Program</a:t>
          </a:r>
        </a:p>
      </dgm:t>
    </dgm:pt>
    <dgm:pt modelId="{0382E48B-51FA-46EE-8E88-1672F3679E57}" type="sibTrans" cxnId="{05073C54-5282-4ECA-9CEC-B04DCF2302F5}">
      <dgm:prSet/>
      <dgm:spPr/>
      <dgm:t>
        <a:bodyPr/>
        <a:lstStyle/>
        <a:p>
          <a:endParaRPr lang="en-US"/>
        </a:p>
      </dgm:t>
    </dgm:pt>
    <dgm:pt modelId="{C9952DB6-E474-4DAC-9308-D9A433DB9A2F}" type="parTrans" cxnId="{05073C54-5282-4ECA-9CEC-B04DCF2302F5}">
      <dgm:prSet/>
      <dgm:spPr/>
      <dgm:t>
        <a:bodyPr/>
        <a:lstStyle/>
        <a:p>
          <a:endParaRPr lang="en-US"/>
        </a:p>
      </dgm:t>
    </dgm:pt>
    <dgm:pt modelId="{F7D62F00-CD9A-4799-9048-C27D37599672}" type="pres">
      <dgm:prSet presAssocID="{AE864433-70E9-44DD-8925-273A01E48075}" presName="hierChild1" presStyleCnt="0">
        <dgm:presLayoutVars>
          <dgm:chPref val="1"/>
          <dgm:dir/>
          <dgm:animOne val="branch"/>
          <dgm:animLvl val="lvl"/>
          <dgm:resizeHandles/>
        </dgm:presLayoutVars>
      </dgm:prSet>
      <dgm:spPr/>
    </dgm:pt>
    <dgm:pt modelId="{1C27AE1E-3689-40DA-A004-56571E58FEB6}" type="pres">
      <dgm:prSet presAssocID="{0B27AD4B-1F64-4CFA-BA43-114147436561}" presName="hierRoot1" presStyleCnt="0"/>
      <dgm:spPr/>
    </dgm:pt>
    <dgm:pt modelId="{54756B05-EF9A-418E-9854-CD2C96C03D8D}" type="pres">
      <dgm:prSet presAssocID="{0B27AD4B-1F64-4CFA-BA43-114147436561}" presName="composite" presStyleCnt="0"/>
      <dgm:spPr/>
    </dgm:pt>
    <dgm:pt modelId="{89DEF23F-CDAD-4D35-B059-974C79688361}" type="pres">
      <dgm:prSet presAssocID="{0B27AD4B-1F64-4CFA-BA43-114147436561}" presName="background" presStyleLbl="node0" presStyleIdx="0" presStyleCnt="1"/>
      <dgm:spPr/>
    </dgm:pt>
    <dgm:pt modelId="{5E748EE4-0872-4F22-A58F-D5902FB28DB2}" type="pres">
      <dgm:prSet presAssocID="{0B27AD4B-1F64-4CFA-BA43-114147436561}" presName="text" presStyleLbl="fgAcc0" presStyleIdx="0" presStyleCnt="1">
        <dgm:presLayoutVars>
          <dgm:chPref val="3"/>
        </dgm:presLayoutVars>
      </dgm:prSet>
      <dgm:spPr/>
    </dgm:pt>
    <dgm:pt modelId="{2E203CB0-5002-4B33-9503-03B6A61329C1}" type="pres">
      <dgm:prSet presAssocID="{0B27AD4B-1F64-4CFA-BA43-114147436561}" presName="hierChild2" presStyleCnt="0"/>
      <dgm:spPr/>
    </dgm:pt>
    <dgm:pt modelId="{8E6E05F6-75EB-4D3A-B472-E60FF67EDDE5}" type="pres">
      <dgm:prSet presAssocID="{DEBDCCDD-71A0-4D5B-974C-E1EE44A675EA}" presName="Name10" presStyleLbl="parChTrans1D2" presStyleIdx="0" presStyleCnt="4"/>
      <dgm:spPr/>
    </dgm:pt>
    <dgm:pt modelId="{B730A0E4-6150-4774-ADD8-B3E71817D83D}" type="pres">
      <dgm:prSet presAssocID="{4310FA6E-593A-4311-9E3E-618651FB0F5D}" presName="hierRoot2" presStyleCnt="0"/>
      <dgm:spPr/>
    </dgm:pt>
    <dgm:pt modelId="{73319B18-4F4B-4354-92D5-41FDF0B8EDA9}" type="pres">
      <dgm:prSet presAssocID="{4310FA6E-593A-4311-9E3E-618651FB0F5D}" presName="composite2" presStyleCnt="0"/>
      <dgm:spPr/>
    </dgm:pt>
    <dgm:pt modelId="{B835351D-A767-4A1F-ABB3-749BEAB0A956}" type="pres">
      <dgm:prSet presAssocID="{4310FA6E-593A-4311-9E3E-618651FB0F5D}" presName="background2" presStyleLbl="node2" presStyleIdx="0" presStyleCnt="4"/>
      <dgm:spPr/>
    </dgm:pt>
    <dgm:pt modelId="{16DBCCF7-2027-43D9-A646-4805EB1920F0}" type="pres">
      <dgm:prSet presAssocID="{4310FA6E-593A-4311-9E3E-618651FB0F5D}" presName="text2" presStyleLbl="fgAcc2" presStyleIdx="0" presStyleCnt="4" custLinFactNeighborX="5959" custLinFactNeighborY="-266">
        <dgm:presLayoutVars>
          <dgm:chPref val="3"/>
        </dgm:presLayoutVars>
      </dgm:prSet>
      <dgm:spPr/>
    </dgm:pt>
    <dgm:pt modelId="{CE5EA74A-318D-45F4-A64F-3EC73FCFF4F8}" type="pres">
      <dgm:prSet presAssocID="{4310FA6E-593A-4311-9E3E-618651FB0F5D}" presName="hierChild3" presStyleCnt="0"/>
      <dgm:spPr/>
    </dgm:pt>
    <dgm:pt modelId="{F02CD396-2395-46E3-B8A3-60F753534B6D}" type="pres">
      <dgm:prSet presAssocID="{B22B06F3-3B6A-43EC-A379-0E91287E8C73}" presName="Name17" presStyleLbl="parChTrans1D3" presStyleIdx="0" presStyleCnt="2"/>
      <dgm:spPr/>
    </dgm:pt>
    <dgm:pt modelId="{6DA49A51-084C-4FD5-82BD-CAC29241D226}" type="pres">
      <dgm:prSet presAssocID="{7F9A61D5-C24A-45B5-BDD5-E8ABDAB187E3}" presName="hierRoot3" presStyleCnt="0"/>
      <dgm:spPr/>
    </dgm:pt>
    <dgm:pt modelId="{2844AF90-48D8-47D3-93EE-F2CF0CE9F686}" type="pres">
      <dgm:prSet presAssocID="{7F9A61D5-C24A-45B5-BDD5-E8ABDAB187E3}" presName="composite3" presStyleCnt="0"/>
      <dgm:spPr/>
    </dgm:pt>
    <dgm:pt modelId="{185F5ADC-D34D-44BF-A76B-E98EA42A17BB}" type="pres">
      <dgm:prSet presAssocID="{7F9A61D5-C24A-45B5-BDD5-E8ABDAB187E3}" presName="background3" presStyleLbl="node3" presStyleIdx="0" presStyleCnt="2"/>
      <dgm:spPr/>
    </dgm:pt>
    <dgm:pt modelId="{0C290D8D-2A5F-4B0E-B649-DBCCF0938117}" type="pres">
      <dgm:prSet presAssocID="{7F9A61D5-C24A-45B5-BDD5-E8ABDAB187E3}" presName="text3" presStyleLbl="fgAcc3" presStyleIdx="0" presStyleCnt="2" custScaleX="125574" custLinFactNeighborX="5959" custLinFactNeighborY="-266">
        <dgm:presLayoutVars>
          <dgm:chPref val="3"/>
        </dgm:presLayoutVars>
      </dgm:prSet>
      <dgm:spPr/>
    </dgm:pt>
    <dgm:pt modelId="{E7CA785C-9CA6-42C8-9D9C-6C790541FBEF}" type="pres">
      <dgm:prSet presAssocID="{7F9A61D5-C24A-45B5-BDD5-E8ABDAB187E3}" presName="hierChild4" presStyleCnt="0"/>
      <dgm:spPr/>
    </dgm:pt>
    <dgm:pt modelId="{7EA872FF-D033-4760-9D4F-D3B961DA229F}" type="pres">
      <dgm:prSet presAssocID="{C9952DB6-E474-4DAC-9308-D9A433DB9A2F}" presName="Name23" presStyleLbl="parChTrans1D4" presStyleIdx="0" presStyleCnt="2"/>
      <dgm:spPr/>
    </dgm:pt>
    <dgm:pt modelId="{EC3C34A9-EB5F-4854-B68E-03F1E3B214C2}" type="pres">
      <dgm:prSet presAssocID="{B24D0A31-44A4-46A9-9C47-0D2710EF38E7}" presName="hierRoot4" presStyleCnt="0"/>
      <dgm:spPr/>
    </dgm:pt>
    <dgm:pt modelId="{99D558EE-DD63-4200-A238-07F5218DF404}" type="pres">
      <dgm:prSet presAssocID="{B24D0A31-44A4-46A9-9C47-0D2710EF38E7}" presName="composite4" presStyleCnt="0"/>
      <dgm:spPr/>
    </dgm:pt>
    <dgm:pt modelId="{4C21E2FE-984F-4073-8567-B548F97391E6}" type="pres">
      <dgm:prSet presAssocID="{B24D0A31-44A4-46A9-9C47-0D2710EF38E7}" presName="background4" presStyleLbl="node4" presStyleIdx="0" presStyleCnt="2"/>
      <dgm:spPr/>
    </dgm:pt>
    <dgm:pt modelId="{B3C13D25-F065-414D-A9E7-E0443173E64C}" type="pres">
      <dgm:prSet presAssocID="{B24D0A31-44A4-46A9-9C47-0D2710EF38E7}" presName="text4" presStyleLbl="fgAcc4" presStyleIdx="0" presStyleCnt="2" custScaleX="132424" custLinFactNeighborX="5959" custLinFactNeighborY="-266">
        <dgm:presLayoutVars>
          <dgm:chPref val="3"/>
        </dgm:presLayoutVars>
      </dgm:prSet>
      <dgm:spPr/>
    </dgm:pt>
    <dgm:pt modelId="{DC73077D-B093-4B40-94C1-623C6F9157A7}" type="pres">
      <dgm:prSet presAssocID="{B24D0A31-44A4-46A9-9C47-0D2710EF38E7}" presName="hierChild5" presStyleCnt="0"/>
      <dgm:spPr/>
    </dgm:pt>
    <dgm:pt modelId="{18E19DDF-390D-4744-93BF-59496965E488}" type="pres">
      <dgm:prSet presAssocID="{049249DB-7AC0-4ADE-919E-1F51F9F97E8E}" presName="Name17" presStyleLbl="parChTrans1D3" presStyleIdx="1" presStyleCnt="2"/>
      <dgm:spPr/>
    </dgm:pt>
    <dgm:pt modelId="{7527DA42-F91B-45E2-935A-B2242C6B861E}" type="pres">
      <dgm:prSet presAssocID="{1BDEF1B5-C497-4757-8CA6-940230FD5DBA}" presName="hierRoot3" presStyleCnt="0"/>
      <dgm:spPr/>
    </dgm:pt>
    <dgm:pt modelId="{B67F2F15-8861-4706-A352-AF92A4EDC364}" type="pres">
      <dgm:prSet presAssocID="{1BDEF1B5-C497-4757-8CA6-940230FD5DBA}" presName="composite3" presStyleCnt="0"/>
      <dgm:spPr/>
    </dgm:pt>
    <dgm:pt modelId="{0B262033-8662-4F60-8F33-47D71989D11D}" type="pres">
      <dgm:prSet presAssocID="{1BDEF1B5-C497-4757-8CA6-940230FD5DBA}" presName="background3" presStyleLbl="node3" presStyleIdx="1" presStyleCnt="2"/>
      <dgm:spPr/>
    </dgm:pt>
    <dgm:pt modelId="{C54B599E-ED0D-4F1D-9B7F-1DF76A465C64}" type="pres">
      <dgm:prSet presAssocID="{1BDEF1B5-C497-4757-8CA6-940230FD5DBA}" presName="text3" presStyleLbl="fgAcc3" presStyleIdx="1" presStyleCnt="2" custScaleX="130259" custLinFactNeighborX="5959" custLinFactNeighborY="-266">
        <dgm:presLayoutVars>
          <dgm:chPref val="3"/>
        </dgm:presLayoutVars>
      </dgm:prSet>
      <dgm:spPr/>
    </dgm:pt>
    <dgm:pt modelId="{F2AD6B87-6216-409F-8899-8288C7FA5FB3}" type="pres">
      <dgm:prSet presAssocID="{1BDEF1B5-C497-4757-8CA6-940230FD5DBA}" presName="hierChild4" presStyleCnt="0"/>
      <dgm:spPr/>
    </dgm:pt>
    <dgm:pt modelId="{53ADE0BE-FF71-40D8-A240-6355A9D6A3DF}" type="pres">
      <dgm:prSet presAssocID="{1157B974-79F7-4F96-A8F6-F64B6930901A}" presName="Name23" presStyleLbl="parChTrans1D4" presStyleIdx="1" presStyleCnt="2"/>
      <dgm:spPr/>
    </dgm:pt>
    <dgm:pt modelId="{4A81DFAC-547C-469A-BE27-701807070EF2}" type="pres">
      <dgm:prSet presAssocID="{CA7A900D-A7E9-4EDF-B434-38E70075127B}" presName="hierRoot4" presStyleCnt="0"/>
      <dgm:spPr/>
    </dgm:pt>
    <dgm:pt modelId="{3961036F-6F42-4123-AAFD-31C7CB41A3DC}" type="pres">
      <dgm:prSet presAssocID="{CA7A900D-A7E9-4EDF-B434-38E70075127B}" presName="composite4" presStyleCnt="0"/>
      <dgm:spPr/>
    </dgm:pt>
    <dgm:pt modelId="{F5A530B3-5E6F-49F8-A38F-FB4163EC8528}" type="pres">
      <dgm:prSet presAssocID="{CA7A900D-A7E9-4EDF-B434-38E70075127B}" presName="background4" presStyleLbl="node4" presStyleIdx="1" presStyleCnt="2"/>
      <dgm:spPr/>
    </dgm:pt>
    <dgm:pt modelId="{584C4206-B67E-4F78-950C-F281804FCE0B}" type="pres">
      <dgm:prSet presAssocID="{CA7A900D-A7E9-4EDF-B434-38E70075127B}" presName="text4" presStyleLbl="fgAcc4" presStyleIdx="1" presStyleCnt="2" custScaleX="136071" custLinFactNeighborX="5959" custLinFactNeighborY="-266">
        <dgm:presLayoutVars>
          <dgm:chPref val="3"/>
        </dgm:presLayoutVars>
      </dgm:prSet>
      <dgm:spPr/>
    </dgm:pt>
    <dgm:pt modelId="{96230774-8604-4F85-84CC-B05E25E5A137}" type="pres">
      <dgm:prSet presAssocID="{CA7A900D-A7E9-4EDF-B434-38E70075127B}" presName="hierChild5" presStyleCnt="0"/>
      <dgm:spPr/>
    </dgm:pt>
    <dgm:pt modelId="{D5404F1C-1402-4728-BDC7-7009581EE6D7}" type="pres">
      <dgm:prSet presAssocID="{6F8D0C6C-4F8D-44FF-8933-EA93EE0A5861}" presName="Name10" presStyleLbl="parChTrans1D2" presStyleIdx="1" presStyleCnt="4"/>
      <dgm:spPr/>
    </dgm:pt>
    <dgm:pt modelId="{A890A87F-C22B-45A9-B28F-D0C1180EECDD}" type="pres">
      <dgm:prSet presAssocID="{6F070078-E3CE-42A0-8089-9DE3AD06BFBA}" presName="hierRoot2" presStyleCnt="0"/>
      <dgm:spPr/>
    </dgm:pt>
    <dgm:pt modelId="{EB4A4AD9-4B6E-4DDB-993B-CC49B5352F37}" type="pres">
      <dgm:prSet presAssocID="{6F070078-E3CE-42A0-8089-9DE3AD06BFBA}" presName="composite2" presStyleCnt="0"/>
      <dgm:spPr/>
    </dgm:pt>
    <dgm:pt modelId="{50F015DB-5E48-410C-85B9-BDD911F83716}" type="pres">
      <dgm:prSet presAssocID="{6F070078-E3CE-42A0-8089-9DE3AD06BFBA}" presName="background2" presStyleLbl="node2" presStyleIdx="1" presStyleCnt="4"/>
      <dgm:spPr/>
    </dgm:pt>
    <dgm:pt modelId="{4158FE2A-4BAB-44B9-B9D4-4B800758E01B}" type="pres">
      <dgm:prSet presAssocID="{6F070078-E3CE-42A0-8089-9DE3AD06BFBA}" presName="text2" presStyleLbl="fgAcc2" presStyleIdx="1" presStyleCnt="4" custLinFactNeighborX="5959" custLinFactNeighborY="-266">
        <dgm:presLayoutVars>
          <dgm:chPref val="3"/>
        </dgm:presLayoutVars>
      </dgm:prSet>
      <dgm:spPr/>
    </dgm:pt>
    <dgm:pt modelId="{E03B4F64-FAA0-4E0D-A6B9-094E76B17FDF}" type="pres">
      <dgm:prSet presAssocID="{6F070078-E3CE-42A0-8089-9DE3AD06BFBA}" presName="hierChild3" presStyleCnt="0"/>
      <dgm:spPr/>
    </dgm:pt>
    <dgm:pt modelId="{7162200B-B045-4720-8450-E6B6F091F3C1}" type="pres">
      <dgm:prSet presAssocID="{1AAA69F0-8F88-40AF-8394-81D4C5C8A025}" presName="Name10" presStyleLbl="parChTrans1D2" presStyleIdx="2" presStyleCnt="4"/>
      <dgm:spPr/>
    </dgm:pt>
    <dgm:pt modelId="{D5F29771-D2A9-4E53-B0E7-013A8920153E}" type="pres">
      <dgm:prSet presAssocID="{7B4AED49-1E16-4DCC-BC95-9414C87CDC74}" presName="hierRoot2" presStyleCnt="0"/>
      <dgm:spPr/>
    </dgm:pt>
    <dgm:pt modelId="{A25221AD-1380-40FA-8D5E-48FD1DA7105B}" type="pres">
      <dgm:prSet presAssocID="{7B4AED49-1E16-4DCC-BC95-9414C87CDC74}" presName="composite2" presStyleCnt="0"/>
      <dgm:spPr/>
    </dgm:pt>
    <dgm:pt modelId="{EFDD1990-616E-4A8C-8ED9-A16D7FBDBE02}" type="pres">
      <dgm:prSet presAssocID="{7B4AED49-1E16-4DCC-BC95-9414C87CDC74}" presName="background2" presStyleLbl="node2" presStyleIdx="2" presStyleCnt="4"/>
      <dgm:spPr/>
    </dgm:pt>
    <dgm:pt modelId="{012E321C-1B56-487B-956C-0B366D737F26}" type="pres">
      <dgm:prSet presAssocID="{7B4AED49-1E16-4DCC-BC95-9414C87CDC74}" presName="text2" presStyleLbl="fgAcc2" presStyleIdx="2" presStyleCnt="4">
        <dgm:presLayoutVars>
          <dgm:chPref val="3"/>
        </dgm:presLayoutVars>
      </dgm:prSet>
      <dgm:spPr/>
    </dgm:pt>
    <dgm:pt modelId="{DF503B33-D77C-4872-88A0-4D5CD7705FBE}" type="pres">
      <dgm:prSet presAssocID="{7B4AED49-1E16-4DCC-BC95-9414C87CDC74}" presName="hierChild3" presStyleCnt="0"/>
      <dgm:spPr/>
    </dgm:pt>
    <dgm:pt modelId="{BE276372-6BC1-447F-91A8-BE13F8EBD38B}" type="pres">
      <dgm:prSet presAssocID="{12B18611-6319-4EF3-9B0A-72DD53DC18C6}" presName="Name10" presStyleLbl="parChTrans1D2" presStyleIdx="3" presStyleCnt="4"/>
      <dgm:spPr/>
    </dgm:pt>
    <dgm:pt modelId="{DC260074-9AC1-4316-955E-D974DF62A1B0}" type="pres">
      <dgm:prSet presAssocID="{FAF1364E-9808-4F33-85C9-B733410624C9}" presName="hierRoot2" presStyleCnt="0"/>
      <dgm:spPr/>
    </dgm:pt>
    <dgm:pt modelId="{166C0AC2-D352-4736-AE56-9E8C045A4495}" type="pres">
      <dgm:prSet presAssocID="{FAF1364E-9808-4F33-85C9-B733410624C9}" presName="composite2" presStyleCnt="0"/>
      <dgm:spPr/>
    </dgm:pt>
    <dgm:pt modelId="{F1C75193-90E4-4380-9325-BA84868491C7}" type="pres">
      <dgm:prSet presAssocID="{FAF1364E-9808-4F33-85C9-B733410624C9}" presName="background2" presStyleLbl="node2" presStyleIdx="3" presStyleCnt="4"/>
      <dgm:spPr/>
    </dgm:pt>
    <dgm:pt modelId="{EFC90B4D-A064-4107-93E5-3C5B2641D03C}" type="pres">
      <dgm:prSet presAssocID="{FAF1364E-9808-4F33-85C9-B733410624C9}" presName="text2" presStyleLbl="fgAcc2" presStyleIdx="3" presStyleCnt="4">
        <dgm:presLayoutVars>
          <dgm:chPref val="3"/>
        </dgm:presLayoutVars>
      </dgm:prSet>
      <dgm:spPr/>
    </dgm:pt>
    <dgm:pt modelId="{965E6BB5-8292-4D92-80A6-6B4AE2D4189E}" type="pres">
      <dgm:prSet presAssocID="{FAF1364E-9808-4F33-85C9-B733410624C9}" presName="hierChild3" presStyleCnt="0"/>
      <dgm:spPr/>
    </dgm:pt>
  </dgm:ptLst>
  <dgm:cxnLst>
    <dgm:cxn modelId="{49FD6811-8962-4713-AA0A-63D6FCF2FB9D}" srcId="{1BDEF1B5-C497-4757-8CA6-940230FD5DBA}" destId="{CA7A900D-A7E9-4EDF-B434-38E70075127B}" srcOrd="0" destOrd="0" parTransId="{1157B974-79F7-4F96-A8F6-F64B6930901A}" sibTransId="{9E778A05-6369-4307-8037-816230B1B2A5}"/>
    <dgm:cxn modelId="{8861F716-3D5A-463B-AA65-C9921F3509E0}" type="presOf" srcId="{0B27AD4B-1F64-4CFA-BA43-114147436561}" destId="{5E748EE4-0872-4F22-A58F-D5902FB28DB2}" srcOrd="0" destOrd="0" presId="urn:microsoft.com/office/officeart/2005/8/layout/hierarchy1"/>
    <dgm:cxn modelId="{173D1522-DA71-48BD-B6C8-3A9F3A17954F}" type="presOf" srcId="{B24D0A31-44A4-46A9-9C47-0D2710EF38E7}" destId="{B3C13D25-F065-414D-A9E7-E0443173E64C}" srcOrd="0" destOrd="0" presId="urn:microsoft.com/office/officeart/2005/8/layout/hierarchy1"/>
    <dgm:cxn modelId="{CFC7F727-32B9-4DA1-98B2-B1004AD36590}" type="presOf" srcId="{6F8D0C6C-4F8D-44FF-8933-EA93EE0A5861}" destId="{D5404F1C-1402-4728-BDC7-7009581EE6D7}" srcOrd="0" destOrd="0" presId="urn:microsoft.com/office/officeart/2005/8/layout/hierarchy1"/>
    <dgm:cxn modelId="{151EF85D-200F-416D-8C2A-64626710F855}" srcId="{4310FA6E-593A-4311-9E3E-618651FB0F5D}" destId="{7F9A61D5-C24A-45B5-BDD5-E8ABDAB187E3}" srcOrd="0" destOrd="0" parTransId="{B22B06F3-3B6A-43EC-A379-0E91287E8C73}" sibTransId="{318AF699-00AF-41A1-9DC6-982613CAC1B8}"/>
    <dgm:cxn modelId="{4EB8A644-62C4-4665-BC45-95D7B3C3844F}" type="presOf" srcId="{12B18611-6319-4EF3-9B0A-72DD53DC18C6}" destId="{BE276372-6BC1-447F-91A8-BE13F8EBD38B}" srcOrd="0" destOrd="0" presId="urn:microsoft.com/office/officeart/2005/8/layout/hierarchy1"/>
    <dgm:cxn modelId="{B4B7C768-E789-4B1B-8EDC-70670BE6BFCF}" type="presOf" srcId="{AE864433-70E9-44DD-8925-273A01E48075}" destId="{F7D62F00-CD9A-4799-9048-C27D37599672}" srcOrd="0" destOrd="0" presId="urn:microsoft.com/office/officeart/2005/8/layout/hierarchy1"/>
    <dgm:cxn modelId="{64F64C53-DA6D-4347-856C-3EC82BBE61E1}" type="presOf" srcId="{049249DB-7AC0-4ADE-919E-1F51F9F97E8E}" destId="{18E19DDF-390D-4744-93BF-59496965E488}" srcOrd="0" destOrd="0" presId="urn:microsoft.com/office/officeart/2005/8/layout/hierarchy1"/>
    <dgm:cxn modelId="{05073C54-5282-4ECA-9CEC-B04DCF2302F5}" srcId="{7F9A61D5-C24A-45B5-BDD5-E8ABDAB187E3}" destId="{B24D0A31-44A4-46A9-9C47-0D2710EF38E7}" srcOrd="0" destOrd="0" parTransId="{C9952DB6-E474-4DAC-9308-D9A433DB9A2F}" sibTransId="{0382E48B-51FA-46EE-8E88-1672F3679E57}"/>
    <dgm:cxn modelId="{215C9F56-3EBC-497B-8DCE-5873C2D4CFF2}" srcId="{0B27AD4B-1F64-4CFA-BA43-114147436561}" destId="{4310FA6E-593A-4311-9E3E-618651FB0F5D}" srcOrd="0" destOrd="0" parTransId="{DEBDCCDD-71A0-4D5B-974C-E1EE44A675EA}" sibTransId="{CB8EE7D3-EB81-43B3-B20C-45147E80B6B9}"/>
    <dgm:cxn modelId="{E6F0927D-06F1-4F6C-9CD4-D88DFB0882A6}" type="presOf" srcId="{6F070078-E3CE-42A0-8089-9DE3AD06BFBA}" destId="{4158FE2A-4BAB-44B9-B9D4-4B800758E01B}" srcOrd="0" destOrd="0" presId="urn:microsoft.com/office/officeart/2005/8/layout/hierarchy1"/>
    <dgm:cxn modelId="{387F1D7E-7B31-40F3-A22E-FD1247B9B76D}" type="presOf" srcId="{1AAA69F0-8F88-40AF-8394-81D4C5C8A025}" destId="{7162200B-B045-4720-8450-E6B6F091F3C1}" srcOrd="0" destOrd="0" presId="urn:microsoft.com/office/officeart/2005/8/layout/hierarchy1"/>
    <dgm:cxn modelId="{3FE53880-4CD7-4505-8672-112FD28D7CEB}" type="presOf" srcId="{4310FA6E-593A-4311-9E3E-618651FB0F5D}" destId="{16DBCCF7-2027-43D9-A646-4805EB1920F0}" srcOrd="0" destOrd="0" presId="urn:microsoft.com/office/officeart/2005/8/layout/hierarchy1"/>
    <dgm:cxn modelId="{627C008B-68E5-418D-AB94-5A469A0C97EC}" srcId="{AE864433-70E9-44DD-8925-273A01E48075}" destId="{0B27AD4B-1F64-4CFA-BA43-114147436561}" srcOrd="0" destOrd="0" parTransId="{2AF130C0-9021-4F7F-919E-2E9FD60CEAFE}" sibTransId="{419509A7-707D-40AE-ABD5-F70AB2EAAF15}"/>
    <dgm:cxn modelId="{0C3D688E-2C09-473A-A054-84D38BC6C7D1}" srcId="{4310FA6E-593A-4311-9E3E-618651FB0F5D}" destId="{1BDEF1B5-C497-4757-8CA6-940230FD5DBA}" srcOrd="1" destOrd="0" parTransId="{049249DB-7AC0-4ADE-919E-1F51F9F97E8E}" sibTransId="{6385B6CA-1786-4B5D-BB92-BC8327DDF7B9}"/>
    <dgm:cxn modelId="{FDB97D95-10E8-479F-AE3F-C58ED2460F85}" type="presOf" srcId="{7B4AED49-1E16-4DCC-BC95-9414C87CDC74}" destId="{012E321C-1B56-487B-956C-0B366D737F26}" srcOrd="0" destOrd="0" presId="urn:microsoft.com/office/officeart/2005/8/layout/hierarchy1"/>
    <dgm:cxn modelId="{B77B5EB1-72D7-4D2A-B800-AAEFF7CCFB0C}" srcId="{0B27AD4B-1F64-4CFA-BA43-114147436561}" destId="{FAF1364E-9808-4F33-85C9-B733410624C9}" srcOrd="3" destOrd="0" parTransId="{12B18611-6319-4EF3-9B0A-72DD53DC18C6}" sibTransId="{4C5C9044-FCEC-434F-8F40-42DE6370A043}"/>
    <dgm:cxn modelId="{FD9D24B6-277F-4526-94E8-E0B838A439D8}" type="presOf" srcId="{DEBDCCDD-71A0-4D5B-974C-E1EE44A675EA}" destId="{8E6E05F6-75EB-4D3A-B472-E60FF67EDDE5}" srcOrd="0" destOrd="0" presId="urn:microsoft.com/office/officeart/2005/8/layout/hierarchy1"/>
    <dgm:cxn modelId="{C27A01BF-3729-4A6A-B7CA-E14A0BACAB1A}" type="presOf" srcId="{B22B06F3-3B6A-43EC-A379-0E91287E8C73}" destId="{F02CD396-2395-46E3-B8A3-60F753534B6D}" srcOrd="0" destOrd="0" presId="urn:microsoft.com/office/officeart/2005/8/layout/hierarchy1"/>
    <dgm:cxn modelId="{3649A2BF-152C-475F-B448-E35DC319B816}" srcId="{0B27AD4B-1F64-4CFA-BA43-114147436561}" destId="{7B4AED49-1E16-4DCC-BC95-9414C87CDC74}" srcOrd="2" destOrd="0" parTransId="{1AAA69F0-8F88-40AF-8394-81D4C5C8A025}" sibTransId="{6A1D859F-0235-464E-AECB-6D03EE373148}"/>
    <dgm:cxn modelId="{23DE38D7-65B4-44BA-AA15-ADCBBF353E8C}" type="presOf" srcId="{FAF1364E-9808-4F33-85C9-B733410624C9}" destId="{EFC90B4D-A064-4107-93E5-3C5B2641D03C}" srcOrd="0" destOrd="0" presId="urn:microsoft.com/office/officeart/2005/8/layout/hierarchy1"/>
    <dgm:cxn modelId="{40AE4CDF-3002-4DA8-BAEA-9071C5C1ED7E}" type="presOf" srcId="{1157B974-79F7-4F96-A8F6-F64B6930901A}" destId="{53ADE0BE-FF71-40D8-A240-6355A9D6A3DF}" srcOrd="0" destOrd="0" presId="urn:microsoft.com/office/officeart/2005/8/layout/hierarchy1"/>
    <dgm:cxn modelId="{D49DF9E9-DEB8-4E72-9DFD-6E4F35876289}" type="presOf" srcId="{1BDEF1B5-C497-4757-8CA6-940230FD5DBA}" destId="{C54B599E-ED0D-4F1D-9B7F-1DF76A465C64}" srcOrd="0" destOrd="0" presId="urn:microsoft.com/office/officeart/2005/8/layout/hierarchy1"/>
    <dgm:cxn modelId="{03D2B4ED-345C-4739-B0B3-BCC20D16B74E}" type="presOf" srcId="{C9952DB6-E474-4DAC-9308-D9A433DB9A2F}" destId="{7EA872FF-D033-4760-9D4F-D3B961DA229F}" srcOrd="0" destOrd="0" presId="urn:microsoft.com/office/officeart/2005/8/layout/hierarchy1"/>
    <dgm:cxn modelId="{B852BAF1-007E-4F49-A4DB-0AF4C85D4293}" type="presOf" srcId="{7F9A61D5-C24A-45B5-BDD5-E8ABDAB187E3}" destId="{0C290D8D-2A5F-4B0E-B649-DBCCF0938117}" srcOrd="0" destOrd="0" presId="urn:microsoft.com/office/officeart/2005/8/layout/hierarchy1"/>
    <dgm:cxn modelId="{AAE324F3-AE2A-4B1D-9897-A4D115EC0559}" type="presOf" srcId="{CA7A900D-A7E9-4EDF-B434-38E70075127B}" destId="{584C4206-B67E-4F78-950C-F281804FCE0B}" srcOrd="0" destOrd="0" presId="urn:microsoft.com/office/officeart/2005/8/layout/hierarchy1"/>
    <dgm:cxn modelId="{1A2266F5-8562-4E0D-BDA3-C5A238E8B15C}" srcId="{0B27AD4B-1F64-4CFA-BA43-114147436561}" destId="{6F070078-E3CE-42A0-8089-9DE3AD06BFBA}" srcOrd="1" destOrd="0" parTransId="{6F8D0C6C-4F8D-44FF-8933-EA93EE0A5861}" sibTransId="{6B4CDB7B-8B24-4C2D-8719-B353D1F88673}"/>
    <dgm:cxn modelId="{F3CA6E35-3826-4C38-8243-30C9F038F3F6}" type="presParOf" srcId="{F7D62F00-CD9A-4799-9048-C27D37599672}" destId="{1C27AE1E-3689-40DA-A004-56571E58FEB6}" srcOrd="0" destOrd="0" presId="urn:microsoft.com/office/officeart/2005/8/layout/hierarchy1"/>
    <dgm:cxn modelId="{1249B841-07A3-4949-B1A4-7A18BE1DE427}" type="presParOf" srcId="{1C27AE1E-3689-40DA-A004-56571E58FEB6}" destId="{54756B05-EF9A-418E-9854-CD2C96C03D8D}" srcOrd="0" destOrd="0" presId="urn:microsoft.com/office/officeart/2005/8/layout/hierarchy1"/>
    <dgm:cxn modelId="{1B18B592-7759-4F33-9672-A507B96CE960}" type="presParOf" srcId="{54756B05-EF9A-418E-9854-CD2C96C03D8D}" destId="{89DEF23F-CDAD-4D35-B059-974C79688361}" srcOrd="0" destOrd="0" presId="urn:microsoft.com/office/officeart/2005/8/layout/hierarchy1"/>
    <dgm:cxn modelId="{E4759161-A037-4C49-9071-10FB1D13A32B}" type="presParOf" srcId="{54756B05-EF9A-418E-9854-CD2C96C03D8D}" destId="{5E748EE4-0872-4F22-A58F-D5902FB28DB2}" srcOrd="1" destOrd="0" presId="urn:microsoft.com/office/officeart/2005/8/layout/hierarchy1"/>
    <dgm:cxn modelId="{7A6FF1E2-52C6-41EC-9E03-23F30D875F60}" type="presParOf" srcId="{1C27AE1E-3689-40DA-A004-56571E58FEB6}" destId="{2E203CB0-5002-4B33-9503-03B6A61329C1}" srcOrd="1" destOrd="0" presId="urn:microsoft.com/office/officeart/2005/8/layout/hierarchy1"/>
    <dgm:cxn modelId="{D084D348-FE9A-4E26-BDBF-0952F4968ECC}" type="presParOf" srcId="{2E203CB0-5002-4B33-9503-03B6A61329C1}" destId="{8E6E05F6-75EB-4D3A-B472-E60FF67EDDE5}" srcOrd="0" destOrd="0" presId="urn:microsoft.com/office/officeart/2005/8/layout/hierarchy1"/>
    <dgm:cxn modelId="{11F32DE6-A843-4BE2-A5E8-501D68C695C3}" type="presParOf" srcId="{2E203CB0-5002-4B33-9503-03B6A61329C1}" destId="{B730A0E4-6150-4774-ADD8-B3E71817D83D}" srcOrd="1" destOrd="0" presId="urn:microsoft.com/office/officeart/2005/8/layout/hierarchy1"/>
    <dgm:cxn modelId="{46841098-7DCF-407E-B200-F25C12DBC252}" type="presParOf" srcId="{B730A0E4-6150-4774-ADD8-B3E71817D83D}" destId="{73319B18-4F4B-4354-92D5-41FDF0B8EDA9}" srcOrd="0" destOrd="0" presId="urn:microsoft.com/office/officeart/2005/8/layout/hierarchy1"/>
    <dgm:cxn modelId="{DE4FE464-B4FE-4136-B90E-F652CC70D945}" type="presParOf" srcId="{73319B18-4F4B-4354-92D5-41FDF0B8EDA9}" destId="{B835351D-A767-4A1F-ABB3-749BEAB0A956}" srcOrd="0" destOrd="0" presId="urn:microsoft.com/office/officeart/2005/8/layout/hierarchy1"/>
    <dgm:cxn modelId="{638BFF49-6026-4464-97A7-05AA179D40C3}" type="presParOf" srcId="{73319B18-4F4B-4354-92D5-41FDF0B8EDA9}" destId="{16DBCCF7-2027-43D9-A646-4805EB1920F0}" srcOrd="1" destOrd="0" presId="urn:microsoft.com/office/officeart/2005/8/layout/hierarchy1"/>
    <dgm:cxn modelId="{7B1EF675-D5FC-4318-9EAE-DABC9BB2A70A}" type="presParOf" srcId="{B730A0E4-6150-4774-ADD8-B3E71817D83D}" destId="{CE5EA74A-318D-45F4-A64F-3EC73FCFF4F8}" srcOrd="1" destOrd="0" presId="urn:microsoft.com/office/officeart/2005/8/layout/hierarchy1"/>
    <dgm:cxn modelId="{7523EB3F-245D-4F0A-B255-7155CD0E5F35}" type="presParOf" srcId="{CE5EA74A-318D-45F4-A64F-3EC73FCFF4F8}" destId="{F02CD396-2395-46E3-B8A3-60F753534B6D}" srcOrd="0" destOrd="0" presId="urn:microsoft.com/office/officeart/2005/8/layout/hierarchy1"/>
    <dgm:cxn modelId="{152EDBD3-9575-4964-B869-F931325C289C}" type="presParOf" srcId="{CE5EA74A-318D-45F4-A64F-3EC73FCFF4F8}" destId="{6DA49A51-084C-4FD5-82BD-CAC29241D226}" srcOrd="1" destOrd="0" presId="urn:microsoft.com/office/officeart/2005/8/layout/hierarchy1"/>
    <dgm:cxn modelId="{83D223BB-933A-4F76-8DC2-2BC381A37A06}" type="presParOf" srcId="{6DA49A51-084C-4FD5-82BD-CAC29241D226}" destId="{2844AF90-48D8-47D3-93EE-F2CF0CE9F686}" srcOrd="0" destOrd="0" presId="urn:microsoft.com/office/officeart/2005/8/layout/hierarchy1"/>
    <dgm:cxn modelId="{3ACE6103-47E1-4518-B3BF-3101AC493644}" type="presParOf" srcId="{2844AF90-48D8-47D3-93EE-F2CF0CE9F686}" destId="{185F5ADC-D34D-44BF-A76B-E98EA42A17BB}" srcOrd="0" destOrd="0" presId="urn:microsoft.com/office/officeart/2005/8/layout/hierarchy1"/>
    <dgm:cxn modelId="{40F368E4-200B-4238-8D8A-F974A3484983}" type="presParOf" srcId="{2844AF90-48D8-47D3-93EE-F2CF0CE9F686}" destId="{0C290D8D-2A5F-4B0E-B649-DBCCF0938117}" srcOrd="1" destOrd="0" presId="urn:microsoft.com/office/officeart/2005/8/layout/hierarchy1"/>
    <dgm:cxn modelId="{DF5C73F0-7103-4C6E-AA12-0645B25A0CC4}" type="presParOf" srcId="{6DA49A51-084C-4FD5-82BD-CAC29241D226}" destId="{E7CA785C-9CA6-42C8-9D9C-6C790541FBEF}" srcOrd="1" destOrd="0" presId="urn:microsoft.com/office/officeart/2005/8/layout/hierarchy1"/>
    <dgm:cxn modelId="{4DFFCDE4-8066-49C5-A1C2-1D853C61E1D0}" type="presParOf" srcId="{E7CA785C-9CA6-42C8-9D9C-6C790541FBEF}" destId="{7EA872FF-D033-4760-9D4F-D3B961DA229F}" srcOrd="0" destOrd="0" presId="urn:microsoft.com/office/officeart/2005/8/layout/hierarchy1"/>
    <dgm:cxn modelId="{A7952329-0F5C-46BB-85DF-6A552E8997E4}" type="presParOf" srcId="{E7CA785C-9CA6-42C8-9D9C-6C790541FBEF}" destId="{EC3C34A9-EB5F-4854-B68E-03F1E3B214C2}" srcOrd="1" destOrd="0" presId="urn:microsoft.com/office/officeart/2005/8/layout/hierarchy1"/>
    <dgm:cxn modelId="{8772202A-EFB7-4012-8F5B-59C1B645C00C}" type="presParOf" srcId="{EC3C34A9-EB5F-4854-B68E-03F1E3B214C2}" destId="{99D558EE-DD63-4200-A238-07F5218DF404}" srcOrd="0" destOrd="0" presId="urn:microsoft.com/office/officeart/2005/8/layout/hierarchy1"/>
    <dgm:cxn modelId="{C99ACD8F-9BC9-4251-8F28-50A7033BD428}" type="presParOf" srcId="{99D558EE-DD63-4200-A238-07F5218DF404}" destId="{4C21E2FE-984F-4073-8567-B548F97391E6}" srcOrd="0" destOrd="0" presId="urn:microsoft.com/office/officeart/2005/8/layout/hierarchy1"/>
    <dgm:cxn modelId="{7509224A-381D-42B9-B45D-78FC6F0BDE81}" type="presParOf" srcId="{99D558EE-DD63-4200-A238-07F5218DF404}" destId="{B3C13D25-F065-414D-A9E7-E0443173E64C}" srcOrd="1" destOrd="0" presId="urn:microsoft.com/office/officeart/2005/8/layout/hierarchy1"/>
    <dgm:cxn modelId="{F4140615-15B8-4E8A-8016-B170C1A42387}" type="presParOf" srcId="{EC3C34A9-EB5F-4854-B68E-03F1E3B214C2}" destId="{DC73077D-B093-4B40-94C1-623C6F9157A7}" srcOrd="1" destOrd="0" presId="urn:microsoft.com/office/officeart/2005/8/layout/hierarchy1"/>
    <dgm:cxn modelId="{10C08340-2337-4379-89FE-F54B7D12A012}" type="presParOf" srcId="{CE5EA74A-318D-45F4-A64F-3EC73FCFF4F8}" destId="{18E19DDF-390D-4744-93BF-59496965E488}" srcOrd="2" destOrd="0" presId="urn:microsoft.com/office/officeart/2005/8/layout/hierarchy1"/>
    <dgm:cxn modelId="{77A1ADB9-F286-42A9-9431-CF05D5B8CCA3}" type="presParOf" srcId="{CE5EA74A-318D-45F4-A64F-3EC73FCFF4F8}" destId="{7527DA42-F91B-45E2-935A-B2242C6B861E}" srcOrd="3" destOrd="0" presId="urn:microsoft.com/office/officeart/2005/8/layout/hierarchy1"/>
    <dgm:cxn modelId="{A61E4CD7-507B-4E2B-A610-F907DE000089}" type="presParOf" srcId="{7527DA42-F91B-45E2-935A-B2242C6B861E}" destId="{B67F2F15-8861-4706-A352-AF92A4EDC364}" srcOrd="0" destOrd="0" presId="urn:microsoft.com/office/officeart/2005/8/layout/hierarchy1"/>
    <dgm:cxn modelId="{AF489700-FE7B-4B98-ABE6-FAD3572E0F67}" type="presParOf" srcId="{B67F2F15-8861-4706-A352-AF92A4EDC364}" destId="{0B262033-8662-4F60-8F33-47D71989D11D}" srcOrd="0" destOrd="0" presId="urn:microsoft.com/office/officeart/2005/8/layout/hierarchy1"/>
    <dgm:cxn modelId="{BB0793F6-EFC9-4DC1-93A9-7DBE9873CBBA}" type="presParOf" srcId="{B67F2F15-8861-4706-A352-AF92A4EDC364}" destId="{C54B599E-ED0D-4F1D-9B7F-1DF76A465C64}" srcOrd="1" destOrd="0" presId="urn:microsoft.com/office/officeart/2005/8/layout/hierarchy1"/>
    <dgm:cxn modelId="{65BDE545-D1D5-455D-A7DC-C29C95829729}" type="presParOf" srcId="{7527DA42-F91B-45E2-935A-B2242C6B861E}" destId="{F2AD6B87-6216-409F-8899-8288C7FA5FB3}" srcOrd="1" destOrd="0" presId="urn:microsoft.com/office/officeart/2005/8/layout/hierarchy1"/>
    <dgm:cxn modelId="{40B44BD5-3380-4AD7-9F99-D9A43095086E}" type="presParOf" srcId="{F2AD6B87-6216-409F-8899-8288C7FA5FB3}" destId="{53ADE0BE-FF71-40D8-A240-6355A9D6A3DF}" srcOrd="0" destOrd="0" presId="urn:microsoft.com/office/officeart/2005/8/layout/hierarchy1"/>
    <dgm:cxn modelId="{1636E776-05BE-4F11-85BB-70A6A229F192}" type="presParOf" srcId="{F2AD6B87-6216-409F-8899-8288C7FA5FB3}" destId="{4A81DFAC-547C-469A-BE27-701807070EF2}" srcOrd="1" destOrd="0" presId="urn:microsoft.com/office/officeart/2005/8/layout/hierarchy1"/>
    <dgm:cxn modelId="{6AC51DE6-C1B5-4121-94CD-66A03510D415}" type="presParOf" srcId="{4A81DFAC-547C-469A-BE27-701807070EF2}" destId="{3961036F-6F42-4123-AAFD-31C7CB41A3DC}" srcOrd="0" destOrd="0" presId="urn:microsoft.com/office/officeart/2005/8/layout/hierarchy1"/>
    <dgm:cxn modelId="{805A6562-F0CC-4063-A75C-2D190578F13F}" type="presParOf" srcId="{3961036F-6F42-4123-AAFD-31C7CB41A3DC}" destId="{F5A530B3-5E6F-49F8-A38F-FB4163EC8528}" srcOrd="0" destOrd="0" presId="urn:microsoft.com/office/officeart/2005/8/layout/hierarchy1"/>
    <dgm:cxn modelId="{B80F5C9B-8CD4-430A-B47A-399C9271C503}" type="presParOf" srcId="{3961036F-6F42-4123-AAFD-31C7CB41A3DC}" destId="{584C4206-B67E-4F78-950C-F281804FCE0B}" srcOrd="1" destOrd="0" presId="urn:microsoft.com/office/officeart/2005/8/layout/hierarchy1"/>
    <dgm:cxn modelId="{8A43602A-4EF0-485D-BFF3-A9901B921FC2}" type="presParOf" srcId="{4A81DFAC-547C-469A-BE27-701807070EF2}" destId="{96230774-8604-4F85-84CC-B05E25E5A137}" srcOrd="1" destOrd="0" presId="urn:microsoft.com/office/officeart/2005/8/layout/hierarchy1"/>
    <dgm:cxn modelId="{C00B9965-9AB1-4162-93B9-005A2762111B}" type="presParOf" srcId="{2E203CB0-5002-4B33-9503-03B6A61329C1}" destId="{D5404F1C-1402-4728-BDC7-7009581EE6D7}" srcOrd="2" destOrd="0" presId="urn:microsoft.com/office/officeart/2005/8/layout/hierarchy1"/>
    <dgm:cxn modelId="{C7B7E6C0-AC6E-471B-8FB8-0FCB43E31EB8}" type="presParOf" srcId="{2E203CB0-5002-4B33-9503-03B6A61329C1}" destId="{A890A87F-C22B-45A9-B28F-D0C1180EECDD}" srcOrd="3" destOrd="0" presId="urn:microsoft.com/office/officeart/2005/8/layout/hierarchy1"/>
    <dgm:cxn modelId="{358D8F3D-728E-4E10-B914-4753CCBFFE93}" type="presParOf" srcId="{A890A87F-C22B-45A9-B28F-D0C1180EECDD}" destId="{EB4A4AD9-4B6E-4DDB-993B-CC49B5352F37}" srcOrd="0" destOrd="0" presId="urn:microsoft.com/office/officeart/2005/8/layout/hierarchy1"/>
    <dgm:cxn modelId="{B8324E7F-7BF2-4A3C-8450-33EB50E740A6}" type="presParOf" srcId="{EB4A4AD9-4B6E-4DDB-993B-CC49B5352F37}" destId="{50F015DB-5E48-410C-85B9-BDD911F83716}" srcOrd="0" destOrd="0" presId="urn:microsoft.com/office/officeart/2005/8/layout/hierarchy1"/>
    <dgm:cxn modelId="{16F147D8-E5CB-43E4-8162-2E0B9235DD7D}" type="presParOf" srcId="{EB4A4AD9-4B6E-4DDB-993B-CC49B5352F37}" destId="{4158FE2A-4BAB-44B9-B9D4-4B800758E01B}" srcOrd="1" destOrd="0" presId="urn:microsoft.com/office/officeart/2005/8/layout/hierarchy1"/>
    <dgm:cxn modelId="{69402A84-C2BA-4224-A7A1-F5F2C2CC3852}" type="presParOf" srcId="{A890A87F-C22B-45A9-B28F-D0C1180EECDD}" destId="{E03B4F64-FAA0-4E0D-A6B9-094E76B17FDF}" srcOrd="1" destOrd="0" presId="urn:microsoft.com/office/officeart/2005/8/layout/hierarchy1"/>
    <dgm:cxn modelId="{71B77A55-9B98-4574-B9A2-B73FBB2F1E14}" type="presParOf" srcId="{2E203CB0-5002-4B33-9503-03B6A61329C1}" destId="{7162200B-B045-4720-8450-E6B6F091F3C1}" srcOrd="4" destOrd="0" presId="urn:microsoft.com/office/officeart/2005/8/layout/hierarchy1"/>
    <dgm:cxn modelId="{DB626D56-8BA5-4994-B160-217D735A5F08}" type="presParOf" srcId="{2E203CB0-5002-4B33-9503-03B6A61329C1}" destId="{D5F29771-D2A9-4E53-B0E7-013A8920153E}" srcOrd="5" destOrd="0" presId="urn:microsoft.com/office/officeart/2005/8/layout/hierarchy1"/>
    <dgm:cxn modelId="{A76FFAFF-A964-4DE2-8B5D-35D90D863135}" type="presParOf" srcId="{D5F29771-D2A9-4E53-B0E7-013A8920153E}" destId="{A25221AD-1380-40FA-8D5E-48FD1DA7105B}" srcOrd="0" destOrd="0" presId="urn:microsoft.com/office/officeart/2005/8/layout/hierarchy1"/>
    <dgm:cxn modelId="{35280987-8781-4C2F-B0D8-3F02CE60B4C2}" type="presParOf" srcId="{A25221AD-1380-40FA-8D5E-48FD1DA7105B}" destId="{EFDD1990-616E-4A8C-8ED9-A16D7FBDBE02}" srcOrd="0" destOrd="0" presId="urn:microsoft.com/office/officeart/2005/8/layout/hierarchy1"/>
    <dgm:cxn modelId="{29FB3831-FFEE-4FB4-9F02-AF917566680B}" type="presParOf" srcId="{A25221AD-1380-40FA-8D5E-48FD1DA7105B}" destId="{012E321C-1B56-487B-956C-0B366D737F26}" srcOrd="1" destOrd="0" presId="urn:microsoft.com/office/officeart/2005/8/layout/hierarchy1"/>
    <dgm:cxn modelId="{7E502F6A-CFB6-484B-8B4D-56B4ED874A54}" type="presParOf" srcId="{D5F29771-D2A9-4E53-B0E7-013A8920153E}" destId="{DF503B33-D77C-4872-88A0-4D5CD7705FBE}" srcOrd="1" destOrd="0" presId="urn:microsoft.com/office/officeart/2005/8/layout/hierarchy1"/>
    <dgm:cxn modelId="{A8D9F359-A5C6-4EB9-AF80-5ABEE2740E22}" type="presParOf" srcId="{2E203CB0-5002-4B33-9503-03B6A61329C1}" destId="{BE276372-6BC1-447F-91A8-BE13F8EBD38B}" srcOrd="6" destOrd="0" presId="urn:microsoft.com/office/officeart/2005/8/layout/hierarchy1"/>
    <dgm:cxn modelId="{A795A98C-DA1A-4F30-87EB-D8466A4EB5FB}" type="presParOf" srcId="{2E203CB0-5002-4B33-9503-03B6A61329C1}" destId="{DC260074-9AC1-4316-955E-D974DF62A1B0}" srcOrd="7" destOrd="0" presId="urn:microsoft.com/office/officeart/2005/8/layout/hierarchy1"/>
    <dgm:cxn modelId="{08279660-9A9A-4F55-A039-22DF09919D1E}" type="presParOf" srcId="{DC260074-9AC1-4316-955E-D974DF62A1B0}" destId="{166C0AC2-D352-4736-AE56-9E8C045A4495}" srcOrd="0" destOrd="0" presId="urn:microsoft.com/office/officeart/2005/8/layout/hierarchy1"/>
    <dgm:cxn modelId="{560C5F9F-D40C-469C-A251-6A94668F940D}" type="presParOf" srcId="{166C0AC2-D352-4736-AE56-9E8C045A4495}" destId="{F1C75193-90E4-4380-9325-BA84868491C7}" srcOrd="0" destOrd="0" presId="urn:microsoft.com/office/officeart/2005/8/layout/hierarchy1"/>
    <dgm:cxn modelId="{A017D38E-5FA6-45C6-9F04-BE46A4DD9387}" type="presParOf" srcId="{166C0AC2-D352-4736-AE56-9E8C045A4495}" destId="{EFC90B4D-A064-4107-93E5-3C5B2641D03C}" srcOrd="1" destOrd="0" presId="urn:microsoft.com/office/officeart/2005/8/layout/hierarchy1"/>
    <dgm:cxn modelId="{7F2D85C2-8D40-4DEE-AA14-1ECCBEA18B86}" type="presParOf" srcId="{DC260074-9AC1-4316-955E-D974DF62A1B0}" destId="{965E6BB5-8292-4D92-80A6-6B4AE2D4189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047E4E9-004A-4E01-A9B9-1ED225969AA0}" type="doc">
      <dgm:prSet loTypeId="urn:microsoft.com/office/officeart/2005/8/layout/hList1" loCatId="list" qsTypeId="urn:microsoft.com/office/officeart/2005/8/quickstyle/simple1" qsCatId="simple" csTypeId="urn:microsoft.com/office/officeart/2005/8/colors/accent0_3" csCatId="mainScheme"/>
      <dgm:spPr/>
      <dgm:t>
        <a:bodyPr/>
        <a:lstStyle/>
        <a:p>
          <a:endParaRPr lang="en-US"/>
        </a:p>
      </dgm:t>
    </dgm:pt>
    <dgm:pt modelId="{C45F55EC-DCF4-4D9F-B447-64FAD0DDF3B1}">
      <dgm:prSet/>
      <dgm:spPr/>
      <dgm:t>
        <a:bodyPr/>
        <a:lstStyle/>
        <a:p>
          <a:r>
            <a:rPr lang="en-US"/>
            <a:t>Two options:</a:t>
          </a:r>
        </a:p>
      </dgm:t>
    </dgm:pt>
    <dgm:pt modelId="{854C8020-1458-4E33-BF55-E1A28322B544}" type="parTrans" cxnId="{32E941B5-BBB2-4AFE-BDAC-8452294EF632}">
      <dgm:prSet/>
      <dgm:spPr/>
      <dgm:t>
        <a:bodyPr/>
        <a:lstStyle/>
        <a:p>
          <a:endParaRPr lang="en-US"/>
        </a:p>
      </dgm:t>
    </dgm:pt>
    <dgm:pt modelId="{4CCBA3B9-5A68-48FB-988A-D95A1E17BECA}" type="sibTrans" cxnId="{32E941B5-BBB2-4AFE-BDAC-8452294EF632}">
      <dgm:prSet/>
      <dgm:spPr/>
      <dgm:t>
        <a:bodyPr/>
        <a:lstStyle/>
        <a:p>
          <a:endParaRPr lang="en-US"/>
        </a:p>
      </dgm:t>
    </dgm:pt>
    <dgm:pt modelId="{422DFB36-69E6-4D21-AB91-B8089FA0AF66}">
      <dgm:prSet/>
      <dgm:spPr/>
      <dgm:t>
        <a:bodyPr/>
        <a:lstStyle/>
        <a:p>
          <a:r>
            <a:rPr lang="en-US"/>
            <a:t>Using Cognos</a:t>
          </a:r>
        </a:p>
      </dgm:t>
    </dgm:pt>
    <dgm:pt modelId="{8EEF0A68-2CC7-4519-A570-5292DC40C738}" type="parTrans" cxnId="{B517C045-1B0F-43A1-BB34-48629F9202A4}">
      <dgm:prSet/>
      <dgm:spPr/>
      <dgm:t>
        <a:bodyPr/>
        <a:lstStyle/>
        <a:p>
          <a:endParaRPr lang="en-US"/>
        </a:p>
      </dgm:t>
    </dgm:pt>
    <dgm:pt modelId="{8F495473-CDC8-4D0B-87EA-8639011ED587}" type="sibTrans" cxnId="{B517C045-1B0F-43A1-BB34-48629F9202A4}">
      <dgm:prSet/>
      <dgm:spPr/>
      <dgm:t>
        <a:bodyPr/>
        <a:lstStyle/>
        <a:p>
          <a:endParaRPr lang="en-US"/>
        </a:p>
      </dgm:t>
    </dgm:pt>
    <dgm:pt modelId="{82F8689C-D9FC-4CC8-A859-76E7BA5F9330}">
      <dgm:prSet/>
      <dgm:spPr/>
      <dgm:t>
        <a:bodyPr/>
        <a:lstStyle/>
        <a:p>
          <a:r>
            <a:rPr lang="en-US"/>
            <a:t>Using Pipeline Error Reports</a:t>
          </a:r>
        </a:p>
      </dgm:t>
    </dgm:pt>
    <dgm:pt modelId="{7DDE6507-DF1E-4E31-B2A3-8C36C9D46C77}" type="parTrans" cxnId="{1AEEEEC8-74FD-4135-8EE3-BB645CAFBDB1}">
      <dgm:prSet/>
      <dgm:spPr/>
      <dgm:t>
        <a:bodyPr/>
        <a:lstStyle/>
        <a:p>
          <a:endParaRPr lang="en-US"/>
        </a:p>
      </dgm:t>
    </dgm:pt>
    <dgm:pt modelId="{BB5B8BC0-0F7C-429E-A6AC-F47025198CF1}" type="sibTrans" cxnId="{1AEEEEC8-74FD-4135-8EE3-BB645CAFBDB1}">
      <dgm:prSet/>
      <dgm:spPr/>
      <dgm:t>
        <a:bodyPr/>
        <a:lstStyle/>
        <a:p>
          <a:endParaRPr lang="en-US"/>
        </a:p>
      </dgm:t>
    </dgm:pt>
    <dgm:pt modelId="{0C1B0E51-2D2C-4A30-BFE2-DABEE1FB7A4A}">
      <dgm:prSet/>
      <dgm:spPr/>
      <dgm:t>
        <a:bodyPr/>
        <a:lstStyle/>
        <a:p>
          <a:r>
            <a:rPr lang="en-US"/>
            <a:t>You may use either option exclusively or both throughout</a:t>
          </a:r>
        </a:p>
      </dgm:t>
    </dgm:pt>
    <dgm:pt modelId="{309BFB35-8815-45A3-B02B-F4D907CA0015}" type="parTrans" cxnId="{98C814E3-4E92-4337-A75A-BB807126A31A}">
      <dgm:prSet/>
      <dgm:spPr/>
      <dgm:t>
        <a:bodyPr/>
        <a:lstStyle/>
        <a:p>
          <a:endParaRPr lang="en-US"/>
        </a:p>
      </dgm:t>
    </dgm:pt>
    <dgm:pt modelId="{3893640E-DCA4-4CD0-8D1B-3808DCF46411}" type="sibTrans" cxnId="{98C814E3-4E92-4337-A75A-BB807126A31A}">
      <dgm:prSet/>
      <dgm:spPr/>
      <dgm:t>
        <a:bodyPr/>
        <a:lstStyle/>
        <a:p>
          <a:endParaRPr lang="en-US"/>
        </a:p>
      </dgm:t>
    </dgm:pt>
    <dgm:pt modelId="{64107828-31C5-4C5A-B3A0-3305FCA560E4}" type="pres">
      <dgm:prSet presAssocID="{8047E4E9-004A-4E01-A9B9-1ED225969AA0}" presName="Name0" presStyleCnt="0">
        <dgm:presLayoutVars>
          <dgm:dir/>
          <dgm:animLvl val="lvl"/>
          <dgm:resizeHandles val="exact"/>
        </dgm:presLayoutVars>
      </dgm:prSet>
      <dgm:spPr/>
    </dgm:pt>
    <dgm:pt modelId="{C7C9E305-70BE-486E-A26A-2F7EA7680EAA}" type="pres">
      <dgm:prSet presAssocID="{C45F55EC-DCF4-4D9F-B447-64FAD0DDF3B1}" presName="composite" presStyleCnt="0"/>
      <dgm:spPr/>
    </dgm:pt>
    <dgm:pt modelId="{68CD190A-0C27-4BC1-8C50-97391C3AE1F7}" type="pres">
      <dgm:prSet presAssocID="{C45F55EC-DCF4-4D9F-B447-64FAD0DDF3B1}" presName="parTx" presStyleLbl="alignNode1" presStyleIdx="0" presStyleCnt="2">
        <dgm:presLayoutVars>
          <dgm:chMax val="0"/>
          <dgm:chPref val="0"/>
          <dgm:bulletEnabled val="1"/>
        </dgm:presLayoutVars>
      </dgm:prSet>
      <dgm:spPr/>
    </dgm:pt>
    <dgm:pt modelId="{A058C22F-54B7-43F1-8694-7C4E63124EAE}" type="pres">
      <dgm:prSet presAssocID="{C45F55EC-DCF4-4D9F-B447-64FAD0DDF3B1}" presName="desTx" presStyleLbl="alignAccFollowNode1" presStyleIdx="0" presStyleCnt="2">
        <dgm:presLayoutVars>
          <dgm:bulletEnabled val="1"/>
        </dgm:presLayoutVars>
      </dgm:prSet>
      <dgm:spPr/>
    </dgm:pt>
    <dgm:pt modelId="{7B78108F-D973-40F7-A419-ACD5AC88671B}" type="pres">
      <dgm:prSet presAssocID="{4CCBA3B9-5A68-48FB-988A-D95A1E17BECA}" presName="space" presStyleCnt="0"/>
      <dgm:spPr/>
    </dgm:pt>
    <dgm:pt modelId="{DE71BE0C-6BA1-4ACE-A44B-C37CFF61B5D1}" type="pres">
      <dgm:prSet presAssocID="{0C1B0E51-2D2C-4A30-BFE2-DABEE1FB7A4A}" presName="composite" presStyleCnt="0"/>
      <dgm:spPr/>
    </dgm:pt>
    <dgm:pt modelId="{6D1C1C00-568E-4177-8D15-B7112D43E88E}" type="pres">
      <dgm:prSet presAssocID="{0C1B0E51-2D2C-4A30-BFE2-DABEE1FB7A4A}" presName="parTx" presStyleLbl="alignNode1" presStyleIdx="1" presStyleCnt="2">
        <dgm:presLayoutVars>
          <dgm:chMax val="0"/>
          <dgm:chPref val="0"/>
          <dgm:bulletEnabled val="1"/>
        </dgm:presLayoutVars>
      </dgm:prSet>
      <dgm:spPr/>
    </dgm:pt>
    <dgm:pt modelId="{F2297C6D-5D5F-4A44-8A1B-5959A856B81D}" type="pres">
      <dgm:prSet presAssocID="{0C1B0E51-2D2C-4A30-BFE2-DABEE1FB7A4A}" presName="desTx" presStyleLbl="alignAccFollowNode1" presStyleIdx="1" presStyleCnt="2">
        <dgm:presLayoutVars>
          <dgm:bulletEnabled val="1"/>
        </dgm:presLayoutVars>
      </dgm:prSet>
      <dgm:spPr/>
    </dgm:pt>
  </dgm:ptLst>
  <dgm:cxnLst>
    <dgm:cxn modelId="{B517C045-1B0F-43A1-BB34-48629F9202A4}" srcId="{C45F55EC-DCF4-4D9F-B447-64FAD0DDF3B1}" destId="{422DFB36-69E6-4D21-AB91-B8089FA0AF66}" srcOrd="0" destOrd="0" parTransId="{8EEF0A68-2CC7-4519-A570-5292DC40C738}" sibTransId="{8F495473-CDC8-4D0B-87EA-8639011ED587}"/>
    <dgm:cxn modelId="{67C7184B-497B-43F5-850A-F74D01A78AE2}" type="presOf" srcId="{C45F55EC-DCF4-4D9F-B447-64FAD0DDF3B1}" destId="{68CD190A-0C27-4BC1-8C50-97391C3AE1F7}" srcOrd="0" destOrd="0" presId="urn:microsoft.com/office/officeart/2005/8/layout/hList1"/>
    <dgm:cxn modelId="{289BA354-E606-4C03-B717-249FDBB793CC}" type="presOf" srcId="{8047E4E9-004A-4E01-A9B9-1ED225969AA0}" destId="{64107828-31C5-4C5A-B3A0-3305FCA560E4}" srcOrd="0" destOrd="0" presId="urn:microsoft.com/office/officeart/2005/8/layout/hList1"/>
    <dgm:cxn modelId="{F369847E-8F4E-4280-BE56-DF2726DFB2F9}" type="presOf" srcId="{422DFB36-69E6-4D21-AB91-B8089FA0AF66}" destId="{A058C22F-54B7-43F1-8694-7C4E63124EAE}" srcOrd="0" destOrd="0" presId="urn:microsoft.com/office/officeart/2005/8/layout/hList1"/>
    <dgm:cxn modelId="{647C73B4-F475-4C37-AB89-82226DFF963C}" type="presOf" srcId="{82F8689C-D9FC-4CC8-A859-76E7BA5F9330}" destId="{A058C22F-54B7-43F1-8694-7C4E63124EAE}" srcOrd="0" destOrd="1" presId="urn:microsoft.com/office/officeart/2005/8/layout/hList1"/>
    <dgm:cxn modelId="{32E941B5-BBB2-4AFE-BDAC-8452294EF632}" srcId="{8047E4E9-004A-4E01-A9B9-1ED225969AA0}" destId="{C45F55EC-DCF4-4D9F-B447-64FAD0DDF3B1}" srcOrd="0" destOrd="0" parTransId="{854C8020-1458-4E33-BF55-E1A28322B544}" sibTransId="{4CCBA3B9-5A68-48FB-988A-D95A1E17BECA}"/>
    <dgm:cxn modelId="{1AEEEEC8-74FD-4135-8EE3-BB645CAFBDB1}" srcId="{C45F55EC-DCF4-4D9F-B447-64FAD0DDF3B1}" destId="{82F8689C-D9FC-4CC8-A859-76E7BA5F9330}" srcOrd="1" destOrd="0" parTransId="{7DDE6507-DF1E-4E31-B2A3-8C36C9D46C77}" sibTransId="{BB5B8BC0-0F7C-429E-A6AC-F47025198CF1}"/>
    <dgm:cxn modelId="{98C814E3-4E92-4337-A75A-BB807126A31A}" srcId="{8047E4E9-004A-4E01-A9B9-1ED225969AA0}" destId="{0C1B0E51-2D2C-4A30-BFE2-DABEE1FB7A4A}" srcOrd="1" destOrd="0" parTransId="{309BFB35-8815-45A3-B02B-F4D907CA0015}" sibTransId="{3893640E-DCA4-4CD0-8D1B-3808DCF46411}"/>
    <dgm:cxn modelId="{2CA217FD-5612-4D85-B3CC-104CEEB3C424}" type="presOf" srcId="{0C1B0E51-2D2C-4A30-BFE2-DABEE1FB7A4A}" destId="{6D1C1C00-568E-4177-8D15-B7112D43E88E}" srcOrd="0" destOrd="0" presId="urn:microsoft.com/office/officeart/2005/8/layout/hList1"/>
    <dgm:cxn modelId="{600A5ABD-8FB5-4D3C-878B-6FBEC87CD1CF}" type="presParOf" srcId="{64107828-31C5-4C5A-B3A0-3305FCA560E4}" destId="{C7C9E305-70BE-486E-A26A-2F7EA7680EAA}" srcOrd="0" destOrd="0" presId="urn:microsoft.com/office/officeart/2005/8/layout/hList1"/>
    <dgm:cxn modelId="{9487FB86-04F4-4242-A0A8-976030BB2C54}" type="presParOf" srcId="{C7C9E305-70BE-486E-A26A-2F7EA7680EAA}" destId="{68CD190A-0C27-4BC1-8C50-97391C3AE1F7}" srcOrd="0" destOrd="0" presId="urn:microsoft.com/office/officeart/2005/8/layout/hList1"/>
    <dgm:cxn modelId="{9465C72B-1A81-4D4C-BCFC-EAF1429D5A5A}" type="presParOf" srcId="{C7C9E305-70BE-486E-A26A-2F7EA7680EAA}" destId="{A058C22F-54B7-43F1-8694-7C4E63124EAE}" srcOrd="1" destOrd="0" presId="urn:microsoft.com/office/officeart/2005/8/layout/hList1"/>
    <dgm:cxn modelId="{AE824D3A-011B-415D-BC8C-C7B8948ECC53}" type="presParOf" srcId="{64107828-31C5-4C5A-B3A0-3305FCA560E4}" destId="{7B78108F-D973-40F7-A419-ACD5AC88671B}" srcOrd="1" destOrd="0" presId="urn:microsoft.com/office/officeart/2005/8/layout/hList1"/>
    <dgm:cxn modelId="{2C53F39C-E485-427A-8A26-93EC7A1EC756}" type="presParOf" srcId="{64107828-31C5-4C5A-B3A0-3305FCA560E4}" destId="{DE71BE0C-6BA1-4ACE-A44B-C37CFF61B5D1}" srcOrd="2" destOrd="0" presId="urn:microsoft.com/office/officeart/2005/8/layout/hList1"/>
    <dgm:cxn modelId="{347A5F88-362C-4000-A998-F9FFF8A4D6DB}" type="presParOf" srcId="{DE71BE0C-6BA1-4ACE-A44B-C37CFF61B5D1}" destId="{6D1C1C00-568E-4177-8D15-B7112D43E88E}" srcOrd="0" destOrd="0" presId="urn:microsoft.com/office/officeart/2005/8/layout/hList1"/>
    <dgm:cxn modelId="{ECC0F3F9-4291-4456-9FF4-E66027ED06F9}" type="presParOf" srcId="{DE71BE0C-6BA1-4ACE-A44B-C37CFF61B5D1}" destId="{F2297C6D-5D5F-4A44-8A1B-5959A856B81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3A7C59-AF6D-4684-AA44-55B2D975FB6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E2B413D-028C-4193-A1F9-5BD8BE52351D}">
      <dgm:prSet/>
      <dgm:spPr/>
      <dgm:t>
        <a:bodyPr/>
        <a:lstStyle/>
        <a:p>
          <a:r>
            <a:rPr lang="en-US"/>
            <a:t>Update data in data files based on errors/warnings and re-upload files as needed</a:t>
          </a:r>
        </a:p>
      </dgm:t>
    </dgm:pt>
    <dgm:pt modelId="{473A7E45-B702-488B-9834-614620B7D151}" type="parTrans" cxnId="{C30F99D8-D8C9-45D7-B45A-18E0E038C08B}">
      <dgm:prSet/>
      <dgm:spPr/>
      <dgm:t>
        <a:bodyPr/>
        <a:lstStyle/>
        <a:p>
          <a:endParaRPr lang="en-US"/>
        </a:p>
      </dgm:t>
    </dgm:pt>
    <dgm:pt modelId="{F98B0AE4-635A-481D-90B8-7CAA99D72844}" type="sibTrans" cxnId="{C30F99D8-D8C9-45D7-B45A-18E0E038C08B}">
      <dgm:prSet/>
      <dgm:spPr/>
      <dgm:t>
        <a:bodyPr/>
        <a:lstStyle/>
        <a:p>
          <a:endParaRPr lang="en-US"/>
        </a:p>
      </dgm:t>
    </dgm:pt>
    <dgm:pt modelId="{8826BF2D-98FB-4BF7-BFC1-FB12E457F9DA}">
      <dgm:prSet/>
      <dgm:spPr/>
      <dgm:t>
        <a:bodyPr/>
        <a:lstStyle/>
        <a:p>
          <a:r>
            <a:rPr lang="en-US"/>
            <a:t>Repeat steps until all errors in file are resolved for all files</a:t>
          </a:r>
        </a:p>
      </dgm:t>
    </dgm:pt>
    <dgm:pt modelId="{60352C14-3226-4C5B-B47D-E41E16DCDF80}" type="parTrans" cxnId="{45F11F87-FD4F-49B3-9C3B-DB52E77CE1D9}">
      <dgm:prSet/>
      <dgm:spPr/>
      <dgm:t>
        <a:bodyPr/>
        <a:lstStyle/>
        <a:p>
          <a:endParaRPr lang="en-US"/>
        </a:p>
      </dgm:t>
    </dgm:pt>
    <dgm:pt modelId="{F3BA491E-56F2-4111-81F1-FDDCD16DA808}" type="sibTrans" cxnId="{45F11F87-FD4F-49B3-9C3B-DB52E77CE1D9}">
      <dgm:prSet/>
      <dgm:spPr/>
      <dgm:t>
        <a:bodyPr/>
        <a:lstStyle/>
        <a:p>
          <a:endParaRPr lang="en-US"/>
        </a:p>
      </dgm:t>
    </dgm:pt>
    <dgm:pt modelId="{933DF537-4A90-4CD6-8D71-7FA0589A48CB}" type="pres">
      <dgm:prSet presAssocID="{A53A7C59-AF6D-4684-AA44-55B2D975FB6B}" presName="linear" presStyleCnt="0">
        <dgm:presLayoutVars>
          <dgm:animLvl val="lvl"/>
          <dgm:resizeHandles val="exact"/>
        </dgm:presLayoutVars>
      </dgm:prSet>
      <dgm:spPr/>
    </dgm:pt>
    <dgm:pt modelId="{BD6C4130-44B4-47E8-A55F-98FBF1DA57C9}" type="pres">
      <dgm:prSet presAssocID="{EE2B413D-028C-4193-A1F9-5BD8BE52351D}" presName="parentText" presStyleLbl="node1" presStyleIdx="0" presStyleCnt="2">
        <dgm:presLayoutVars>
          <dgm:chMax val="0"/>
          <dgm:bulletEnabled val="1"/>
        </dgm:presLayoutVars>
      </dgm:prSet>
      <dgm:spPr/>
    </dgm:pt>
    <dgm:pt modelId="{A2732AE1-3F37-4420-85E6-BA89B611F268}" type="pres">
      <dgm:prSet presAssocID="{F98B0AE4-635A-481D-90B8-7CAA99D72844}" presName="spacer" presStyleCnt="0"/>
      <dgm:spPr/>
    </dgm:pt>
    <dgm:pt modelId="{F29574D6-6477-4943-B163-587C9027B747}" type="pres">
      <dgm:prSet presAssocID="{8826BF2D-98FB-4BF7-BFC1-FB12E457F9DA}" presName="parentText" presStyleLbl="node1" presStyleIdx="1" presStyleCnt="2">
        <dgm:presLayoutVars>
          <dgm:chMax val="0"/>
          <dgm:bulletEnabled val="1"/>
        </dgm:presLayoutVars>
      </dgm:prSet>
      <dgm:spPr/>
    </dgm:pt>
  </dgm:ptLst>
  <dgm:cxnLst>
    <dgm:cxn modelId="{7857435C-3688-4BD9-9DF0-1429D14A2F53}" type="presOf" srcId="{A53A7C59-AF6D-4684-AA44-55B2D975FB6B}" destId="{933DF537-4A90-4CD6-8D71-7FA0589A48CB}" srcOrd="0" destOrd="0" presId="urn:microsoft.com/office/officeart/2005/8/layout/vList2"/>
    <dgm:cxn modelId="{8F01615D-41EF-44EA-96AF-70422DDC2B21}" type="presOf" srcId="{8826BF2D-98FB-4BF7-BFC1-FB12E457F9DA}" destId="{F29574D6-6477-4943-B163-587C9027B747}" srcOrd="0" destOrd="0" presId="urn:microsoft.com/office/officeart/2005/8/layout/vList2"/>
    <dgm:cxn modelId="{45F11F87-FD4F-49B3-9C3B-DB52E77CE1D9}" srcId="{A53A7C59-AF6D-4684-AA44-55B2D975FB6B}" destId="{8826BF2D-98FB-4BF7-BFC1-FB12E457F9DA}" srcOrd="1" destOrd="0" parTransId="{60352C14-3226-4C5B-B47D-E41E16DCDF80}" sibTransId="{F3BA491E-56F2-4111-81F1-FDDCD16DA808}"/>
    <dgm:cxn modelId="{0F971F9C-698F-4AF1-8CFC-5A95F1ED8BFA}" type="presOf" srcId="{EE2B413D-028C-4193-A1F9-5BD8BE52351D}" destId="{BD6C4130-44B4-47E8-A55F-98FBF1DA57C9}" srcOrd="0" destOrd="0" presId="urn:microsoft.com/office/officeart/2005/8/layout/vList2"/>
    <dgm:cxn modelId="{C30F99D8-D8C9-45D7-B45A-18E0E038C08B}" srcId="{A53A7C59-AF6D-4684-AA44-55B2D975FB6B}" destId="{EE2B413D-028C-4193-A1F9-5BD8BE52351D}" srcOrd="0" destOrd="0" parTransId="{473A7E45-B702-488B-9834-614620B7D151}" sibTransId="{F98B0AE4-635A-481D-90B8-7CAA99D72844}"/>
    <dgm:cxn modelId="{07DDA704-7EFD-49EC-BD75-FC7857463198}" type="presParOf" srcId="{933DF537-4A90-4CD6-8D71-7FA0589A48CB}" destId="{BD6C4130-44B4-47E8-A55F-98FBF1DA57C9}" srcOrd="0" destOrd="0" presId="urn:microsoft.com/office/officeart/2005/8/layout/vList2"/>
    <dgm:cxn modelId="{7D94B0CF-CE52-45C0-AC7D-0F208EEDFD12}" type="presParOf" srcId="{933DF537-4A90-4CD6-8D71-7FA0589A48CB}" destId="{A2732AE1-3F37-4420-85E6-BA89B611F268}" srcOrd="1" destOrd="0" presId="urn:microsoft.com/office/officeart/2005/8/layout/vList2"/>
    <dgm:cxn modelId="{CC301F96-92C2-4FB1-92CE-C4FCC53A10E9}" type="presParOf" srcId="{933DF537-4A90-4CD6-8D71-7FA0589A48CB}" destId="{F29574D6-6477-4943-B163-587C9027B74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145D41-8390-4E6E-8028-B37A2283AEF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F280606-2827-4177-AC74-8D0F82EB09F2}">
      <dgm:prSet/>
      <dgm:spPr/>
      <dgm:t>
        <a:bodyPr/>
        <a:lstStyle/>
        <a:p>
          <a:r>
            <a:rPr lang="en-US"/>
            <a:t>Discipline Action Error Detail Report</a:t>
          </a:r>
        </a:p>
      </dgm:t>
    </dgm:pt>
    <dgm:pt modelId="{50D6B48D-647B-4CCF-9C4B-44F51A41F4D5}" type="parTrans" cxnId="{5B87BBC5-23EA-4677-A8DA-FFD0E060370D}">
      <dgm:prSet/>
      <dgm:spPr/>
      <dgm:t>
        <a:bodyPr/>
        <a:lstStyle/>
        <a:p>
          <a:endParaRPr lang="en-US"/>
        </a:p>
      </dgm:t>
    </dgm:pt>
    <dgm:pt modelId="{6293FD87-1235-413C-83D6-D2D376C2B662}" type="sibTrans" cxnId="{5B87BBC5-23EA-4677-A8DA-FFD0E060370D}">
      <dgm:prSet/>
      <dgm:spPr/>
      <dgm:t>
        <a:bodyPr/>
        <a:lstStyle/>
        <a:p>
          <a:endParaRPr lang="en-US"/>
        </a:p>
      </dgm:t>
    </dgm:pt>
    <dgm:pt modelId="{544FBE21-480F-45C4-BD3F-C986662C7725}">
      <dgm:prSet/>
      <dgm:spPr/>
      <dgm:t>
        <a:bodyPr/>
        <a:lstStyle/>
        <a:p>
          <a:r>
            <a:rPr lang="en-US"/>
            <a:t>Discipline Action Error Summary Report</a:t>
          </a:r>
        </a:p>
      </dgm:t>
    </dgm:pt>
    <dgm:pt modelId="{2DDDE1B4-B7B4-41CB-A180-4C74AB2BFB22}" type="parTrans" cxnId="{DB1CA3A3-E3F1-4329-AF0A-5512FA68FBD2}">
      <dgm:prSet/>
      <dgm:spPr/>
      <dgm:t>
        <a:bodyPr/>
        <a:lstStyle/>
        <a:p>
          <a:endParaRPr lang="en-US"/>
        </a:p>
      </dgm:t>
    </dgm:pt>
    <dgm:pt modelId="{7F05F5FE-FD24-4582-B1A8-B58E3D849B20}" type="sibTrans" cxnId="{DB1CA3A3-E3F1-4329-AF0A-5512FA68FBD2}">
      <dgm:prSet/>
      <dgm:spPr/>
      <dgm:t>
        <a:bodyPr/>
        <a:lstStyle/>
        <a:p>
          <a:endParaRPr lang="en-US"/>
        </a:p>
      </dgm:t>
    </dgm:pt>
    <dgm:pt modelId="{5CE37F20-AFF5-439D-8412-30D0EB5E552F}">
      <dgm:prSet/>
      <dgm:spPr/>
      <dgm:t>
        <a:bodyPr/>
        <a:lstStyle/>
        <a:p>
          <a:r>
            <a:rPr lang="en-US"/>
            <a:t>Summary of Behavior by Action</a:t>
          </a:r>
        </a:p>
      </dgm:t>
    </dgm:pt>
    <dgm:pt modelId="{DEBD4128-4D24-4A31-9B19-087D04BFD460}" type="parTrans" cxnId="{68168246-B5A5-41DD-AD10-2B4BEA516C49}">
      <dgm:prSet/>
      <dgm:spPr/>
      <dgm:t>
        <a:bodyPr/>
        <a:lstStyle/>
        <a:p>
          <a:endParaRPr lang="en-US"/>
        </a:p>
      </dgm:t>
    </dgm:pt>
    <dgm:pt modelId="{D855EE6C-3C41-4897-ACD3-ED6F46DAA3BC}" type="sibTrans" cxnId="{68168246-B5A5-41DD-AD10-2B4BEA516C49}">
      <dgm:prSet/>
      <dgm:spPr/>
      <dgm:t>
        <a:bodyPr/>
        <a:lstStyle/>
        <a:p>
          <a:endParaRPr lang="en-US"/>
        </a:p>
      </dgm:t>
    </dgm:pt>
    <dgm:pt modelId="{E7EEB61D-8E88-43DA-8EB6-F517B85EA8BE}">
      <dgm:prSet/>
      <dgm:spPr/>
      <dgm:t>
        <a:bodyPr/>
        <a:lstStyle/>
        <a:p>
          <a:r>
            <a:rPr lang="en-US"/>
            <a:t>Count Incidents by Action Trend</a:t>
          </a:r>
        </a:p>
      </dgm:t>
    </dgm:pt>
    <dgm:pt modelId="{FA6304C2-1E69-4173-BF64-4DF702FCC7D1}" type="parTrans" cxnId="{010BDF09-2C5A-4343-BA23-16607FA5DAE2}">
      <dgm:prSet/>
      <dgm:spPr/>
      <dgm:t>
        <a:bodyPr/>
        <a:lstStyle/>
        <a:p>
          <a:endParaRPr lang="en-US"/>
        </a:p>
      </dgm:t>
    </dgm:pt>
    <dgm:pt modelId="{3B9F7F7F-5F71-4AEC-AE9D-659874A5C229}" type="sibTrans" cxnId="{010BDF09-2C5A-4343-BA23-16607FA5DAE2}">
      <dgm:prSet/>
      <dgm:spPr/>
      <dgm:t>
        <a:bodyPr/>
        <a:lstStyle/>
        <a:p>
          <a:endParaRPr lang="en-US"/>
        </a:p>
      </dgm:t>
    </dgm:pt>
    <dgm:pt modelId="{703EE57D-243E-4E9C-BB2F-942F877583AE}">
      <dgm:prSet/>
      <dgm:spPr/>
      <dgm:t>
        <a:bodyPr/>
        <a:lstStyle/>
        <a:p>
          <a:r>
            <a:rPr lang="en-US"/>
            <a:t>Comparison of Incidents Reported and Students Disciplined</a:t>
          </a:r>
        </a:p>
      </dgm:t>
    </dgm:pt>
    <dgm:pt modelId="{1ECCB823-C71D-43B1-85B5-C3167D592BC1}" type="parTrans" cxnId="{48A839BF-72BB-4E45-9B0D-44BCEBA8388B}">
      <dgm:prSet/>
      <dgm:spPr/>
      <dgm:t>
        <a:bodyPr/>
        <a:lstStyle/>
        <a:p>
          <a:endParaRPr lang="en-US"/>
        </a:p>
      </dgm:t>
    </dgm:pt>
    <dgm:pt modelId="{4B3E6D08-4324-435A-AE40-6F89EB2E04E0}" type="sibTrans" cxnId="{48A839BF-72BB-4E45-9B0D-44BCEBA8388B}">
      <dgm:prSet/>
      <dgm:spPr/>
      <dgm:t>
        <a:bodyPr/>
        <a:lstStyle/>
        <a:p>
          <a:endParaRPr lang="en-US"/>
        </a:p>
      </dgm:t>
    </dgm:pt>
    <dgm:pt modelId="{EAB74117-1299-4AF5-A506-9773410C2F20}" type="pres">
      <dgm:prSet presAssocID="{53145D41-8390-4E6E-8028-B37A2283AEF2}" presName="linear" presStyleCnt="0">
        <dgm:presLayoutVars>
          <dgm:animLvl val="lvl"/>
          <dgm:resizeHandles val="exact"/>
        </dgm:presLayoutVars>
      </dgm:prSet>
      <dgm:spPr/>
    </dgm:pt>
    <dgm:pt modelId="{837CA820-E9B5-4F50-AFC2-41504AF1F7C7}" type="pres">
      <dgm:prSet presAssocID="{EF280606-2827-4177-AC74-8D0F82EB09F2}" presName="parentText" presStyleLbl="node1" presStyleIdx="0" presStyleCnt="5">
        <dgm:presLayoutVars>
          <dgm:chMax val="0"/>
          <dgm:bulletEnabled val="1"/>
        </dgm:presLayoutVars>
      </dgm:prSet>
      <dgm:spPr/>
    </dgm:pt>
    <dgm:pt modelId="{34DDDACF-E114-4219-9E2A-A59305B4EF79}" type="pres">
      <dgm:prSet presAssocID="{6293FD87-1235-413C-83D6-D2D376C2B662}" presName="spacer" presStyleCnt="0"/>
      <dgm:spPr/>
    </dgm:pt>
    <dgm:pt modelId="{3E44ACFE-4EAB-4CAB-AFF0-0538E450649F}" type="pres">
      <dgm:prSet presAssocID="{544FBE21-480F-45C4-BD3F-C986662C7725}" presName="parentText" presStyleLbl="node1" presStyleIdx="1" presStyleCnt="5">
        <dgm:presLayoutVars>
          <dgm:chMax val="0"/>
          <dgm:bulletEnabled val="1"/>
        </dgm:presLayoutVars>
      </dgm:prSet>
      <dgm:spPr/>
    </dgm:pt>
    <dgm:pt modelId="{A211586A-E446-41B6-A350-99C3BCDC28B3}" type="pres">
      <dgm:prSet presAssocID="{7F05F5FE-FD24-4582-B1A8-B58E3D849B20}" presName="spacer" presStyleCnt="0"/>
      <dgm:spPr/>
    </dgm:pt>
    <dgm:pt modelId="{3D5AC024-0D2D-4EF4-9B59-3A59A558F461}" type="pres">
      <dgm:prSet presAssocID="{5CE37F20-AFF5-439D-8412-30D0EB5E552F}" presName="parentText" presStyleLbl="node1" presStyleIdx="2" presStyleCnt="5">
        <dgm:presLayoutVars>
          <dgm:chMax val="0"/>
          <dgm:bulletEnabled val="1"/>
        </dgm:presLayoutVars>
      </dgm:prSet>
      <dgm:spPr/>
    </dgm:pt>
    <dgm:pt modelId="{094F62CC-6E1D-4387-BBD2-1EE8CBE885B8}" type="pres">
      <dgm:prSet presAssocID="{D855EE6C-3C41-4897-ACD3-ED6F46DAA3BC}" presName="spacer" presStyleCnt="0"/>
      <dgm:spPr/>
    </dgm:pt>
    <dgm:pt modelId="{3AC180EA-1F96-49F3-A24B-9172F1C1D7C9}" type="pres">
      <dgm:prSet presAssocID="{E7EEB61D-8E88-43DA-8EB6-F517B85EA8BE}" presName="parentText" presStyleLbl="node1" presStyleIdx="3" presStyleCnt="5">
        <dgm:presLayoutVars>
          <dgm:chMax val="0"/>
          <dgm:bulletEnabled val="1"/>
        </dgm:presLayoutVars>
      </dgm:prSet>
      <dgm:spPr/>
    </dgm:pt>
    <dgm:pt modelId="{C2BE5E7D-1D5B-43FF-9077-103BF11A23A8}" type="pres">
      <dgm:prSet presAssocID="{3B9F7F7F-5F71-4AEC-AE9D-659874A5C229}" presName="spacer" presStyleCnt="0"/>
      <dgm:spPr/>
    </dgm:pt>
    <dgm:pt modelId="{BA7B9BA9-1BEC-4008-8A61-96D1DFC752CC}" type="pres">
      <dgm:prSet presAssocID="{703EE57D-243E-4E9C-BB2F-942F877583AE}" presName="parentText" presStyleLbl="node1" presStyleIdx="4" presStyleCnt="5">
        <dgm:presLayoutVars>
          <dgm:chMax val="0"/>
          <dgm:bulletEnabled val="1"/>
        </dgm:presLayoutVars>
      </dgm:prSet>
      <dgm:spPr/>
    </dgm:pt>
  </dgm:ptLst>
  <dgm:cxnLst>
    <dgm:cxn modelId="{5455DD09-1A2F-48C1-B94D-B850ADBC8D7E}" type="presOf" srcId="{544FBE21-480F-45C4-BD3F-C986662C7725}" destId="{3E44ACFE-4EAB-4CAB-AFF0-0538E450649F}" srcOrd="0" destOrd="0" presId="urn:microsoft.com/office/officeart/2005/8/layout/vList2"/>
    <dgm:cxn modelId="{010BDF09-2C5A-4343-BA23-16607FA5DAE2}" srcId="{53145D41-8390-4E6E-8028-B37A2283AEF2}" destId="{E7EEB61D-8E88-43DA-8EB6-F517B85EA8BE}" srcOrd="3" destOrd="0" parTransId="{FA6304C2-1E69-4173-BF64-4DF702FCC7D1}" sibTransId="{3B9F7F7F-5F71-4AEC-AE9D-659874A5C229}"/>
    <dgm:cxn modelId="{710EB024-EE77-4A3E-BD8D-5A7FD49F9AEB}" type="presOf" srcId="{EF280606-2827-4177-AC74-8D0F82EB09F2}" destId="{837CA820-E9B5-4F50-AFC2-41504AF1F7C7}" srcOrd="0" destOrd="0" presId="urn:microsoft.com/office/officeart/2005/8/layout/vList2"/>
    <dgm:cxn modelId="{68168246-B5A5-41DD-AD10-2B4BEA516C49}" srcId="{53145D41-8390-4E6E-8028-B37A2283AEF2}" destId="{5CE37F20-AFF5-439D-8412-30D0EB5E552F}" srcOrd="2" destOrd="0" parTransId="{DEBD4128-4D24-4A31-9B19-087D04BFD460}" sibTransId="{D855EE6C-3C41-4897-ACD3-ED6F46DAA3BC}"/>
    <dgm:cxn modelId="{DB1CA3A3-E3F1-4329-AF0A-5512FA68FBD2}" srcId="{53145D41-8390-4E6E-8028-B37A2283AEF2}" destId="{544FBE21-480F-45C4-BD3F-C986662C7725}" srcOrd="1" destOrd="0" parTransId="{2DDDE1B4-B7B4-41CB-A180-4C74AB2BFB22}" sibTransId="{7F05F5FE-FD24-4582-B1A8-B58E3D849B20}"/>
    <dgm:cxn modelId="{48A839BF-72BB-4E45-9B0D-44BCEBA8388B}" srcId="{53145D41-8390-4E6E-8028-B37A2283AEF2}" destId="{703EE57D-243E-4E9C-BB2F-942F877583AE}" srcOrd="4" destOrd="0" parTransId="{1ECCB823-C71D-43B1-85B5-C3167D592BC1}" sibTransId="{4B3E6D08-4324-435A-AE40-6F89EB2E04E0}"/>
    <dgm:cxn modelId="{5B87BBC5-23EA-4677-A8DA-FFD0E060370D}" srcId="{53145D41-8390-4E6E-8028-B37A2283AEF2}" destId="{EF280606-2827-4177-AC74-8D0F82EB09F2}" srcOrd="0" destOrd="0" parTransId="{50D6B48D-647B-4CCF-9C4B-44F51A41F4D5}" sibTransId="{6293FD87-1235-413C-83D6-D2D376C2B662}"/>
    <dgm:cxn modelId="{6DD585CB-63C7-4D6B-9BDB-CD57A795E658}" type="presOf" srcId="{703EE57D-243E-4E9C-BB2F-942F877583AE}" destId="{BA7B9BA9-1BEC-4008-8A61-96D1DFC752CC}" srcOrd="0" destOrd="0" presId="urn:microsoft.com/office/officeart/2005/8/layout/vList2"/>
    <dgm:cxn modelId="{1E960CD0-0F80-42BB-821E-2C8EC61B9D04}" type="presOf" srcId="{E7EEB61D-8E88-43DA-8EB6-F517B85EA8BE}" destId="{3AC180EA-1F96-49F3-A24B-9172F1C1D7C9}" srcOrd="0" destOrd="0" presId="urn:microsoft.com/office/officeart/2005/8/layout/vList2"/>
    <dgm:cxn modelId="{D4C862D3-E879-4AC0-A12B-949A1648289F}" type="presOf" srcId="{5CE37F20-AFF5-439D-8412-30D0EB5E552F}" destId="{3D5AC024-0D2D-4EF4-9B59-3A59A558F461}" srcOrd="0" destOrd="0" presId="urn:microsoft.com/office/officeart/2005/8/layout/vList2"/>
    <dgm:cxn modelId="{CFC89DFF-43BB-4DE0-8110-DF05D26EA191}" type="presOf" srcId="{53145D41-8390-4E6E-8028-B37A2283AEF2}" destId="{EAB74117-1299-4AF5-A506-9773410C2F20}" srcOrd="0" destOrd="0" presId="urn:microsoft.com/office/officeart/2005/8/layout/vList2"/>
    <dgm:cxn modelId="{80890636-D3B5-47C2-BD09-317B6F9C8409}" type="presParOf" srcId="{EAB74117-1299-4AF5-A506-9773410C2F20}" destId="{837CA820-E9B5-4F50-AFC2-41504AF1F7C7}" srcOrd="0" destOrd="0" presId="urn:microsoft.com/office/officeart/2005/8/layout/vList2"/>
    <dgm:cxn modelId="{21FD67E3-977A-4C3D-929C-584915364CC1}" type="presParOf" srcId="{EAB74117-1299-4AF5-A506-9773410C2F20}" destId="{34DDDACF-E114-4219-9E2A-A59305B4EF79}" srcOrd="1" destOrd="0" presId="urn:microsoft.com/office/officeart/2005/8/layout/vList2"/>
    <dgm:cxn modelId="{FF3B0D85-F202-4EA6-A632-9E6C45214983}" type="presParOf" srcId="{EAB74117-1299-4AF5-A506-9773410C2F20}" destId="{3E44ACFE-4EAB-4CAB-AFF0-0538E450649F}" srcOrd="2" destOrd="0" presId="urn:microsoft.com/office/officeart/2005/8/layout/vList2"/>
    <dgm:cxn modelId="{5778F51A-4242-4EDC-A490-0FFBE972B5C8}" type="presParOf" srcId="{EAB74117-1299-4AF5-A506-9773410C2F20}" destId="{A211586A-E446-41B6-A350-99C3BCDC28B3}" srcOrd="3" destOrd="0" presId="urn:microsoft.com/office/officeart/2005/8/layout/vList2"/>
    <dgm:cxn modelId="{F024A001-526A-463C-9303-946AB515A6BD}" type="presParOf" srcId="{EAB74117-1299-4AF5-A506-9773410C2F20}" destId="{3D5AC024-0D2D-4EF4-9B59-3A59A558F461}" srcOrd="4" destOrd="0" presId="urn:microsoft.com/office/officeart/2005/8/layout/vList2"/>
    <dgm:cxn modelId="{8CEE83C2-C0D8-4CB1-AA08-9DE1FC387352}" type="presParOf" srcId="{EAB74117-1299-4AF5-A506-9773410C2F20}" destId="{094F62CC-6E1D-4387-BBD2-1EE8CBE885B8}" srcOrd="5" destOrd="0" presId="urn:microsoft.com/office/officeart/2005/8/layout/vList2"/>
    <dgm:cxn modelId="{786BC682-2465-436F-AC4B-98E7452E8B39}" type="presParOf" srcId="{EAB74117-1299-4AF5-A506-9773410C2F20}" destId="{3AC180EA-1F96-49F3-A24B-9172F1C1D7C9}" srcOrd="6" destOrd="0" presId="urn:microsoft.com/office/officeart/2005/8/layout/vList2"/>
    <dgm:cxn modelId="{56F583C3-2529-4027-942D-92455CCCE303}" type="presParOf" srcId="{EAB74117-1299-4AF5-A506-9773410C2F20}" destId="{C2BE5E7D-1D5B-43FF-9077-103BF11A23A8}" srcOrd="7" destOrd="0" presId="urn:microsoft.com/office/officeart/2005/8/layout/vList2"/>
    <dgm:cxn modelId="{92E35614-8BD6-46FE-A89B-A9680358DEDE}" type="presParOf" srcId="{EAB74117-1299-4AF5-A506-9773410C2F20}" destId="{BA7B9BA9-1BEC-4008-8A61-96D1DFC752C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DDA3AE-A5F8-4193-ACE1-B6CB2914FA9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7AE3184-993C-4337-B8D2-EE886A75B9D0}">
      <dgm:prSet/>
      <dgm:spPr/>
      <dgm:t>
        <a:bodyPr/>
        <a:lstStyle/>
        <a:p>
          <a:r>
            <a:rPr lang="en-US"/>
            <a:t>Comparison of Incidents Reported and Students Disciplined</a:t>
          </a:r>
        </a:p>
      </dgm:t>
    </dgm:pt>
    <dgm:pt modelId="{71759FDB-AA3C-41D0-ACBE-4B41A23CFBDB}" type="parTrans" cxnId="{A406BBB2-2298-4EBF-AB5E-3501FCF86269}">
      <dgm:prSet/>
      <dgm:spPr/>
      <dgm:t>
        <a:bodyPr/>
        <a:lstStyle/>
        <a:p>
          <a:endParaRPr lang="en-US"/>
        </a:p>
      </dgm:t>
    </dgm:pt>
    <dgm:pt modelId="{C19F60AA-CC16-4F3A-88A4-1E614615438E}" type="sibTrans" cxnId="{A406BBB2-2298-4EBF-AB5E-3501FCF86269}">
      <dgm:prSet/>
      <dgm:spPr/>
      <dgm:t>
        <a:bodyPr/>
        <a:lstStyle/>
        <a:p>
          <a:endParaRPr lang="en-US"/>
        </a:p>
      </dgm:t>
    </dgm:pt>
    <dgm:pt modelId="{6CC651A1-5ED7-4CB8-951E-B7F5369E894C}">
      <dgm:prSet/>
      <dgm:spPr/>
      <dgm:t>
        <a:bodyPr/>
        <a:lstStyle/>
        <a:p>
          <a:r>
            <a:rPr lang="en-US"/>
            <a:t>Count of Students Disciplined Trend</a:t>
          </a:r>
        </a:p>
      </dgm:t>
    </dgm:pt>
    <dgm:pt modelId="{A455FED6-201A-43CF-9A60-AE83F8BA0031}" type="parTrans" cxnId="{6B44E947-8493-4BBF-BB75-514EA35BC41C}">
      <dgm:prSet/>
      <dgm:spPr/>
      <dgm:t>
        <a:bodyPr/>
        <a:lstStyle/>
        <a:p>
          <a:endParaRPr lang="en-US"/>
        </a:p>
      </dgm:t>
    </dgm:pt>
    <dgm:pt modelId="{86A8D87B-06E5-4EC4-A7EB-EEA1E53F0643}" type="sibTrans" cxnId="{6B44E947-8493-4BBF-BB75-514EA35BC41C}">
      <dgm:prSet/>
      <dgm:spPr/>
      <dgm:t>
        <a:bodyPr/>
        <a:lstStyle/>
        <a:p>
          <a:endParaRPr lang="en-US"/>
        </a:p>
      </dgm:t>
    </dgm:pt>
    <dgm:pt modelId="{F0F78D64-6C38-48D4-992D-62E77CC2F227}">
      <dgm:prSet/>
      <dgm:spPr/>
      <dgm:t>
        <a:bodyPr/>
        <a:lstStyle/>
        <a:p>
          <a:r>
            <a:rPr lang="en-US"/>
            <a:t>Summary of Disciplinary Actions by Federal Race/Ethnicity</a:t>
          </a:r>
        </a:p>
      </dgm:t>
    </dgm:pt>
    <dgm:pt modelId="{5FAFD8D7-A850-4801-A6EA-858D8EDBC771}" type="parTrans" cxnId="{D6F7CA36-C940-48FE-BD72-FEC07BC5B5FE}">
      <dgm:prSet/>
      <dgm:spPr/>
      <dgm:t>
        <a:bodyPr/>
        <a:lstStyle/>
        <a:p>
          <a:endParaRPr lang="en-US"/>
        </a:p>
      </dgm:t>
    </dgm:pt>
    <dgm:pt modelId="{070717CB-9964-4D2D-A857-F70DCC7F41A8}" type="sibTrans" cxnId="{D6F7CA36-C940-48FE-BD72-FEC07BC5B5FE}">
      <dgm:prSet/>
      <dgm:spPr/>
      <dgm:t>
        <a:bodyPr/>
        <a:lstStyle/>
        <a:p>
          <a:endParaRPr lang="en-US"/>
        </a:p>
      </dgm:t>
    </dgm:pt>
    <dgm:pt modelId="{2BB03881-A201-4940-A3A9-C2B2BAD546D8}">
      <dgm:prSet/>
      <dgm:spPr/>
      <dgm:t>
        <a:bodyPr/>
        <a:lstStyle/>
        <a:p>
          <a:r>
            <a:rPr lang="en-US"/>
            <a:t>Summary of Disciplinary Actions by Gender</a:t>
          </a:r>
        </a:p>
      </dgm:t>
    </dgm:pt>
    <dgm:pt modelId="{6A88980A-AF58-448B-8511-8EFDAAFA391A}" type="parTrans" cxnId="{523FBB45-E6AF-4AAA-8326-BBCC5EC09B59}">
      <dgm:prSet/>
      <dgm:spPr/>
      <dgm:t>
        <a:bodyPr/>
        <a:lstStyle/>
        <a:p>
          <a:endParaRPr lang="en-US"/>
        </a:p>
      </dgm:t>
    </dgm:pt>
    <dgm:pt modelId="{88073136-7FAA-4239-83B4-F8CFE000C8F2}" type="sibTrans" cxnId="{523FBB45-E6AF-4AAA-8326-BBCC5EC09B59}">
      <dgm:prSet/>
      <dgm:spPr/>
      <dgm:t>
        <a:bodyPr/>
        <a:lstStyle/>
        <a:p>
          <a:endParaRPr lang="en-US"/>
        </a:p>
      </dgm:t>
    </dgm:pt>
    <dgm:pt modelId="{09E3C0D7-4CE5-4224-939C-8CB148ACFB26}">
      <dgm:prSet/>
      <dgm:spPr/>
      <dgm:t>
        <a:bodyPr/>
        <a:lstStyle/>
        <a:p>
          <a:r>
            <a:rPr lang="en-US"/>
            <a:t>Summary of Disciplinary Actions by Grade</a:t>
          </a:r>
        </a:p>
      </dgm:t>
    </dgm:pt>
    <dgm:pt modelId="{EF810C44-6FEB-4645-824F-211393841FD6}" type="parTrans" cxnId="{20221398-6918-4E55-A467-A52F56DF945A}">
      <dgm:prSet/>
      <dgm:spPr/>
      <dgm:t>
        <a:bodyPr/>
        <a:lstStyle/>
        <a:p>
          <a:endParaRPr lang="en-US"/>
        </a:p>
      </dgm:t>
    </dgm:pt>
    <dgm:pt modelId="{75B0BE5C-FCC5-4FBC-B517-5DEBEA8626C0}" type="sibTrans" cxnId="{20221398-6918-4E55-A467-A52F56DF945A}">
      <dgm:prSet/>
      <dgm:spPr/>
      <dgm:t>
        <a:bodyPr/>
        <a:lstStyle/>
        <a:p>
          <a:endParaRPr lang="en-US"/>
        </a:p>
      </dgm:t>
    </dgm:pt>
    <dgm:pt modelId="{BD03AEBE-2F1F-46D4-8F92-E966C73BC839}">
      <dgm:prSet/>
      <dgm:spPr/>
      <dgm:t>
        <a:bodyPr/>
        <a:lstStyle/>
        <a:p>
          <a:r>
            <a:rPr lang="en-US"/>
            <a:t>Summary of Disciplinary by Demographic File</a:t>
          </a:r>
        </a:p>
      </dgm:t>
    </dgm:pt>
    <dgm:pt modelId="{8CD346D5-1195-4652-A106-CB9606AE38E6}" type="parTrans" cxnId="{7489F7CB-4790-46D6-BF9E-51DBF14930C5}">
      <dgm:prSet/>
      <dgm:spPr/>
      <dgm:t>
        <a:bodyPr/>
        <a:lstStyle/>
        <a:p>
          <a:endParaRPr lang="en-US"/>
        </a:p>
      </dgm:t>
    </dgm:pt>
    <dgm:pt modelId="{F60C9B17-3A15-4274-A1F8-318536A308A5}" type="sibTrans" cxnId="{7489F7CB-4790-46D6-BF9E-51DBF14930C5}">
      <dgm:prSet/>
      <dgm:spPr/>
      <dgm:t>
        <a:bodyPr/>
        <a:lstStyle/>
        <a:p>
          <a:endParaRPr lang="en-US"/>
        </a:p>
      </dgm:t>
    </dgm:pt>
    <dgm:pt modelId="{D1199FBD-26AF-4E03-B3C9-6BB0F92ECAEB}">
      <dgm:prSet/>
      <dgm:spPr/>
      <dgm:t>
        <a:bodyPr/>
        <a:lstStyle/>
        <a:p>
          <a:r>
            <a:rPr lang="en-US"/>
            <a:t>Demographics Error Detail Report</a:t>
          </a:r>
        </a:p>
      </dgm:t>
    </dgm:pt>
    <dgm:pt modelId="{BE4A0870-ECCF-4A41-97CC-32F24C7C0535}" type="parTrans" cxnId="{A4C089B9-84B2-49C6-8DD1-EC44366B19AC}">
      <dgm:prSet/>
      <dgm:spPr/>
      <dgm:t>
        <a:bodyPr/>
        <a:lstStyle/>
        <a:p>
          <a:endParaRPr lang="en-US"/>
        </a:p>
      </dgm:t>
    </dgm:pt>
    <dgm:pt modelId="{CA6534A3-9792-4BAF-9F9A-FCE04AEB02F3}" type="sibTrans" cxnId="{A4C089B9-84B2-49C6-8DD1-EC44366B19AC}">
      <dgm:prSet/>
      <dgm:spPr/>
      <dgm:t>
        <a:bodyPr/>
        <a:lstStyle/>
        <a:p>
          <a:endParaRPr lang="en-US"/>
        </a:p>
      </dgm:t>
    </dgm:pt>
    <dgm:pt modelId="{0BD32057-F207-4F19-BB8D-4A5B3E6E368E}">
      <dgm:prSet/>
      <dgm:spPr/>
      <dgm:t>
        <a:bodyPr/>
        <a:lstStyle/>
        <a:p>
          <a:r>
            <a:rPr lang="en-US"/>
            <a:t>Demographics Error Summary Report</a:t>
          </a:r>
        </a:p>
      </dgm:t>
    </dgm:pt>
    <dgm:pt modelId="{04E50F57-3C9F-411B-B339-B9EF1FD14056}" type="parTrans" cxnId="{D1FCF8C0-C71A-4C19-B70C-74696A916F6B}">
      <dgm:prSet/>
      <dgm:spPr/>
      <dgm:t>
        <a:bodyPr/>
        <a:lstStyle/>
        <a:p>
          <a:endParaRPr lang="en-US"/>
        </a:p>
      </dgm:t>
    </dgm:pt>
    <dgm:pt modelId="{4B949E32-057C-4EF9-AC58-305CA9AE63DD}" type="sibTrans" cxnId="{D1FCF8C0-C71A-4C19-B70C-74696A916F6B}">
      <dgm:prSet/>
      <dgm:spPr/>
      <dgm:t>
        <a:bodyPr/>
        <a:lstStyle/>
        <a:p>
          <a:endParaRPr lang="en-US"/>
        </a:p>
      </dgm:t>
    </dgm:pt>
    <dgm:pt modelId="{139CF3E5-CB22-4220-84E4-7DA2FB90519B}" type="pres">
      <dgm:prSet presAssocID="{95DDA3AE-A5F8-4193-ACE1-B6CB2914FA98}" presName="linear" presStyleCnt="0">
        <dgm:presLayoutVars>
          <dgm:animLvl val="lvl"/>
          <dgm:resizeHandles val="exact"/>
        </dgm:presLayoutVars>
      </dgm:prSet>
      <dgm:spPr/>
    </dgm:pt>
    <dgm:pt modelId="{E69150CA-B9E1-4574-89DF-989501103C08}" type="pres">
      <dgm:prSet presAssocID="{D7AE3184-993C-4337-B8D2-EE886A75B9D0}" presName="parentText" presStyleLbl="node1" presStyleIdx="0" presStyleCnt="8">
        <dgm:presLayoutVars>
          <dgm:chMax val="0"/>
          <dgm:bulletEnabled val="1"/>
        </dgm:presLayoutVars>
      </dgm:prSet>
      <dgm:spPr/>
    </dgm:pt>
    <dgm:pt modelId="{EF1381FA-AB90-40FF-BD8F-B01ED96A2D62}" type="pres">
      <dgm:prSet presAssocID="{C19F60AA-CC16-4F3A-88A4-1E614615438E}" presName="spacer" presStyleCnt="0"/>
      <dgm:spPr/>
    </dgm:pt>
    <dgm:pt modelId="{F5025265-681F-4EBE-9BB4-501EB4F11475}" type="pres">
      <dgm:prSet presAssocID="{6CC651A1-5ED7-4CB8-951E-B7F5369E894C}" presName="parentText" presStyleLbl="node1" presStyleIdx="1" presStyleCnt="8">
        <dgm:presLayoutVars>
          <dgm:chMax val="0"/>
          <dgm:bulletEnabled val="1"/>
        </dgm:presLayoutVars>
      </dgm:prSet>
      <dgm:spPr/>
    </dgm:pt>
    <dgm:pt modelId="{13FDABB1-0A85-4F80-9F2D-A1A778877361}" type="pres">
      <dgm:prSet presAssocID="{86A8D87B-06E5-4EC4-A7EB-EEA1E53F0643}" presName="spacer" presStyleCnt="0"/>
      <dgm:spPr/>
    </dgm:pt>
    <dgm:pt modelId="{9192B41C-840E-4CCA-AAD7-07576EC1DCB4}" type="pres">
      <dgm:prSet presAssocID="{F0F78D64-6C38-48D4-992D-62E77CC2F227}" presName="parentText" presStyleLbl="node1" presStyleIdx="2" presStyleCnt="8">
        <dgm:presLayoutVars>
          <dgm:chMax val="0"/>
          <dgm:bulletEnabled val="1"/>
        </dgm:presLayoutVars>
      </dgm:prSet>
      <dgm:spPr/>
    </dgm:pt>
    <dgm:pt modelId="{7EA7073D-E009-45BC-92AF-667D99C609C5}" type="pres">
      <dgm:prSet presAssocID="{070717CB-9964-4D2D-A857-F70DCC7F41A8}" presName="spacer" presStyleCnt="0"/>
      <dgm:spPr/>
    </dgm:pt>
    <dgm:pt modelId="{30E1BE21-D148-4EBD-86C8-E6702BA81FA7}" type="pres">
      <dgm:prSet presAssocID="{2BB03881-A201-4940-A3A9-C2B2BAD546D8}" presName="parentText" presStyleLbl="node1" presStyleIdx="3" presStyleCnt="8">
        <dgm:presLayoutVars>
          <dgm:chMax val="0"/>
          <dgm:bulletEnabled val="1"/>
        </dgm:presLayoutVars>
      </dgm:prSet>
      <dgm:spPr/>
    </dgm:pt>
    <dgm:pt modelId="{3F3536B5-ACD9-4BA8-8336-5CE16257D3A4}" type="pres">
      <dgm:prSet presAssocID="{88073136-7FAA-4239-83B4-F8CFE000C8F2}" presName="spacer" presStyleCnt="0"/>
      <dgm:spPr/>
    </dgm:pt>
    <dgm:pt modelId="{2C097461-5116-4C34-8740-C4406C5EDBAD}" type="pres">
      <dgm:prSet presAssocID="{09E3C0D7-4CE5-4224-939C-8CB148ACFB26}" presName="parentText" presStyleLbl="node1" presStyleIdx="4" presStyleCnt="8">
        <dgm:presLayoutVars>
          <dgm:chMax val="0"/>
          <dgm:bulletEnabled val="1"/>
        </dgm:presLayoutVars>
      </dgm:prSet>
      <dgm:spPr/>
    </dgm:pt>
    <dgm:pt modelId="{2B7AD911-DCA6-4948-8E1D-D25CF893678F}" type="pres">
      <dgm:prSet presAssocID="{75B0BE5C-FCC5-4FBC-B517-5DEBEA8626C0}" presName="spacer" presStyleCnt="0"/>
      <dgm:spPr/>
    </dgm:pt>
    <dgm:pt modelId="{8C293FC0-ABC7-42DC-9B39-15438557C39E}" type="pres">
      <dgm:prSet presAssocID="{BD03AEBE-2F1F-46D4-8F92-E966C73BC839}" presName="parentText" presStyleLbl="node1" presStyleIdx="5" presStyleCnt="8">
        <dgm:presLayoutVars>
          <dgm:chMax val="0"/>
          <dgm:bulletEnabled val="1"/>
        </dgm:presLayoutVars>
      </dgm:prSet>
      <dgm:spPr/>
    </dgm:pt>
    <dgm:pt modelId="{95124512-56CA-4FDD-9906-04303DC255D6}" type="pres">
      <dgm:prSet presAssocID="{F60C9B17-3A15-4274-A1F8-318536A308A5}" presName="spacer" presStyleCnt="0"/>
      <dgm:spPr/>
    </dgm:pt>
    <dgm:pt modelId="{8A21DED0-74D7-4B9C-B582-9A9063AC7B62}" type="pres">
      <dgm:prSet presAssocID="{D1199FBD-26AF-4E03-B3C9-6BB0F92ECAEB}" presName="parentText" presStyleLbl="node1" presStyleIdx="6" presStyleCnt="8">
        <dgm:presLayoutVars>
          <dgm:chMax val="0"/>
          <dgm:bulletEnabled val="1"/>
        </dgm:presLayoutVars>
      </dgm:prSet>
      <dgm:spPr/>
    </dgm:pt>
    <dgm:pt modelId="{AD7D957E-D3F7-49A0-AAA7-31EDE3D33D52}" type="pres">
      <dgm:prSet presAssocID="{CA6534A3-9792-4BAF-9F9A-FCE04AEB02F3}" presName="spacer" presStyleCnt="0"/>
      <dgm:spPr/>
    </dgm:pt>
    <dgm:pt modelId="{9F5AC976-8700-4E16-8130-FCF8E17288D0}" type="pres">
      <dgm:prSet presAssocID="{0BD32057-F207-4F19-BB8D-4A5B3E6E368E}" presName="parentText" presStyleLbl="node1" presStyleIdx="7" presStyleCnt="8">
        <dgm:presLayoutVars>
          <dgm:chMax val="0"/>
          <dgm:bulletEnabled val="1"/>
        </dgm:presLayoutVars>
      </dgm:prSet>
      <dgm:spPr/>
    </dgm:pt>
  </dgm:ptLst>
  <dgm:cxnLst>
    <dgm:cxn modelId="{6EE68612-B75F-4128-A5F3-C32226566FAF}" type="presOf" srcId="{95DDA3AE-A5F8-4193-ACE1-B6CB2914FA98}" destId="{139CF3E5-CB22-4220-84E4-7DA2FB90519B}" srcOrd="0" destOrd="0" presId="urn:microsoft.com/office/officeart/2005/8/layout/vList2"/>
    <dgm:cxn modelId="{91111E34-38ED-4EE3-86F7-0D452AECEC14}" type="presOf" srcId="{0BD32057-F207-4F19-BB8D-4A5B3E6E368E}" destId="{9F5AC976-8700-4E16-8130-FCF8E17288D0}" srcOrd="0" destOrd="0" presId="urn:microsoft.com/office/officeart/2005/8/layout/vList2"/>
    <dgm:cxn modelId="{D6F7CA36-C940-48FE-BD72-FEC07BC5B5FE}" srcId="{95DDA3AE-A5F8-4193-ACE1-B6CB2914FA98}" destId="{F0F78D64-6C38-48D4-992D-62E77CC2F227}" srcOrd="2" destOrd="0" parTransId="{5FAFD8D7-A850-4801-A6EA-858D8EDBC771}" sibTransId="{070717CB-9964-4D2D-A857-F70DCC7F41A8}"/>
    <dgm:cxn modelId="{6E2AD45B-CBF1-47B3-B090-BDE54EB52FB5}" type="presOf" srcId="{6CC651A1-5ED7-4CB8-951E-B7F5369E894C}" destId="{F5025265-681F-4EBE-9BB4-501EB4F11475}" srcOrd="0" destOrd="0" presId="urn:microsoft.com/office/officeart/2005/8/layout/vList2"/>
    <dgm:cxn modelId="{523FBB45-E6AF-4AAA-8326-BBCC5EC09B59}" srcId="{95DDA3AE-A5F8-4193-ACE1-B6CB2914FA98}" destId="{2BB03881-A201-4940-A3A9-C2B2BAD546D8}" srcOrd="3" destOrd="0" parTransId="{6A88980A-AF58-448B-8511-8EFDAAFA391A}" sibTransId="{88073136-7FAA-4239-83B4-F8CFE000C8F2}"/>
    <dgm:cxn modelId="{6B44E947-8493-4BBF-BB75-514EA35BC41C}" srcId="{95DDA3AE-A5F8-4193-ACE1-B6CB2914FA98}" destId="{6CC651A1-5ED7-4CB8-951E-B7F5369E894C}" srcOrd="1" destOrd="0" parTransId="{A455FED6-201A-43CF-9A60-AE83F8BA0031}" sibTransId="{86A8D87B-06E5-4EC4-A7EB-EEA1E53F0643}"/>
    <dgm:cxn modelId="{65E1E34A-B72B-4EB2-83D1-EB844A22EFB0}" type="presOf" srcId="{D1199FBD-26AF-4E03-B3C9-6BB0F92ECAEB}" destId="{8A21DED0-74D7-4B9C-B582-9A9063AC7B62}" srcOrd="0" destOrd="0" presId="urn:microsoft.com/office/officeart/2005/8/layout/vList2"/>
    <dgm:cxn modelId="{4C4E464B-3953-4497-88CE-183E5CAAB34A}" type="presOf" srcId="{F0F78D64-6C38-48D4-992D-62E77CC2F227}" destId="{9192B41C-840E-4CCA-AAD7-07576EC1DCB4}" srcOrd="0" destOrd="0" presId="urn:microsoft.com/office/officeart/2005/8/layout/vList2"/>
    <dgm:cxn modelId="{20221398-6918-4E55-A467-A52F56DF945A}" srcId="{95DDA3AE-A5F8-4193-ACE1-B6CB2914FA98}" destId="{09E3C0D7-4CE5-4224-939C-8CB148ACFB26}" srcOrd="4" destOrd="0" parTransId="{EF810C44-6FEB-4645-824F-211393841FD6}" sibTransId="{75B0BE5C-FCC5-4FBC-B517-5DEBEA8626C0}"/>
    <dgm:cxn modelId="{759A099F-BE19-458C-957A-66318CCF152E}" type="presOf" srcId="{09E3C0D7-4CE5-4224-939C-8CB148ACFB26}" destId="{2C097461-5116-4C34-8740-C4406C5EDBAD}" srcOrd="0" destOrd="0" presId="urn:microsoft.com/office/officeart/2005/8/layout/vList2"/>
    <dgm:cxn modelId="{E05E81A8-2889-411B-AAE9-6972B7FBC563}" type="presOf" srcId="{D7AE3184-993C-4337-B8D2-EE886A75B9D0}" destId="{E69150CA-B9E1-4574-89DF-989501103C08}" srcOrd="0" destOrd="0" presId="urn:microsoft.com/office/officeart/2005/8/layout/vList2"/>
    <dgm:cxn modelId="{A406BBB2-2298-4EBF-AB5E-3501FCF86269}" srcId="{95DDA3AE-A5F8-4193-ACE1-B6CB2914FA98}" destId="{D7AE3184-993C-4337-B8D2-EE886A75B9D0}" srcOrd="0" destOrd="0" parTransId="{71759FDB-AA3C-41D0-ACBE-4B41A23CFBDB}" sibTransId="{C19F60AA-CC16-4F3A-88A4-1E614615438E}"/>
    <dgm:cxn modelId="{A4C089B9-84B2-49C6-8DD1-EC44366B19AC}" srcId="{95DDA3AE-A5F8-4193-ACE1-B6CB2914FA98}" destId="{D1199FBD-26AF-4E03-B3C9-6BB0F92ECAEB}" srcOrd="6" destOrd="0" parTransId="{BE4A0870-ECCF-4A41-97CC-32F24C7C0535}" sibTransId="{CA6534A3-9792-4BAF-9F9A-FCE04AEB02F3}"/>
    <dgm:cxn modelId="{C5B242BA-EBBF-4498-93C4-FC337B545C17}" type="presOf" srcId="{2BB03881-A201-4940-A3A9-C2B2BAD546D8}" destId="{30E1BE21-D148-4EBD-86C8-E6702BA81FA7}" srcOrd="0" destOrd="0" presId="urn:microsoft.com/office/officeart/2005/8/layout/vList2"/>
    <dgm:cxn modelId="{D1FCF8C0-C71A-4C19-B70C-74696A916F6B}" srcId="{95DDA3AE-A5F8-4193-ACE1-B6CB2914FA98}" destId="{0BD32057-F207-4F19-BB8D-4A5B3E6E368E}" srcOrd="7" destOrd="0" parTransId="{04E50F57-3C9F-411B-B339-B9EF1FD14056}" sibTransId="{4B949E32-057C-4EF9-AC58-305CA9AE63DD}"/>
    <dgm:cxn modelId="{7489F7CB-4790-46D6-BF9E-51DBF14930C5}" srcId="{95DDA3AE-A5F8-4193-ACE1-B6CB2914FA98}" destId="{BD03AEBE-2F1F-46D4-8F92-E966C73BC839}" srcOrd="5" destOrd="0" parTransId="{8CD346D5-1195-4652-A106-CB9606AE38E6}" sibTransId="{F60C9B17-3A15-4274-A1F8-318536A308A5}"/>
    <dgm:cxn modelId="{6C9B26D5-E5C4-483A-BE36-9B1840752C9B}" type="presOf" srcId="{BD03AEBE-2F1F-46D4-8F92-E966C73BC839}" destId="{8C293FC0-ABC7-42DC-9B39-15438557C39E}" srcOrd="0" destOrd="0" presId="urn:microsoft.com/office/officeart/2005/8/layout/vList2"/>
    <dgm:cxn modelId="{C54FECC9-C981-426C-B48D-B3824DD6B32A}" type="presParOf" srcId="{139CF3E5-CB22-4220-84E4-7DA2FB90519B}" destId="{E69150CA-B9E1-4574-89DF-989501103C08}" srcOrd="0" destOrd="0" presId="urn:microsoft.com/office/officeart/2005/8/layout/vList2"/>
    <dgm:cxn modelId="{953A8EA8-48EA-4C17-873C-308A895628C1}" type="presParOf" srcId="{139CF3E5-CB22-4220-84E4-7DA2FB90519B}" destId="{EF1381FA-AB90-40FF-BD8F-B01ED96A2D62}" srcOrd="1" destOrd="0" presId="urn:microsoft.com/office/officeart/2005/8/layout/vList2"/>
    <dgm:cxn modelId="{5218F039-D8B4-4031-BEC4-5CEF5C41BE3D}" type="presParOf" srcId="{139CF3E5-CB22-4220-84E4-7DA2FB90519B}" destId="{F5025265-681F-4EBE-9BB4-501EB4F11475}" srcOrd="2" destOrd="0" presId="urn:microsoft.com/office/officeart/2005/8/layout/vList2"/>
    <dgm:cxn modelId="{E7C933DD-37AC-45AE-A16A-5F2E60443C41}" type="presParOf" srcId="{139CF3E5-CB22-4220-84E4-7DA2FB90519B}" destId="{13FDABB1-0A85-4F80-9F2D-A1A778877361}" srcOrd="3" destOrd="0" presId="urn:microsoft.com/office/officeart/2005/8/layout/vList2"/>
    <dgm:cxn modelId="{FE898E94-9ED0-4176-B2AD-27293CCA0783}" type="presParOf" srcId="{139CF3E5-CB22-4220-84E4-7DA2FB90519B}" destId="{9192B41C-840E-4CCA-AAD7-07576EC1DCB4}" srcOrd="4" destOrd="0" presId="urn:microsoft.com/office/officeart/2005/8/layout/vList2"/>
    <dgm:cxn modelId="{A94609CD-8CE2-4954-ADC4-6145DFAE6041}" type="presParOf" srcId="{139CF3E5-CB22-4220-84E4-7DA2FB90519B}" destId="{7EA7073D-E009-45BC-92AF-667D99C609C5}" srcOrd="5" destOrd="0" presId="urn:microsoft.com/office/officeart/2005/8/layout/vList2"/>
    <dgm:cxn modelId="{B41EF299-E8FC-498B-8561-07296CDD00C0}" type="presParOf" srcId="{139CF3E5-CB22-4220-84E4-7DA2FB90519B}" destId="{30E1BE21-D148-4EBD-86C8-E6702BA81FA7}" srcOrd="6" destOrd="0" presId="urn:microsoft.com/office/officeart/2005/8/layout/vList2"/>
    <dgm:cxn modelId="{337E9440-5910-4BDC-A93A-B99AB25D7EBC}" type="presParOf" srcId="{139CF3E5-CB22-4220-84E4-7DA2FB90519B}" destId="{3F3536B5-ACD9-4BA8-8336-5CE16257D3A4}" srcOrd="7" destOrd="0" presId="urn:microsoft.com/office/officeart/2005/8/layout/vList2"/>
    <dgm:cxn modelId="{CA2D3643-E351-4C89-A962-F88547D797DC}" type="presParOf" srcId="{139CF3E5-CB22-4220-84E4-7DA2FB90519B}" destId="{2C097461-5116-4C34-8740-C4406C5EDBAD}" srcOrd="8" destOrd="0" presId="urn:microsoft.com/office/officeart/2005/8/layout/vList2"/>
    <dgm:cxn modelId="{C740F73D-0BAA-4669-9470-A9DCD8BA05BB}" type="presParOf" srcId="{139CF3E5-CB22-4220-84E4-7DA2FB90519B}" destId="{2B7AD911-DCA6-4948-8E1D-D25CF893678F}" srcOrd="9" destOrd="0" presId="urn:microsoft.com/office/officeart/2005/8/layout/vList2"/>
    <dgm:cxn modelId="{315168D7-F3E4-49DD-88B8-9C549436C52C}" type="presParOf" srcId="{139CF3E5-CB22-4220-84E4-7DA2FB90519B}" destId="{8C293FC0-ABC7-42DC-9B39-15438557C39E}" srcOrd="10" destOrd="0" presId="urn:microsoft.com/office/officeart/2005/8/layout/vList2"/>
    <dgm:cxn modelId="{F0EE173D-D30A-4ACC-84F0-59A0591AA3A7}" type="presParOf" srcId="{139CF3E5-CB22-4220-84E4-7DA2FB90519B}" destId="{95124512-56CA-4FDD-9906-04303DC255D6}" srcOrd="11" destOrd="0" presId="urn:microsoft.com/office/officeart/2005/8/layout/vList2"/>
    <dgm:cxn modelId="{690628A0-6F93-4738-BAB2-C764055D31B0}" type="presParOf" srcId="{139CF3E5-CB22-4220-84E4-7DA2FB90519B}" destId="{8A21DED0-74D7-4B9C-B582-9A9063AC7B62}" srcOrd="12" destOrd="0" presId="urn:microsoft.com/office/officeart/2005/8/layout/vList2"/>
    <dgm:cxn modelId="{41BD3E2F-3DA8-443E-A82F-FA83CB8AA472}" type="presParOf" srcId="{139CF3E5-CB22-4220-84E4-7DA2FB90519B}" destId="{AD7D957E-D3F7-49A0-AAA7-31EDE3D33D52}" srcOrd="13" destOrd="0" presId="urn:microsoft.com/office/officeart/2005/8/layout/vList2"/>
    <dgm:cxn modelId="{2C914060-6DD0-4AC3-8C70-37B4DE6F150C}" type="presParOf" srcId="{139CF3E5-CB22-4220-84E4-7DA2FB90519B}" destId="{9F5AC976-8700-4E16-8130-FCF8E17288D0}"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DC99E-8E0C-45C0-8C6E-B6A912944760}">
      <dsp:nvSpPr>
        <dsp:cNvPr id="0" name=""/>
        <dsp:cNvSpPr/>
      </dsp:nvSpPr>
      <dsp:spPr>
        <a:xfrm>
          <a:off x="0" y="3934"/>
          <a:ext cx="7886700" cy="8372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15F26-BBFA-41CF-9105-8EC1FC1969A0}">
      <dsp:nvSpPr>
        <dsp:cNvPr id="0" name=""/>
        <dsp:cNvSpPr/>
      </dsp:nvSpPr>
      <dsp:spPr>
        <a:xfrm>
          <a:off x="253261" y="192310"/>
          <a:ext cx="460924" cy="4604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5F8CD5-6A0B-4D75-9349-0D55902EF1B3}">
      <dsp:nvSpPr>
        <dsp:cNvPr id="0" name=""/>
        <dsp:cNvSpPr/>
      </dsp:nvSpPr>
      <dsp:spPr>
        <a:xfrm>
          <a:off x="967447" y="3934"/>
          <a:ext cx="68755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en-US" sz="1400" kern="1200"/>
            <a:t>In May of 2019, HB 19-1194 was signed into law.  </a:t>
          </a:r>
        </a:p>
      </dsp:txBody>
      <dsp:txXfrm>
        <a:off x="967447" y="3934"/>
        <a:ext cx="6875546" cy="915716"/>
      </dsp:txXfrm>
    </dsp:sp>
    <dsp:sp modelId="{D42B0A1F-40F7-43DF-8B56-E8B438002D2B}">
      <dsp:nvSpPr>
        <dsp:cNvPr id="0" name=""/>
        <dsp:cNvSpPr/>
      </dsp:nvSpPr>
      <dsp:spPr>
        <a:xfrm>
          <a:off x="0" y="1148580"/>
          <a:ext cx="7886700" cy="8372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684CA-DA48-4D70-875A-95AD48648D9C}">
      <dsp:nvSpPr>
        <dsp:cNvPr id="0" name=""/>
        <dsp:cNvSpPr/>
      </dsp:nvSpPr>
      <dsp:spPr>
        <a:xfrm>
          <a:off x="253261" y="1336956"/>
          <a:ext cx="460924" cy="4604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9968B8-E157-4171-A019-FDB1A660604C}">
      <dsp:nvSpPr>
        <dsp:cNvPr id="0" name=""/>
        <dsp:cNvSpPr/>
      </dsp:nvSpPr>
      <dsp:spPr>
        <a:xfrm>
          <a:off x="967447" y="1148580"/>
          <a:ext cx="68755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en-US" sz="1400" kern="1200"/>
            <a:t>This law limits the suspensions and expulsion of children in grades preschool through second grade. </a:t>
          </a:r>
        </a:p>
      </dsp:txBody>
      <dsp:txXfrm>
        <a:off x="967447" y="1148580"/>
        <a:ext cx="6875546" cy="915716"/>
      </dsp:txXfrm>
    </dsp:sp>
    <dsp:sp modelId="{2980509E-DBD3-4AA4-B53F-EF2E8C6FAD38}">
      <dsp:nvSpPr>
        <dsp:cNvPr id="0" name=""/>
        <dsp:cNvSpPr/>
      </dsp:nvSpPr>
      <dsp:spPr>
        <a:xfrm>
          <a:off x="0" y="2293226"/>
          <a:ext cx="7886700" cy="8372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B2914-A1BA-4FCD-B52C-665417C44736}">
      <dsp:nvSpPr>
        <dsp:cNvPr id="0" name=""/>
        <dsp:cNvSpPr/>
      </dsp:nvSpPr>
      <dsp:spPr>
        <a:xfrm>
          <a:off x="253261" y="2481602"/>
          <a:ext cx="460924" cy="4604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C52A2D-FECB-45F6-B62D-31CCB1F138F3}">
      <dsp:nvSpPr>
        <dsp:cNvPr id="0" name=""/>
        <dsp:cNvSpPr/>
      </dsp:nvSpPr>
      <dsp:spPr>
        <a:xfrm>
          <a:off x="967447" y="2293226"/>
          <a:ext cx="6875546"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en-US" sz="1400" kern="1200"/>
            <a:t>It is important that programs work to positively address behaviors that may be challenging rather than suspending and expelling children in preschool. </a:t>
          </a:r>
        </a:p>
      </dsp:txBody>
      <dsp:txXfrm>
        <a:off x="967447" y="2293226"/>
        <a:ext cx="6875546" cy="915716"/>
      </dsp:txXfrm>
    </dsp:sp>
    <dsp:sp modelId="{968DE6EE-6D8D-49BC-9D91-00E35D7AFE92}">
      <dsp:nvSpPr>
        <dsp:cNvPr id="0" name=""/>
        <dsp:cNvSpPr/>
      </dsp:nvSpPr>
      <dsp:spPr>
        <a:xfrm>
          <a:off x="0" y="3437872"/>
          <a:ext cx="7886700" cy="83722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29CAEC-2B09-46A5-A53A-39A0BC0D6056}">
      <dsp:nvSpPr>
        <dsp:cNvPr id="0" name=""/>
        <dsp:cNvSpPr/>
      </dsp:nvSpPr>
      <dsp:spPr>
        <a:xfrm>
          <a:off x="253508" y="3626248"/>
          <a:ext cx="460924" cy="4604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5C5F8C-D46B-45A4-8806-73966000B66A}">
      <dsp:nvSpPr>
        <dsp:cNvPr id="0" name=""/>
        <dsp:cNvSpPr/>
      </dsp:nvSpPr>
      <dsp:spPr>
        <a:xfrm>
          <a:off x="967942" y="3437872"/>
          <a:ext cx="6828013"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622300">
            <a:lnSpc>
              <a:spcPct val="90000"/>
            </a:lnSpc>
            <a:spcBef>
              <a:spcPct val="0"/>
            </a:spcBef>
            <a:spcAft>
              <a:spcPct val="35000"/>
            </a:spcAft>
            <a:buNone/>
          </a:pPr>
          <a:r>
            <a:rPr lang="en-US" sz="1400" kern="1200"/>
            <a:t>“Research indicates that young children who are suspended or expelled from school are several times more likely to experience disciplinary action later in their academic careers, drop out or disengage from high school, report feeling disconnected from school, and be incarcerated later in life (HB 19-1194)”</a:t>
          </a:r>
        </a:p>
      </dsp:txBody>
      <dsp:txXfrm>
        <a:off x="967942" y="3437872"/>
        <a:ext cx="6828013" cy="9157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4979A-B3FC-4292-B0FE-D443BF3DA2A1}">
      <dsp:nvSpPr>
        <dsp:cNvPr id="0" name=""/>
        <dsp:cNvSpPr/>
      </dsp:nvSpPr>
      <dsp:spPr>
        <a:xfrm>
          <a:off x="0" y="391316"/>
          <a:ext cx="7886700" cy="11033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Firearm Error Detail Report</a:t>
          </a:r>
        </a:p>
      </dsp:txBody>
      <dsp:txXfrm>
        <a:off x="53859" y="445175"/>
        <a:ext cx="7778982" cy="995592"/>
      </dsp:txXfrm>
    </dsp:sp>
    <dsp:sp modelId="{2C75E7AE-F84F-4331-B678-5075A5657325}">
      <dsp:nvSpPr>
        <dsp:cNvPr id="0" name=""/>
        <dsp:cNvSpPr/>
      </dsp:nvSpPr>
      <dsp:spPr>
        <a:xfrm>
          <a:off x="0" y="1627106"/>
          <a:ext cx="7886700" cy="110331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Firearm Error Summary Report</a:t>
          </a:r>
        </a:p>
      </dsp:txBody>
      <dsp:txXfrm>
        <a:off x="53859" y="1680965"/>
        <a:ext cx="7778982" cy="995592"/>
      </dsp:txXfrm>
    </dsp:sp>
    <dsp:sp modelId="{335A754A-0866-4823-8940-EAF3F0CCDA7E}">
      <dsp:nvSpPr>
        <dsp:cNvPr id="0" name=""/>
        <dsp:cNvSpPr/>
      </dsp:nvSpPr>
      <dsp:spPr>
        <a:xfrm>
          <a:off x="0" y="2862896"/>
          <a:ext cx="7886700" cy="11033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Summary of Firearm Data</a:t>
          </a:r>
        </a:p>
      </dsp:txBody>
      <dsp:txXfrm>
        <a:off x="53859" y="2916755"/>
        <a:ext cx="7778982" cy="9955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36D25-95C5-4C3D-ABAC-7CD9C64100AD}">
      <dsp:nvSpPr>
        <dsp:cNvPr id="0" name=""/>
        <dsp:cNvSpPr/>
      </dsp:nvSpPr>
      <dsp:spPr>
        <a:xfrm rot="5400000">
          <a:off x="4943374" y="-1997085"/>
          <a:ext cx="839163" cy="504748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Includes record with each error</a:t>
          </a:r>
        </a:p>
      </dsp:txBody>
      <dsp:txXfrm rot="-5400000">
        <a:off x="2839212" y="148042"/>
        <a:ext cx="5006523" cy="757233"/>
      </dsp:txXfrm>
    </dsp:sp>
    <dsp:sp modelId="{3A1A8296-1826-41CB-9AD7-457BAE50D150}">
      <dsp:nvSpPr>
        <dsp:cNvPr id="0" name=""/>
        <dsp:cNvSpPr/>
      </dsp:nvSpPr>
      <dsp:spPr>
        <a:xfrm>
          <a:off x="0" y="2180"/>
          <a:ext cx="2839212" cy="10489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Error Detail Report</a:t>
          </a:r>
        </a:p>
      </dsp:txBody>
      <dsp:txXfrm>
        <a:off x="51206" y="53386"/>
        <a:ext cx="2736800" cy="946542"/>
      </dsp:txXfrm>
    </dsp:sp>
    <dsp:sp modelId="{E4F0CCE5-9713-4437-B3F1-A6EB1CCD7DE4}">
      <dsp:nvSpPr>
        <dsp:cNvPr id="0" name=""/>
        <dsp:cNvSpPr/>
      </dsp:nvSpPr>
      <dsp:spPr>
        <a:xfrm rot="5400000">
          <a:off x="4943374" y="-895683"/>
          <a:ext cx="839163" cy="5047488"/>
        </a:xfrm>
        <a:prstGeom prst="round2Same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Provides count of records with each error</a:t>
          </a:r>
        </a:p>
      </dsp:txBody>
      <dsp:txXfrm rot="-5400000">
        <a:off x="2839212" y="1249444"/>
        <a:ext cx="5006523" cy="757233"/>
      </dsp:txXfrm>
    </dsp:sp>
    <dsp:sp modelId="{8282A8F9-8428-4442-9957-2FAEC825EC96}">
      <dsp:nvSpPr>
        <dsp:cNvPr id="0" name=""/>
        <dsp:cNvSpPr/>
      </dsp:nvSpPr>
      <dsp:spPr>
        <a:xfrm>
          <a:off x="0" y="1103583"/>
          <a:ext cx="2839212" cy="104895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Error Summary Report</a:t>
          </a:r>
        </a:p>
      </dsp:txBody>
      <dsp:txXfrm>
        <a:off x="51206" y="1154789"/>
        <a:ext cx="2736800" cy="946542"/>
      </dsp:txXfrm>
    </dsp:sp>
    <dsp:sp modelId="{BC087646-9D49-4888-98D2-30328A15AE2D}">
      <dsp:nvSpPr>
        <dsp:cNvPr id="0" name=""/>
        <dsp:cNvSpPr/>
      </dsp:nvSpPr>
      <dsp:spPr>
        <a:xfrm rot="5400000">
          <a:off x="4943374" y="205719"/>
          <a:ext cx="839163" cy="5047488"/>
        </a:xfrm>
        <a:prstGeom prst="round2Same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Data provided for current year, prior year and 2 years prior</a:t>
          </a:r>
        </a:p>
      </dsp:txBody>
      <dsp:txXfrm rot="-5400000">
        <a:off x="2839212" y="2350847"/>
        <a:ext cx="5006523" cy="757233"/>
      </dsp:txXfrm>
    </dsp:sp>
    <dsp:sp modelId="{498BB6EF-8B17-4D99-ABD7-A1413E429286}">
      <dsp:nvSpPr>
        <dsp:cNvPr id="0" name=""/>
        <dsp:cNvSpPr/>
      </dsp:nvSpPr>
      <dsp:spPr>
        <a:xfrm>
          <a:off x="0" y="2204985"/>
          <a:ext cx="2839212" cy="104895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Trend</a:t>
          </a:r>
        </a:p>
      </dsp:txBody>
      <dsp:txXfrm>
        <a:off x="51206" y="2256191"/>
        <a:ext cx="2736800" cy="946542"/>
      </dsp:txXfrm>
    </dsp:sp>
    <dsp:sp modelId="{4F85A2F5-8A66-479C-B1D2-24FBE9E052E7}">
      <dsp:nvSpPr>
        <dsp:cNvPr id="0" name=""/>
        <dsp:cNvSpPr/>
      </dsp:nvSpPr>
      <dsp:spPr>
        <a:xfrm rot="5400000">
          <a:off x="4943374" y="1307121"/>
          <a:ext cx="839163" cy="504748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Grouping the data reported into categories</a:t>
          </a:r>
        </a:p>
      </dsp:txBody>
      <dsp:txXfrm rot="-5400000">
        <a:off x="2839212" y="3452249"/>
        <a:ext cx="5006523" cy="757233"/>
      </dsp:txXfrm>
    </dsp:sp>
    <dsp:sp modelId="{A686169B-B292-4D80-9AC7-0170F646A9FA}">
      <dsp:nvSpPr>
        <dsp:cNvPr id="0" name=""/>
        <dsp:cNvSpPr/>
      </dsp:nvSpPr>
      <dsp:spPr>
        <a:xfrm>
          <a:off x="0" y="3306388"/>
          <a:ext cx="2839212" cy="104895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Summary</a:t>
          </a:r>
        </a:p>
      </dsp:txBody>
      <dsp:txXfrm>
        <a:off x="51206" y="3357594"/>
        <a:ext cx="2736800" cy="9465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A5087-98FE-4587-A1B4-2B9FA8A0E953}">
      <dsp:nvSpPr>
        <dsp:cNvPr id="0" name=""/>
        <dsp:cNvSpPr/>
      </dsp:nvSpPr>
      <dsp:spPr>
        <a:xfrm>
          <a:off x="2286964" y="0"/>
          <a:ext cx="3209902" cy="320990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E2A5F4-7382-4974-99C6-3B1A7D5E6B2C}">
      <dsp:nvSpPr>
        <dsp:cNvPr id="0" name=""/>
        <dsp:cNvSpPr/>
      </dsp:nvSpPr>
      <dsp:spPr>
        <a:xfrm>
          <a:off x="2495607" y="208643"/>
          <a:ext cx="1283960" cy="1283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Provides the total counts of incidents reported per school</a:t>
          </a:r>
        </a:p>
      </dsp:txBody>
      <dsp:txXfrm>
        <a:off x="2558285" y="271321"/>
        <a:ext cx="1158604" cy="1158604"/>
      </dsp:txXfrm>
    </dsp:sp>
    <dsp:sp modelId="{499243FE-9F05-48C7-9C55-7E5F59381156}">
      <dsp:nvSpPr>
        <dsp:cNvPr id="0" name=""/>
        <dsp:cNvSpPr/>
      </dsp:nvSpPr>
      <dsp:spPr>
        <a:xfrm>
          <a:off x="4004261" y="208643"/>
          <a:ext cx="1283960" cy="1283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Provides the total count of students disciplined reported by school</a:t>
          </a:r>
        </a:p>
      </dsp:txBody>
      <dsp:txXfrm>
        <a:off x="4066939" y="271321"/>
        <a:ext cx="1158604" cy="1158604"/>
      </dsp:txXfrm>
    </dsp:sp>
    <dsp:sp modelId="{AE8DE22E-209A-43DE-B9E5-08888F940BF4}">
      <dsp:nvSpPr>
        <dsp:cNvPr id="0" name=""/>
        <dsp:cNvSpPr/>
      </dsp:nvSpPr>
      <dsp:spPr>
        <a:xfrm>
          <a:off x="2495607" y="1717297"/>
          <a:ext cx="1283960" cy="1283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These numbers will assist with any comparison error(s) in your data file and to verify accuracy of both reports</a:t>
          </a:r>
        </a:p>
      </dsp:txBody>
      <dsp:txXfrm>
        <a:off x="2558285" y="1779975"/>
        <a:ext cx="1158604" cy="1158604"/>
      </dsp:txXfrm>
    </dsp:sp>
    <dsp:sp modelId="{D622CF30-830F-42B3-BAD6-B71A7EF8F3DB}">
      <dsp:nvSpPr>
        <dsp:cNvPr id="0" name=""/>
        <dsp:cNvSpPr/>
      </dsp:nvSpPr>
      <dsp:spPr>
        <a:xfrm>
          <a:off x="4004261" y="1717297"/>
          <a:ext cx="1283960" cy="1283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Recall, the count of students disciplined should be either more than or equal to the count of incidents reported</a:t>
          </a:r>
        </a:p>
      </dsp:txBody>
      <dsp:txXfrm>
        <a:off x="4066939" y="1779975"/>
        <a:ext cx="1158604" cy="1158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B4826-A0A3-4A72-9422-31795ECA9608}">
      <dsp:nvSpPr>
        <dsp:cNvPr id="0" name=""/>
        <dsp:cNvSpPr/>
      </dsp:nvSpPr>
      <dsp:spPr>
        <a:xfrm>
          <a:off x="462111" y="2987"/>
          <a:ext cx="2175774" cy="13054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In-school suspension </a:t>
          </a:r>
          <a:r>
            <a:rPr lang="en-US" sz="1200" kern="1200"/>
            <a:t>-separates or removes a child from the classroom or activity</a:t>
          </a:r>
        </a:p>
      </dsp:txBody>
      <dsp:txXfrm>
        <a:off x="462111" y="2987"/>
        <a:ext cx="2175774" cy="1305464"/>
      </dsp:txXfrm>
    </dsp:sp>
    <dsp:sp modelId="{C53F2986-7325-45A3-B2F3-2CC527B2AAA8}">
      <dsp:nvSpPr>
        <dsp:cNvPr id="0" name=""/>
        <dsp:cNvSpPr/>
      </dsp:nvSpPr>
      <dsp:spPr>
        <a:xfrm>
          <a:off x="2855462" y="2987"/>
          <a:ext cx="2175774" cy="1305464"/>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Out-of-school suspension </a:t>
          </a:r>
          <a:r>
            <a:rPr lang="en-US" sz="1200" kern="1200"/>
            <a:t>-temporarily removes a child from the program</a:t>
          </a:r>
        </a:p>
      </dsp:txBody>
      <dsp:txXfrm>
        <a:off x="2855462" y="2987"/>
        <a:ext cx="2175774" cy="1305464"/>
      </dsp:txXfrm>
    </dsp:sp>
    <dsp:sp modelId="{B7A976B7-CDE0-469B-9C16-078815BD01A7}">
      <dsp:nvSpPr>
        <dsp:cNvPr id="0" name=""/>
        <dsp:cNvSpPr/>
      </dsp:nvSpPr>
      <dsp:spPr>
        <a:xfrm>
          <a:off x="5248814" y="2987"/>
          <a:ext cx="2175774" cy="1305464"/>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Expulsion</a:t>
          </a:r>
          <a:r>
            <a:rPr lang="en-US" sz="1200" kern="1200"/>
            <a:t> -permanently removes a child from the program</a:t>
          </a:r>
        </a:p>
      </dsp:txBody>
      <dsp:txXfrm>
        <a:off x="5248814" y="2987"/>
        <a:ext cx="2175774" cy="1305464"/>
      </dsp:txXfrm>
    </dsp:sp>
    <dsp:sp modelId="{B073ABFB-940C-4FB7-BBE3-49DE2E727636}">
      <dsp:nvSpPr>
        <dsp:cNvPr id="0" name=""/>
        <dsp:cNvSpPr/>
      </dsp:nvSpPr>
      <dsp:spPr>
        <a:xfrm>
          <a:off x="462111" y="1526029"/>
          <a:ext cx="2175774" cy="1305464"/>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Soft-expulsion </a:t>
          </a:r>
          <a:r>
            <a:rPr lang="en-US" sz="1200" i="1" kern="1200"/>
            <a:t>(reported as expulsion in the collection) -</a:t>
          </a:r>
          <a:r>
            <a:rPr lang="en-US" sz="1200" kern="1200"/>
            <a:t>when a program inconvenient for a family or unwelcoming to the point they must stop attending</a:t>
          </a:r>
        </a:p>
      </dsp:txBody>
      <dsp:txXfrm>
        <a:off x="462111" y="1526029"/>
        <a:ext cx="2175774" cy="1305464"/>
      </dsp:txXfrm>
    </dsp:sp>
    <dsp:sp modelId="{A5878F7C-AE24-4F49-B558-695C8B5BFAAA}">
      <dsp:nvSpPr>
        <dsp:cNvPr id="0" name=""/>
        <dsp:cNvSpPr/>
      </dsp:nvSpPr>
      <dsp:spPr>
        <a:xfrm>
          <a:off x="2855462" y="1526029"/>
          <a:ext cx="2175774" cy="1305464"/>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Disenrollment</a:t>
          </a:r>
          <a:r>
            <a:rPr lang="en-US" sz="1200" kern="1200"/>
            <a:t> </a:t>
          </a:r>
          <a:r>
            <a:rPr lang="en-US" sz="1200" b="1" kern="1200"/>
            <a:t> </a:t>
          </a:r>
          <a:r>
            <a:rPr lang="en-US" sz="1200" i="1" kern="1200"/>
            <a:t>(reported as expulsion in the collection) </a:t>
          </a:r>
          <a:r>
            <a:rPr lang="en-US" sz="1200" kern="1200"/>
            <a:t>-permanently unenrolls a child from a program</a:t>
          </a:r>
        </a:p>
      </dsp:txBody>
      <dsp:txXfrm>
        <a:off x="2855462" y="1526029"/>
        <a:ext cx="2175774" cy="1305464"/>
      </dsp:txXfrm>
    </dsp:sp>
    <dsp:sp modelId="{16D99C16-6EAC-4929-ADE1-59B335B2498E}">
      <dsp:nvSpPr>
        <dsp:cNvPr id="0" name=""/>
        <dsp:cNvSpPr/>
      </dsp:nvSpPr>
      <dsp:spPr>
        <a:xfrm>
          <a:off x="5248814" y="1526029"/>
          <a:ext cx="2175774" cy="1305464"/>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Early pick-up </a:t>
          </a:r>
          <a:r>
            <a:rPr lang="en-US" sz="1200" kern="1200"/>
            <a:t>– </a:t>
          </a:r>
          <a:r>
            <a:rPr lang="en-US" sz="1200" b="1" kern="1200"/>
            <a:t> </a:t>
          </a:r>
          <a:r>
            <a:rPr lang="en-US" sz="1200" i="1" kern="1200"/>
            <a:t>(reported as out of school suspension in the collection) </a:t>
          </a:r>
          <a:r>
            <a:rPr lang="en-US" sz="1200" kern="1200"/>
            <a:t>when a program requires a child to be picked up early</a:t>
          </a:r>
        </a:p>
        <a:p>
          <a:pPr marL="57150" lvl="1" indent="-57150" algn="l" defTabSz="400050">
            <a:lnSpc>
              <a:spcPct val="90000"/>
            </a:lnSpc>
            <a:spcBef>
              <a:spcPct val="0"/>
            </a:spcBef>
            <a:spcAft>
              <a:spcPct val="15000"/>
            </a:spcAft>
            <a:buChar char="•"/>
          </a:pPr>
          <a:r>
            <a:rPr lang="en-US" sz="900" u="sng" kern="1200">
              <a:hlinkClick xmlns:r="http://schemas.openxmlformats.org/officeDocument/2006/relationships" r:id="rId1"/>
            </a:rPr>
            <a:t>Colorado Shines Resource-Preventing Suspensions and Expulsions</a:t>
          </a:r>
          <a:endParaRPr lang="en-US" sz="900" kern="1200"/>
        </a:p>
      </dsp:txBody>
      <dsp:txXfrm>
        <a:off x="5248814" y="1526029"/>
        <a:ext cx="2175774" cy="1305464"/>
      </dsp:txXfrm>
    </dsp:sp>
    <dsp:sp modelId="{D4441151-429C-43A3-9C6D-E75E57E15F04}">
      <dsp:nvSpPr>
        <dsp:cNvPr id="0" name=""/>
        <dsp:cNvSpPr/>
      </dsp:nvSpPr>
      <dsp:spPr>
        <a:xfrm>
          <a:off x="2855462" y="3049071"/>
          <a:ext cx="2175774" cy="130546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Any action that meets one of the above definitions must be documented as a suspension or expulsion in preschool</a:t>
          </a:r>
        </a:p>
      </dsp:txBody>
      <dsp:txXfrm>
        <a:off x="2855462" y="3049071"/>
        <a:ext cx="2175774" cy="1305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C0C57-3CA6-4BB8-8A8F-F805EF3A79DF}">
      <dsp:nvSpPr>
        <dsp:cNvPr id="0" name=""/>
        <dsp:cNvSpPr/>
      </dsp:nvSpPr>
      <dsp:spPr>
        <a:xfrm rot="5400000">
          <a:off x="4512728" y="-1460906"/>
          <a:ext cx="1700455" cy="504748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Requiring a child to spend time in the principal or director’s office for remainder of day or extended days due to disciplinary purposes</a:t>
          </a:r>
        </a:p>
      </dsp:txBody>
      <dsp:txXfrm rot="-5400000">
        <a:off x="2839212" y="295619"/>
        <a:ext cx="4964479" cy="1534437"/>
      </dsp:txXfrm>
    </dsp:sp>
    <dsp:sp modelId="{28615150-EE81-4D3D-8E7E-B803751AF769}">
      <dsp:nvSpPr>
        <dsp:cNvPr id="0" name=""/>
        <dsp:cNvSpPr/>
      </dsp:nvSpPr>
      <dsp:spPr>
        <a:xfrm>
          <a:off x="0" y="53"/>
          <a:ext cx="2839212" cy="21255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In-school suspensions are not specifically addressed in the law however, it is still part of the school discipline data collection. The following is an example of </a:t>
          </a:r>
          <a:r>
            <a:rPr lang="en-US" sz="1600" b="1" u="sng" kern="1200"/>
            <a:t>in-school suspensions</a:t>
          </a:r>
          <a:r>
            <a:rPr lang="en-US" sz="1600" kern="1200"/>
            <a:t> in preschool:</a:t>
          </a:r>
        </a:p>
      </dsp:txBody>
      <dsp:txXfrm>
        <a:off x="103762" y="103815"/>
        <a:ext cx="2631688" cy="1918045"/>
      </dsp:txXfrm>
    </dsp:sp>
    <dsp:sp modelId="{5875E22E-2562-4219-AF09-83560F7EAC59}">
      <dsp:nvSpPr>
        <dsp:cNvPr id="0" name=""/>
        <dsp:cNvSpPr/>
      </dsp:nvSpPr>
      <dsp:spPr>
        <a:xfrm rot="5400000">
          <a:off x="4512728" y="770942"/>
          <a:ext cx="1700455" cy="5047488"/>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A child is temporarily removed from the classroom (moved to hallway, separate room, principal/director’s office) for disciplinary purposes.</a:t>
          </a:r>
        </a:p>
      </dsp:txBody>
      <dsp:txXfrm rot="-5400000">
        <a:off x="2839212" y="2527468"/>
        <a:ext cx="4964479" cy="1534437"/>
      </dsp:txXfrm>
    </dsp:sp>
    <dsp:sp modelId="{E1773586-C80C-48C6-9B8F-3739EFD92CCF}">
      <dsp:nvSpPr>
        <dsp:cNvPr id="0" name=""/>
        <dsp:cNvSpPr/>
      </dsp:nvSpPr>
      <dsp:spPr>
        <a:xfrm>
          <a:off x="0" y="2231901"/>
          <a:ext cx="2839212" cy="212556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Classroom removal is also not specifically addressed in the law however, it is still part of the school discipline data collection. The following example is counted when reporting </a:t>
          </a:r>
          <a:r>
            <a:rPr lang="en-US" sz="1600" b="1" u="sng" kern="1200"/>
            <a:t>classroom removal</a:t>
          </a:r>
          <a:r>
            <a:rPr lang="en-US" sz="1600" kern="1200"/>
            <a:t>:</a:t>
          </a:r>
        </a:p>
      </dsp:txBody>
      <dsp:txXfrm>
        <a:off x="103762" y="2335663"/>
        <a:ext cx="2631688" cy="1918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40137-8CA1-4C58-BA01-9A5FB8A704D0}">
      <dsp:nvSpPr>
        <dsp:cNvPr id="0" name=""/>
        <dsp:cNvSpPr/>
      </dsp:nvSpPr>
      <dsp:spPr>
        <a:xfrm>
          <a:off x="1070" y="1941795"/>
          <a:ext cx="3757401" cy="23859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156DC-A844-42B2-854E-4DF0D3AB96E5}">
      <dsp:nvSpPr>
        <dsp:cNvPr id="0" name=""/>
        <dsp:cNvSpPr/>
      </dsp:nvSpPr>
      <dsp:spPr>
        <a:xfrm>
          <a:off x="418559" y="2338409"/>
          <a:ext cx="3757401" cy="23859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Districts are responsible to track suspensions and expulsions, and this includes preschool programs serving children funded through CPP or children served with IEPs.  This also includes children who are receiving state funding and enrolled in a district program, charter school or community partner program.</a:t>
          </a:r>
        </a:p>
      </dsp:txBody>
      <dsp:txXfrm>
        <a:off x="488441" y="2408291"/>
        <a:ext cx="3617637" cy="2246185"/>
      </dsp:txXfrm>
    </dsp:sp>
    <dsp:sp modelId="{3FF733A7-C2EA-4645-BF9C-913E0BD2F4B8}">
      <dsp:nvSpPr>
        <dsp:cNvPr id="0" name=""/>
        <dsp:cNvSpPr/>
      </dsp:nvSpPr>
      <dsp:spPr>
        <a:xfrm>
          <a:off x="4593450" y="1941795"/>
          <a:ext cx="3757401" cy="23859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0CDB7-F715-4D91-933B-1502EAB37F6F}">
      <dsp:nvSpPr>
        <dsp:cNvPr id="0" name=""/>
        <dsp:cNvSpPr/>
      </dsp:nvSpPr>
      <dsp:spPr>
        <a:xfrm>
          <a:off x="5010939" y="2338409"/>
          <a:ext cx="3757401" cy="23859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district data respondents needs to work closely with their district early childhood leadership (CPP Coordinators, Preschool Directors, early childhood directors, etc.) to develop a system of documentation and data collection on suspensions and expulsions in preschool. </a:t>
          </a:r>
        </a:p>
      </dsp:txBody>
      <dsp:txXfrm>
        <a:off x="5080821" y="2408291"/>
        <a:ext cx="3617637" cy="2246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76372-6BC1-447F-91A8-BE13F8EBD38B}">
      <dsp:nvSpPr>
        <dsp:cNvPr id="0" name=""/>
        <dsp:cNvSpPr/>
      </dsp:nvSpPr>
      <dsp:spPr>
        <a:xfrm>
          <a:off x="3842685" y="715348"/>
          <a:ext cx="2064293" cy="327472"/>
        </a:xfrm>
        <a:custGeom>
          <a:avLst/>
          <a:gdLst/>
          <a:ahLst/>
          <a:cxnLst/>
          <a:rect l="0" t="0" r="0" b="0"/>
          <a:pathLst>
            <a:path>
              <a:moveTo>
                <a:pt x="0" y="0"/>
              </a:moveTo>
              <a:lnTo>
                <a:pt x="0" y="223162"/>
              </a:lnTo>
              <a:lnTo>
                <a:pt x="2064293" y="223162"/>
              </a:lnTo>
              <a:lnTo>
                <a:pt x="2064293" y="327472"/>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62200B-B045-4720-8450-E6B6F091F3C1}">
      <dsp:nvSpPr>
        <dsp:cNvPr id="0" name=""/>
        <dsp:cNvSpPr/>
      </dsp:nvSpPr>
      <dsp:spPr>
        <a:xfrm>
          <a:off x="3842685" y="715348"/>
          <a:ext cx="688097" cy="327472"/>
        </a:xfrm>
        <a:custGeom>
          <a:avLst/>
          <a:gdLst/>
          <a:ahLst/>
          <a:cxnLst/>
          <a:rect l="0" t="0" r="0" b="0"/>
          <a:pathLst>
            <a:path>
              <a:moveTo>
                <a:pt x="0" y="0"/>
              </a:moveTo>
              <a:lnTo>
                <a:pt x="0" y="223162"/>
              </a:lnTo>
              <a:lnTo>
                <a:pt x="688097" y="223162"/>
              </a:lnTo>
              <a:lnTo>
                <a:pt x="688097" y="327472"/>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404F1C-1402-4728-BDC7-7009581EE6D7}">
      <dsp:nvSpPr>
        <dsp:cNvPr id="0" name=""/>
        <dsp:cNvSpPr/>
      </dsp:nvSpPr>
      <dsp:spPr>
        <a:xfrm>
          <a:off x="3221684" y="715348"/>
          <a:ext cx="621000" cy="325570"/>
        </a:xfrm>
        <a:custGeom>
          <a:avLst/>
          <a:gdLst/>
          <a:ahLst/>
          <a:cxnLst/>
          <a:rect l="0" t="0" r="0" b="0"/>
          <a:pathLst>
            <a:path>
              <a:moveTo>
                <a:pt x="621000" y="0"/>
              </a:moveTo>
              <a:lnTo>
                <a:pt x="621000" y="221260"/>
              </a:lnTo>
              <a:lnTo>
                <a:pt x="0" y="221260"/>
              </a:lnTo>
              <a:lnTo>
                <a:pt x="0" y="32557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ADE0BE-FF71-40D8-A240-6355A9D6A3DF}">
      <dsp:nvSpPr>
        <dsp:cNvPr id="0" name=""/>
        <dsp:cNvSpPr/>
      </dsp:nvSpPr>
      <dsp:spPr>
        <a:xfrm>
          <a:off x="2667488" y="2798383"/>
          <a:ext cx="91440" cy="327472"/>
        </a:xfrm>
        <a:custGeom>
          <a:avLst/>
          <a:gdLst/>
          <a:ahLst/>
          <a:cxnLst/>
          <a:rect l="0" t="0" r="0" b="0"/>
          <a:pathLst>
            <a:path>
              <a:moveTo>
                <a:pt x="45720" y="0"/>
              </a:moveTo>
              <a:lnTo>
                <a:pt x="45720" y="32747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E19DDF-390D-4744-93BF-59496965E488}">
      <dsp:nvSpPr>
        <dsp:cNvPr id="0" name=""/>
        <dsp:cNvSpPr/>
      </dsp:nvSpPr>
      <dsp:spPr>
        <a:xfrm>
          <a:off x="1845489" y="1755915"/>
          <a:ext cx="867719" cy="327472"/>
        </a:xfrm>
        <a:custGeom>
          <a:avLst/>
          <a:gdLst/>
          <a:ahLst/>
          <a:cxnLst/>
          <a:rect l="0" t="0" r="0" b="0"/>
          <a:pathLst>
            <a:path>
              <a:moveTo>
                <a:pt x="0" y="0"/>
              </a:moveTo>
              <a:lnTo>
                <a:pt x="0" y="223162"/>
              </a:lnTo>
              <a:lnTo>
                <a:pt x="867719" y="223162"/>
              </a:lnTo>
              <a:lnTo>
                <a:pt x="867719" y="32747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A872FF-D033-4760-9D4F-D3B961DA229F}">
      <dsp:nvSpPr>
        <dsp:cNvPr id="0" name=""/>
        <dsp:cNvSpPr/>
      </dsp:nvSpPr>
      <dsp:spPr>
        <a:xfrm>
          <a:off x="905673" y="2798383"/>
          <a:ext cx="91440" cy="327472"/>
        </a:xfrm>
        <a:custGeom>
          <a:avLst/>
          <a:gdLst/>
          <a:ahLst/>
          <a:cxnLst/>
          <a:rect l="0" t="0" r="0" b="0"/>
          <a:pathLst>
            <a:path>
              <a:moveTo>
                <a:pt x="45720" y="0"/>
              </a:moveTo>
              <a:lnTo>
                <a:pt x="45720" y="32747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2CD396-2395-46E3-B8A3-60F753534B6D}">
      <dsp:nvSpPr>
        <dsp:cNvPr id="0" name=""/>
        <dsp:cNvSpPr/>
      </dsp:nvSpPr>
      <dsp:spPr>
        <a:xfrm>
          <a:off x="951393" y="1755915"/>
          <a:ext cx="894095" cy="327472"/>
        </a:xfrm>
        <a:custGeom>
          <a:avLst/>
          <a:gdLst/>
          <a:ahLst/>
          <a:cxnLst/>
          <a:rect l="0" t="0" r="0" b="0"/>
          <a:pathLst>
            <a:path>
              <a:moveTo>
                <a:pt x="894095" y="0"/>
              </a:moveTo>
              <a:lnTo>
                <a:pt x="894095" y="223162"/>
              </a:lnTo>
              <a:lnTo>
                <a:pt x="0" y="223162"/>
              </a:lnTo>
              <a:lnTo>
                <a:pt x="0" y="32747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6E05F6-75EB-4D3A-B472-E60FF67EDDE5}">
      <dsp:nvSpPr>
        <dsp:cNvPr id="0" name=""/>
        <dsp:cNvSpPr/>
      </dsp:nvSpPr>
      <dsp:spPr>
        <a:xfrm>
          <a:off x="1845489" y="715348"/>
          <a:ext cx="1997196" cy="325570"/>
        </a:xfrm>
        <a:custGeom>
          <a:avLst/>
          <a:gdLst/>
          <a:ahLst/>
          <a:cxnLst/>
          <a:rect l="0" t="0" r="0" b="0"/>
          <a:pathLst>
            <a:path>
              <a:moveTo>
                <a:pt x="1997196" y="0"/>
              </a:moveTo>
              <a:lnTo>
                <a:pt x="1997196" y="221260"/>
              </a:lnTo>
              <a:lnTo>
                <a:pt x="0" y="221260"/>
              </a:lnTo>
              <a:lnTo>
                <a:pt x="0" y="32557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DEF23F-CDAD-4D35-B059-974C79688361}">
      <dsp:nvSpPr>
        <dsp:cNvPr id="0" name=""/>
        <dsp:cNvSpPr/>
      </dsp:nvSpPr>
      <dsp:spPr>
        <a:xfrm>
          <a:off x="3279696" y="352"/>
          <a:ext cx="1125978" cy="71499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748EE4-0872-4F22-A58F-D5902FB28DB2}">
      <dsp:nvSpPr>
        <dsp:cNvPr id="0" name=""/>
        <dsp:cNvSpPr/>
      </dsp:nvSpPr>
      <dsp:spPr>
        <a:xfrm>
          <a:off x="3404805" y="119205"/>
          <a:ext cx="1125978" cy="71499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 Brought or Possessed at School</a:t>
          </a:r>
        </a:p>
      </dsp:txBody>
      <dsp:txXfrm>
        <a:off x="3425747" y="140147"/>
        <a:ext cx="1084094" cy="673112"/>
      </dsp:txXfrm>
    </dsp:sp>
    <dsp:sp modelId="{B835351D-A767-4A1F-ABB3-749BEAB0A956}">
      <dsp:nvSpPr>
        <dsp:cNvPr id="0" name=""/>
        <dsp:cNvSpPr/>
      </dsp:nvSpPr>
      <dsp:spPr>
        <a:xfrm>
          <a:off x="1282499" y="1040919"/>
          <a:ext cx="1125978" cy="71499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6DBCCF7-2027-43D9-A646-4805EB1920F0}">
      <dsp:nvSpPr>
        <dsp:cNvPr id="0" name=""/>
        <dsp:cNvSpPr/>
      </dsp:nvSpPr>
      <dsp:spPr>
        <a:xfrm>
          <a:off x="1407608" y="1159772"/>
          <a:ext cx="1125978" cy="71499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(B1) Expelled</a:t>
          </a:r>
        </a:p>
      </dsp:txBody>
      <dsp:txXfrm>
        <a:off x="1428550" y="1180714"/>
        <a:ext cx="1084094" cy="673112"/>
      </dsp:txXfrm>
    </dsp:sp>
    <dsp:sp modelId="{185F5ADC-D34D-44BF-A76B-E98EA42A17BB}">
      <dsp:nvSpPr>
        <dsp:cNvPr id="0" name=""/>
        <dsp:cNvSpPr/>
      </dsp:nvSpPr>
      <dsp:spPr>
        <a:xfrm>
          <a:off x="244425" y="2083387"/>
          <a:ext cx="1413936" cy="71499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C290D8D-2A5F-4B0E-B649-DBCCF0938117}">
      <dsp:nvSpPr>
        <dsp:cNvPr id="0" name=""/>
        <dsp:cNvSpPr/>
      </dsp:nvSpPr>
      <dsp:spPr>
        <a:xfrm>
          <a:off x="369533" y="2202240"/>
          <a:ext cx="1413936" cy="71499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(C1) Less Than Mandatory One Calendar Year</a:t>
          </a:r>
        </a:p>
      </dsp:txBody>
      <dsp:txXfrm>
        <a:off x="390475" y="2223182"/>
        <a:ext cx="1372052" cy="673112"/>
      </dsp:txXfrm>
    </dsp:sp>
    <dsp:sp modelId="{4C21E2FE-984F-4073-8567-B548F97391E6}">
      <dsp:nvSpPr>
        <dsp:cNvPr id="0" name=""/>
        <dsp:cNvSpPr/>
      </dsp:nvSpPr>
      <dsp:spPr>
        <a:xfrm>
          <a:off x="205860" y="3125855"/>
          <a:ext cx="1491065" cy="71499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C13D25-F065-414D-A9E7-E0443173E64C}">
      <dsp:nvSpPr>
        <dsp:cNvPr id="0" name=""/>
        <dsp:cNvSpPr/>
      </dsp:nvSpPr>
      <dsp:spPr>
        <a:xfrm>
          <a:off x="330969" y="3244709"/>
          <a:ext cx="1491065" cy="71499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(D1) Referred to Alternative School/Program</a:t>
          </a:r>
        </a:p>
      </dsp:txBody>
      <dsp:txXfrm>
        <a:off x="351911" y="3265651"/>
        <a:ext cx="1449181" cy="673112"/>
      </dsp:txXfrm>
    </dsp:sp>
    <dsp:sp modelId="{0B262033-8662-4F60-8F33-47D71989D11D}">
      <dsp:nvSpPr>
        <dsp:cNvPr id="0" name=""/>
        <dsp:cNvSpPr/>
      </dsp:nvSpPr>
      <dsp:spPr>
        <a:xfrm>
          <a:off x="1979864" y="2083387"/>
          <a:ext cx="1466688" cy="71499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54B599E-ED0D-4F1D-9B7F-1DF76A465C64}">
      <dsp:nvSpPr>
        <dsp:cNvPr id="0" name=""/>
        <dsp:cNvSpPr/>
      </dsp:nvSpPr>
      <dsp:spPr>
        <a:xfrm>
          <a:off x="2104973" y="2202240"/>
          <a:ext cx="1466688" cy="71499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(C2) Full Mandatory One Calendar Year</a:t>
          </a:r>
        </a:p>
      </dsp:txBody>
      <dsp:txXfrm>
        <a:off x="2125915" y="2223182"/>
        <a:ext cx="1424804" cy="673112"/>
      </dsp:txXfrm>
    </dsp:sp>
    <dsp:sp modelId="{F5A530B3-5E6F-49F8-A38F-FB4163EC8528}">
      <dsp:nvSpPr>
        <dsp:cNvPr id="0" name=""/>
        <dsp:cNvSpPr/>
      </dsp:nvSpPr>
      <dsp:spPr>
        <a:xfrm>
          <a:off x="1947143" y="3125855"/>
          <a:ext cx="1532130" cy="71499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4C4206-B67E-4F78-950C-F281804FCE0B}">
      <dsp:nvSpPr>
        <dsp:cNvPr id="0" name=""/>
        <dsp:cNvSpPr/>
      </dsp:nvSpPr>
      <dsp:spPr>
        <a:xfrm>
          <a:off x="2072252" y="3244709"/>
          <a:ext cx="1532130" cy="71499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(D2) Referred to Alternative School/Program</a:t>
          </a:r>
        </a:p>
      </dsp:txBody>
      <dsp:txXfrm>
        <a:off x="2093194" y="3265651"/>
        <a:ext cx="1490246" cy="673112"/>
      </dsp:txXfrm>
    </dsp:sp>
    <dsp:sp modelId="{50F015DB-5E48-410C-85B9-BDD911F83716}">
      <dsp:nvSpPr>
        <dsp:cNvPr id="0" name=""/>
        <dsp:cNvSpPr/>
      </dsp:nvSpPr>
      <dsp:spPr>
        <a:xfrm>
          <a:off x="2658695" y="1040919"/>
          <a:ext cx="1125978" cy="71499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8FE2A-4BAB-44B9-B9D4-4B800758E01B}">
      <dsp:nvSpPr>
        <dsp:cNvPr id="0" name=""/>
        <dsp:cNvSpPr/>
      </dsp:nvSpPr>
      <dsp:spPr>
        <a:xfrm>
          <a:off x="2783804" y="1159772"/>
          <a:ext cx="1125978" cy="71499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(B2) Other Discipline Action</a:t>
          </a:r>
        </a:p>
      </dsp:txBody>
      <dsp:txXfrm>
        <a:off x="2804746" y="1180714"/>
        <a:ext cx="1084094" cy="673112"/>
      </dsp:txXfrm>
    </dsp:sp>
    <dsp:sp modelId="{EFDD1990-616E-4A8C-8ED9-A16D7FBDBE02}">
      <dsp:nvSpPr>
        <dsp:cNvPr id="0" name=""/>
        <dsp:cNvSpPr/>
      </dsp:nvSpPr>
      <dsp:spPr>
        <a:xfrm>
          <a:off x="3967794" y="1042821"/>
          <a:ext cx="1125978" cy="71499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2E321C-1B56-487B-956C-0B366D737F26}">
      <dsp:nvSpPr>
        <dsp:cNvPr id="0" name=""/>
        <dsp:cNvSpPr/>
      </dsp:nvSpPr>
      <dsp:spPr>
        <a:xfrm>
          <a:off x="4092903" y="1161674"/>
          <a:ext cx="1125978" cy="71499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(B3) Remove Other</a:t>
          </a:r>
        </a:p>
      </dsp:txBody>
      <dsp:txXfrm>
        <a:off x="4113845" y="1182616"/>
        <a:ext cx="1084094" cy="673112"/>
      </dsp:txXfrm>
    </dsp:sp>
    <dsp:sp modelId="{F1C75193-90E4-4380-9325-BA84868491C7}">
      <dsp:nvSpPr>
        <dsp:cNvPr id="0" name=""/>
        <dsp:cNvSpPr/>
      </dsp:nvSpPr>
      <dsp:spPr>
        <a:xfrm>
          <a:off x="5343990" y="1042821"/>
          <a:ext cx="1125978" cy="71499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C90B4D-A064-4107-93E5-3C5B2641D03C}">
      <dsp:nvSpPr>
        <dsp:cNvPr id="0" name=""/>
        <dsp:cNvSpPr/>
      </dsp:nvSpPr>
      <dsp:spPr>
        <a:xfrm>
          <a:off x="5469099" y="1161674"/>
          <a:ext cx="1125978" cy="71499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(B4) No Action Taken</a:t>
          </a:r>
        </a:p>
      </dsp:txBody>
      <dsp:txXfrm>
        <a:off x="5490041" y="1182616"/>
        <a:ext cx="1084094" cy="673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D190A-0C27-4BC1-8C50-97391C3AE1F7}">
      <dsp:nvSpPr>
        <dsp:cNvPr id="0" name=""/>
        <dsp:cNvSpPr/>
      </dsp:nvSpPr>
      <dsp:spPr>
        <a:xfrm>
          <a:off x="38" y="615825"/>
          <a:ext cx="3685337" cy="145416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Two options:</a:t>
          </a:r>
        </a:p>
      </dsp:txBody>
      <dsp:txXfrm>
        <a:off x="38" y="615825"/>
        <a:ext cx="3685337" cy="1454168"/>
      </dsp:txXfrm>
    </dsp:sp>
    <dsp:sp modelId="{A058C22F-54B7-43F1-8694-7C4E63124EAE}">
      <dsp:nvSpPr>
        <dsp:cNvPr id="0" name=""/>
        <dsp:cNvSpPr/>
      </dsp:nvSpPr>
      <dsp:spPr>
        <a:xfrm>
          <a:off x="38" y="2069993"/>
          <a:ext cx="3685337" cy="167170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Using Cognos</a:t>
          </a:r>
        </a:p>
        <a:p>
          <a:pPr marL="285750" lvl="1" indent="-285750" algn="l" defTabSz="1289050">
            <a:lnSpc>
              <a:spcPct val="90000"/>
            </a:lnSpc>
            <a:spcBef>
              <a:spcPct val="0"/>
            </a:spcBef>
            <a:spcAft>
              <a:spcPct val="15000"/>
            </a:spcAft>
            <a:buChar char="•"/>
          </a:pPr>
          <a:r>
            <a:rPr lang="en-US" sz="2900" kern="1200"/>
            <a:t>Using Pipeline Error Reports</a:t>
          </a:r>
        </a:p>
      </dsp:txBody>
      <dsp:txXfrm>
        <a:off x="38" y="2069993"/>
        <a:ext cx="3685337" cy="1671705"/>
      </dsp:txXfrm>
    </dsp:sp>
    <dsp:sp modelId="{6D1C1C00-568E-4177-8D15-B7112D43E88E}">
      <dsp:nvSpPr>
        <dsp:cNvPr id="0" name=""/>
        <dsp:cNvSpPr/>
      </dsp:nvSpPr>
      <dsp:spPr>
        <a:xfrm>
          <a:off x="4201323" y="615825"/>
          <a:ext cx="3685337" cy="145416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You may use either option exclusively or both throughout</a:t>
          </a:r>
        </a:p>
      </dsp:txBody>
      <dsp:txXfrm>
        <a:off x="4201323" y="615825"/>
        <a:ext cx="3685337" cy="1454168"/>
      </dsp:txXfrm>
    </dsp:sp>
    <dsp:sp modelId="{F2297C6D-5D5F-4A44-8A1B-5959A856B81D}">
      <dsp:nvSpPr>
        <dsp:cNvPr id="0" name=""/>
        <dsp:cNvSpPr/>
      </dsp:nvSpPr>
      <dsp:spPr>
        <a:xfrm>
          <a:off x="4201323" y="2069993"/>
          <a:ext cx="3685337" cy="167170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C4130-44B4-47E8-A55F-98FBF1DA57C9}">
      <dsp:nvSpPr>
        <dsp:cNvPr id="0" name=""/>
        <dsp:cNvSpPr/>
      </dsp:nvSpPr>
      <dsp:spPr>
        <a:xfrm>
          <a:off x="0" y="34422"/>
          <a:ext cx="7886700" cy="20896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Update data in data files based on errors/warnings and re-upload files as needed</a:t>
          </a:r>
        </a:p>
      </dsp:txBody>
      <dsp:txXfrm>
        <a:off x="102007" y="136429"/>
        <a:ext cx="7682686" cy="1885605"/>
      </dsp:txXfrm>
    </dsp:sp>
    <dsp:sp modelId="{F29574D6-6477-4943-B163-587C9027B747}">
      <dsp:nvSpPr>
        <dsp:cNvPr id="0" name=""/>
        <dsp:cNvSpPr/>
      </dsp:nvSpPr>
      <dsp:spPr>
        <a:xfrm>
          <a:off x="0" y="2233482"/>
          <a:ext cx="7886700" cy="20896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Repeat steps until all errors in file are resolved for all files</a:t>
          </a:r>
        </a:p>
      </dsp:txBody>
      <dsp:txXfrm>
        <a:off x="102007" y="2335489"/>
        <a:ext cx="7682686" cy="18856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CA820-E9B5-4F50-AFC2-41504AF1F7C7}">
      <dsp:nvSpPr>
        <dsp:cNvPr id="0" name=""/>
        <dsp:cNvSpPr/>
      </dsp:nvSpPr>
      <dsp:spPr>
        <a:xfrm>
          <a:off x="0" y="601422"/>
          <a:ext cx="7886700"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Discipline Action Error Detail Report</a:t>
          </a:r>
        </a:p>
      </dsp:txBody>
      <dsp:txXfrm>
        <a:off x="28100" y="629522"/>
        <a:ext cx="7830500" cy="519439"/>
      </dsp:txXfrm>
    </dsp:sp>
    <dsp:sp modelId="{3E44ACFE-4EAB-4CAB-AFF0-0538E450649F}">
      <dsp:nvSpPr>
        <dsp:cNvPr id="0" name=""/>
        <dsp:cNvSpPr/>
      </dsp:nvSpPr>
      <dsp:spPr>
        <a:xfrm>
          <a:off x="0" y="1246182"/>
          <a:ext cx="7886700" cy="57563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Discipline Action Error Summary Report</a:t>
          </a:r>
        </a:p>
      </dsp:txBody>
      <dsp:txXfrm>
        <a:off x="28100" y="1274282"/>
        <a:ext cx="7830500" cy="519439"/>
      </dsp:txXfrm>
    </dsp:sp>
    <dsp:sp modelId="{3D5AC024-0D2D-4EF4-9B59-3A59A558F461}">
      <dsp:nvSpPr>
        <dsp:cNvPr id="0" name=""/>
        <dsp:cNvSpPr/>
      </dsp:nvSpPr>
      <dsp:spPr>
        <a:xfrm>
          <a:off x="0" y="1890942"/>
          <a:ext cx="7886700" cy="57563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Summary of Behavior by Action</a:t>
          </a:r>
        </a:p>
      </dsp:txBody>
      <dsp:txXfrm>
        <a:off x="28100" y="1919042"/>
        <a:ext cx="7830500" cy="519439"/>
      </dsp:txXfrm>
    </dsp:sp>
    <dsp:sp modelId="{3AC180EA-1F96-49F3-A24B-9172F1C1D7C9}">
      <dsp:nvSpPr>
        <dsp:cNvPr id="0" name=""/>
        <dsp:cNvSpPr/>
      </dsp:nvSpPr>
      <dsp:spPr>
        <a:xfrm>
          <a:off x="0" y="2535702"/>
          <a:ext cx="7886700" cy="57563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Count Incidents by Action Trend</a:t>
          </a:r>
        </a:p>
      </dsp:txBody>
      <dsp:txXfrm>
        <a:off x="28100" y="2563802"/>
        <a:ext cx="7830500" cy="519439"/>
      </dsp:txXfrm>
    </dsp:sp>
    <dsp:sp modelId="{BA7B9BA9-1BEC-4008-8A61-96D1DFC752CC}">
      <dsp:nvSpPr>
        <dsp:cNvPr id="0" name=""/>
        <dsp:cNvSpPr/>
      </dsp:nvSpPr>
      <dsp:spPr>
        <a:xfrm>
          <a:off x="0" y="3180462"/>
          <a:ext cx="7886700" cy="57563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Comparison of Incidents Reported and Students Disciplined</a:t>
          </a:r>
        </a:p>
      </dsp:txBody>
      <dsp:txXfrm>
        <a:off x="28100" y="3208562"/>
        <a:ext cx="7830500" cy="519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150CA-B9E1-4574-89DF-989501103C08}">
      <dsp:nvSpPr>
        <dsp:cNvPr id="0" name=""/>
        <dsp:cNvSpPr/>
      </dsp:nvSpPr>
      <dsp:spPr>
        <a:xfrm>
          <a:off x="0" y="58361"/>
          <a:ext cx="7886700" cy="479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Comparison of Incidents Reported and Students Disciplined</a:t>
          </a:r>
        </a:p>
      </dsp:txBody>
      <dsp:txXfrm>
        <a:off x="23417" y="81778"/>
        <a:ext cx="7839866" cy="432866"/>
      </dsp:txXfrm>
    </dsp:sp>
    <dsp:sp modelId="{F5025265-681F-4EBE-9BB4-501EB4F11475}">
      <dsp:nvSpPr>
        <dsp:cNvPr id="0" name=""/>
        <dsp:cNvSpPr/>
      </dsp:nvSpPr>
      <dsp:spPr>
        <a:xfrm>
          <a:off x="0" y="595661"/>
          <a:ext cx="7886700" cy="479700"/>
        </a:xfrm>
        <a:prstGeom prst="round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Count of Students Disciplined Trend</a:t>
          </a:r>
        </a:p>
      </dsp:txBody>
      <dsp:txXfrm>
        <a:off x="23417" y="619078"/>
        <a:ext cx="7839866" cy="432866"/>
      </dsp:txXfrm>
    </dsp:sp>
    <dsp:sp modelId="{9192B41C-840E-4CCA-AAD7-07576EC1DCB4}">
      <dsp:nvSpPr>
        <dsp:cNvPr id="0" name=""/>
        <dsp:cNvSpPr/>
      </dsp:nvSpPr>
      <dsp:spPr>
        <a:xfrm>
          <a:off x="0" y="1132962"/>
          <a:ext cx="7886700" cy="479700"/>
        </a:xfrm>
        <a:prstGeom prst="round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Summary of Disciplinary Actions by Federal Race/Ethnicity</a:t>
          </a:r>
        </a:p>
      </dsp:txBody>
      <dsp:txXfrm>
        <a:off x="23417" y="1156379"/>
        <a:ext cx="7839866" cy="432866"/>
      </dsp:txXfrm>
    </dsp:sp>
    <dsp:sp modelId="{30E1BE21-D148-4EBD-86C8-E6702BA81FA7}">
      <dsp:nvSpPr>
        <dsp:cNvPr id="0" name=""/>
        <dsp:cNvSpPr/>
      </dsp:nvSpPr>
      <dsp:spPr>
        <a:xfrm>
          <a:off x="0" y="1670262"/>
          <a:ext cx="7886700" cy="479700"/>
        </a:xfrm>
        <a:prstGeom prst="round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Summary of Disciplinary Actions by Gender</a:t>
          </a:r>
        </a:p>
      </dsp:txBody>
      <dsp:txXfrm>
        <a:off x="23417" y="1693679"/>
        <a:ext cx="7839866" cy="432866"/>
      </dsp:txXfrm>
    </dsp:sp>
    <dsp:sp modelId="{2C097461-5116-4C34-8740-C4406C5EDBAD}">
      <dsp:nvSpPr>
        <dsp:cNvPr id="0" name=""/>
        <dsp:cNvSpPr/>
      </dsp:nvSpPr>
      <dsp:spPr>
        <a:xfrm>
          <a:off x="0" y="2207562"/>
          <a:ext cx="7886700" cy="479700"/>
        </a:xfrm>
        <a:prstGeom prst="round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Summary of Disciplinary Actions by Grade</a:t>
          </a:r>
        </a:p>
      </dsp:txBody>
      <dsp:txXfrm>
        <a:off x="23417" y="2230979"/>
        <a:ext cx="7839866" cy="432866"/>
      </dsp:txXfrm>
    </dsp:sp>
    <dsp:sp modelId="{8C293FC0-ABC7-42DC-9B39-15438557C39E}">
      <dsp:nvSpPr>
        <dsp:cNvPr id="0" name=""/>
        <dsp:cNvSpPr/>
      </dsp:nvSpPr>
      <dsp:spPr>
        <a:xfrm>
          <a:off x="0" y="2744862"/>
          <a:ext cx="7886700" cy="479700"/>
        </a:xfrm>
        <a:prstGeom prst="round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Summary of Disciplinary by Demographic File</a:t>
          </a:r>
        </a:p>
      </dsp:txBody>
      <dsp:txXfrm>
        <a:off x="23417" y="2768279"/>
        <a:ext cx="7839866" cy="432866"/>
      </dsp:txXfrm>
    </dsp:sp>
    <dsp:sp modelId="{8A21DED0-74D7-4B9C-B582-9A9063AC7B62}">
      <dsp:nvSpPr>
        <dsp:cNvPr id="0" name=""/>
        <dsp:cNvSpPr/>
      </dsp:nvSpPr>
      <dsp:spPr>
        <a:xfrm>
          <a:off x="0" y="3282162"/>
          <a:ext cx="7886700" cy="479700"/>
        </a:xfrm>
        <a:prstGeom prst="round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Demographics Error Detail Report</a:t>
          </a:r>
        </a:p>
      </dsp:txBody>
      <dsp:txXfrm>
        <a:off x="23417" y="3305579"/>
        <a:ext cx="7839866" cy="432866"/>
      </dsp:txXfrm>
    </dsp:sp>
    <dsp:sp modelId="{9F5AC976-8700-4E16-8130-FCF8E17288D0}">
      <dsp:nvSpPr>
        <dsp:cNvPr id="0" name=""/>
        <dsp:cNvSpPr/>
      </dsp:nvSpPr>
      <dsp:spPr>
        <a:xfrm>
          <a:off x="0" y="3819462"/>
          <a:ext cx="7886700" cy="4797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Demographics Error Summary Report</a:t>
          </a:r>
        </a:p>
      </dsp:txBody>
      <dsp:txXfrm>
        <a:off x="23417" y="3842879"/>
        <a:ext cx="7839866" cy="4328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In Colorado, the legal definition of bullying is quite complicated. Bullying is defined in Colorado law as: “Any written </a:t>
            </a:r>
            <a:r>
              <a:rPr lang="en-US" sz="1200" b="0">
                <a:solidFill>
                  <a:schemeClr val="bg1"/>
                </a:solidFill>
                <a:effectLst/>
                <a:latin typeface="Ink Free" panose="03080402000500000000" pitchFamily="66" charset="0"/>
                <a:ea typeface="Times New Roman" panose="02020603050405020304" pitchFamily="18" charset="0"/>
              </a:rPr>
              <a:t>or verbal expression, or physical or electronic act or gesture, or a pattern thereof, that is intended to coerce, intimidate, or cause any physical, mental, or emotional harm to any student.”</a:t>
            </a:r>
            <a:endParaRPr lang="en-US" b="0"/>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58857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a:t>Perhaps an easier way to understand bullying comes from the research on the topic. Researchers suggest that there are three components that differentiate bullying from other forms of aggression. </a:t>
            </a:r>
          </a:p>
          <a:p>
            <a:pPr marL="171450" indent="-171450">
              <a:buFont typeface="Arial" panose="020B0604020202020204" pitchFamily="34" charset="0"/>
              <a:buChar char="•"/>
            </a:pPr>
            <a:r>
              <a:rPr lang="en-US" baseline="0"/>
              <a:t>The first component is that bullying behavior is intentional. It is not an accident. When a student perpetrates bullying against another student, it is done so with the purpose of causing harm.</a:t>
            </a:r>
          </a:p>
          <a:p>
            <a:pPr marL="171450" indent="-171450">
              <a:buFont typeface="Arial" panose="020B0604020202020204" pitchFamily="34" charset="0"/>
              <a:buChar char="•"/>
            </a:pPr>
            <a:r>
              <a:rPr lang="en-US" baseline="0"/>
              <a:t>The second component is that the bullying behavior is repeated or likely to be repeated. Bullying often does not happen just once.</a:t>
            </a:r>
          </a:p>
          <a:p>
            <a:pPr marL="171450" indent="-171450">
              <a:buFont typeface="Arial" panose="020B0604020202020204" pitchFamily="34" charset="0"/>
              <a:buChar char="•"/>
            </a:pPr>
            <a:r>
              <a:rPr lang="en-US" baseline="0"/>
              <a:t>Finally, there is an imbalance of power inherent in bullying situations. This means that the student perpetrating the bullying has power in some form or fashion over the target. The stereotypical portrayal of this power imbalance is that of a bigger, stronger student bullying a smaller, physically weaker student. Think, Biff Tannen bullying George McFly in the movie Back to the Future. </a:t>
            </a:r>
          </a:p>
          <a:p>
            <a:pPr marL="628650" lvl="1" indent="-171450">
              <a:buFont typeface="Arial" panose="020B0604020202020204" pitchFamily="34" charset="0"/>
              <a:buChar char="•"/>
            </a:pPr>
            <a:r>
              <a:rPr lang="en-US" baseline="0"/>
              <a:t>Another way that a power imbalance may play out is if one student is more popular, or has more social power, than another. Examples of this type of power imbalance can be found throughout movies like, Mean Girls.</a:t>
            </a: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91042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186436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32</a:t>
            </a:fld>
            <a:endParaRPr lang="en-US"/>
          </a:p>
        </p:txBody>
      </p:sp>
    </p:spTree>
    <p:extLst>
      <p:ext uri="{BB962C8B-B14F-4D97-AF65-F5344CB8AC3E}">
        <p14:creationId xmlns:p14="http://schemas.microsoft.com/office/powerpoint/2010/main" val="177480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5/4/2023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48</a:t>
            </a:fld>
            <a:endParaRPr lang="en-US"/>
          </a:p>
        </p:txBody>
      </p:sp>
    </p:spTree>
    <p:extLst>
      <p:ext uri="{BB962C8B-B14F-4D97-AF65-F5344CB8AC3E}">
        <p14:creationId xmlns:p14="http://schemas.microsoft.com/office/powerpoint/2010/main" val="348227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57</a:t>
            </a:fld>
            <a:endParaRPr lang="en-US"/>
          </a:p>
        </p:txBody>
      </p:sp>
    </p:spTree>
    <p:extLst>
      <p:ext uri="{BB962C8B-B14F-4D97-AF65-F5344CB8AC3E}">
        <p14:creationId xmlns:p14="http://schemas.microsoft.com/office/powerpoint/2010/main" val="3393803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244433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a:solidFill>
                <a:prstClr val="white">
                  <a:lumMod val="50000"/>
                </a:prstClr>
              </a:solidFill>
            </a:endParaRPr>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92439839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70785370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257520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467673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2"/>
            <a:ext cx="9144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685801" y="3324170"/>
            <a:ext cx="7801897" cy="973464"/>
          </a:xfrm>
        </p:spPr>
        <p:txBody>
          <a:bodyPr lIns="0" tIns="0" rIns="0" bIns="0"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685801" y="4675241"/>
            <a:ext cx="7801897" cy="582559"/>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a:xfrm>
            <a:off x="249655" y="6356351"/>
            <a:ext cx="2057400" cy="365125"/>
          </a:xfrm>
        </p:spPr>
        <p:txBody>
          <a:bodyPr/>
          <a:lstStyle>
            <a:lvl1pPr algn="l">
              <a:defRPr sz="12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2246" y="632708"/>
            <a:ext cx="2116730"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685802"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1"/>
            <a:ext cx="9143990" cy="1219199"/>
          </a:xfrm>
          <a:prstGeom prst="rect">
            <a:avLst/>
          </a:prstGeom>
        </p:spPr>
      </p:pic>
      <p:sp>
        <p:nvSpPr>
          <p:cNvPr id="2" name="Title 1"/>
          <p:cNvSpPr>
            <a:spLocks noGrp="1"/>
          </p:cNvSpPr>
          <p:nvPr>
            <p:ph type="title"/>
          </p:nvPr>
        </p:nvSpPr>
        <p:spPr>
          <a:xfrm>
            <a:off x="332674" y="205176"/>
            <a:ext cx="6048876"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554480"/>
            <a:ext cx="78867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705" y="6172202"/>
            <a:ext cx="857291" cy="486318"/>
          </a:xfrm>
          <a:prstGeom prst="rect">
            <a:avLst/>
          </a:prstGeom>
        </p:spPr>
      </p:pic>
      <p:sp>
        <p:nvSpPr>
          <p:cNvPr id="9" name="Slide Number Placeholder 5"/>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1"/>
            <a:ext cx="9143990" cy="1219199"/>
          </a:xfrm>
          <a:prstGeom prst="rect">
            <a:avLst/>
          </a:prstGeom>
        </p:spPr>
      </p:pic>
      <p:sp>
        <p:nvSpPr>
          <p:cNvPr id="16" name="Title 1"/>
          <p:cNvSpPr>
            <a:spLocks noGrp="1"/>
          </p:cNvSpPr>
          <p:nvPr>
            <p:ph type="title"/>
          </p:nvPr>
        </p:nvSpPr>
        <p:spPr>
          <a:xfrm>
            <a:off x="332674" y="205176"/>
            <a:ext cx="6048876"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628650" y="1554480"/>
            <a:ext cx="38862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554480"/>
            <a:ext cx="38862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705" y="6172202"/>
            <a:ext cx="857291" cy="486318"/>
          </a:xfrm>
          <a:prstGeom prst="rect">
            <a:avLst/>
          </a:prstGeom>
        </p:spPr>
      </p:pic>
      <p:sp>
        <p:nvSpPr>
          <p:cNvPr id="13" name="Slide Number Placeholder 5"/>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675640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6705" y="6172202"/>
            <a:ext cx="857291"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 y="1"/>
            <a:ext cx="9143990" cy="1219199"/>
          </a:xfrm>
          <a:prstGeom prst="rect">
            <a:avLst/>
          </a:prstGeom>
        </p:spPr>
      </p:pic>
      <p:sp>
        <p:nvSpPr>
          <p:cNvPr id="16" name="Title 1"/>
          <p:cNvSpPr>
            <a:spLocks noGrp="1"/>
          </p:cNvSpPr>
          <p:nvPr>
            <p:ph type="title"/>
          </p:nvPr>
        </p:nvSpPr>
        <p:spPr>
          <a:xfrm>
            <a:off x="332674" y="205176"/>
            <a:ext cx="6048876"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628650" y="1581409"/>
            <a:ext cx="3886200" cy="561839"/>
          </a:xfrm>
        </p:spPr>
        <p:txBody>
          <a:bodyPr>
            <a:noAutofit/>
          </a:bodyPr>
          <a:lstStyle>
            <a:lvl1pPr marL="0" indent="0">
              <a:buNone/>
              <a:defRPr sz="1800" b="1">
                <a:latin typeface="Museo Slab 500" panose="02000000000000000000" pitchFamily="50" charset="0"/>
              </a:defRPr>
            </a:lvl1pPr>
            <a:lvl2pPr marL="342900" indent="0">
              <a:buNone/>
              <a:defRPr b="1">
                <a:latin typeface="Museo Slab 500" panose="02000000000000000000" pitchFamily="50" charset="0"/>
              </a:defRPr>
            </a:lvl2pPr>
            <a:lvl3pPr marL="685800" indent="0">
              <a:buNone/>
              <a:defRPr b="1">
                <a:latin typeface="Museo Slab 500" panose="02000000000000000000" pitchFamily="50" charset="0"/>
              </a:defRPr>
            </a:lvl3pPr>
            <a:lvl4pPr marL="1028700" indent="0">
              <a:buNone/>
              <a:defRPr b="1">
                <a:latin typeface="Museo Slab 500" panose="02000000000000000000" pitchFamily="50" charset="0"/>
              </a:defRPr>
            </a:lvl4pPr>
            <a:lvl5pPr marL="13716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628650" y="2286000"/>
            <a:ext cx="3886200" cy="361981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4629150" y="1618295"/>
            <a:ext cx="3886200" cy="551880"/>
          </a:xfrm>
        </p:spPr>
        <p:txBody>
          <a:bodyPr>
            <a:noAutofit/>
          </a:bodyPr>
          <a:lstStyle>
            <a:lvl1pPr marL="0" indent="0">
              <a:buNone/>
              <a:defRPr sz="1800" b="1">
                <a:latin typeface="Museo Slab 500" panose="02000000000000000000" pitchFamily="50" charset="0"/>
              </a:defRPr>
            </a:lvl1pPr>
            <a:lvl2pPr marL="342900" indent="0">
              <a:buNone/>
              <a:defRPr b="1">
                <a:latin typeface="Museo Slab 500" panose="02000000000000000000" pitchFamily="50" charset="0"/>
              </a:defRPr>
            </a:lvl2pPr>
            <a:lvl3pPr marL="685800" indent="0">
              <a:buNone/>
              <a:defRPr b="1">
                <a:latin typeface="Museo Slab 500" panose="02000000000000000000" pitchFamily="50" charset="0"/>
              </a:defRPr>
            </a:lvl3pPr>
            <a:lvl4pPr marL="1028700" indent="0">
              <a:buNone/>
              <a:defRPr b="1">
                <a:latin typeface="Museo Slab 500" panose="02000000000000000000" pitchFamily="50" charset="0"/>
              </a:defRPr>
            </a:lvl4pPr>
            <a:lvl5pPr marL="13716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4629150" y="2286000"/>
            <a:ext cx="3886200" cy="361981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3" name="Slide Number Placeholder 5"/>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455326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p:nvPr>
        </p:nvSpPr>
        <p:spPr>
          <a:xfrm>
            <a:off x="0" y="2595716"/>
            <a:ext cx="9144000" cy="1061884"/>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p:nvPr>
        </p:nvSpPr>
        <p:spPr>
          <a:xfrm>
            <a:off x="0" y="3657600"/>
            <a:ext cx="9144000" cy="1062038"/>
          </a:xfrm>
        </p:spPr>
        <p:txBody>
          <a:bodyPr>
            <a:normAutofit/>
          </a:bodyPr>
          <a:lstStyle>
            <a:lvl1pPr marL="0" indent="0" algn="ctr">
              <a:buNone/>
              <a:defRPr sz="2400">
                <a:solidFill>
                  <a:schemeClr val="bg1"/>
                </a:solidFill>
                <a:latin typeface="Museo Slab 500" panose="02000000000000000000" pitchFamily="50" charset="0"/>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E919DADD-9A22-F824-F914-EAF2BC85E32A}"/>
              </a:ext>
            </a:extLst>
          </p:cNvPr>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145357" y="1574276"/>
            <a:ext cx="6865070"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b="0">
              <a:solidFill>
                <a:schemeClr val="tx1"/>
              </a:solidFill>
              <a:latin typeface="Museo Slab 500" panose="02000000000000000000" pitchFamily="50" charset="0"/>
            </a:endParaRPr>
          </a:p>
          <a:p>
            <a:pPr algn="ctr"/>
            <a:endParaRPr lang="en-US" sz="15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278355" y="1711843"/>
            <a:ext cx="6632269" cy="3402418"/>
          </a:xfrm>
        </p:spPr>
        <p:txBody>
          <a:bodyPr anchor="t">
            <a:normAutofit/>
          </a:bodyPr>
          <a:lstStyle>
            <a:lvl1pPr algn="ctr">
              <a:defRPr sz="3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0885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60868083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1"/>
            <a:ext cx="9143990" cy="1219199"/>
          </a:xfrm>
          <a:prstGeom prst="rect">
            <a:avLst/>
          </a:prstGeom>
        </p:spPr>
      </p:pic>
      <p:sp>
        <p:nvSpPr>
          <p:cNvPr id="6" name="Title 1"/>
          <p:cNvSpPr>
            <a:spLocks noGrp="1"/>
          </p:cNvSpPr>
          <p:nvPr>
            <p:ph type="title"/>
          </p:nvPr>
        </p:nvSpPr>
        <p:spPr>
          <a:xfrm>
            <a:off x="332674" y="205176"/>
            <a:ext cx="6048876"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705" y="6172202"/>
            <a:ext cx="857291"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332674" y="205176"/>
            <a:ext cx="6048876" cy="898524"/>
          </a:xfrm>
        </p:spPr>
        <p:txBody>
          <a:bodyPr lIns="0" tIns="0" rIns="0" bIns="0" anchor="t" anchorCtr="0">
            <a:normAutofit/>
          </a:bodyPr>
          <a:lstStyle>
            <a:lvl1pPr>
              <a:defRPr sz="2100">
                <a:solidFill>
                  <a:schemeClr val="tx1"/>
                </a:solidFill>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4461065" y="2175062"/>
            <a:ext cx="6858000" cy="2507876"/>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2924187" y="5893622"/>
            <a:ext cx="4962511" cy="898524"/>
          </a:xfrm>
        </p:spPr>
        <p:txBody>
          <a:bodyPr lIns="0" tIns="0" rIns="0" bIns="0" anchor="b" anchorCtr="0">
            <a:normAutofit/>
          </a:bodyPr>
          <a:lstStyle>
            <a:lvl1pPr algn="r">
              <a:defRPr sz="21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170937" y="228600"/>
            <a:ext cx="8802126" cy="5522976"/>
          </a:xfrm>
        </p:spPr>
        <p:txBody>
          <a:bodyPr lIns="0" tIns="0" rIns="0" bIns="0"/>
          <a:lstStyle>
            <a:lvl1pPr marL="0" indent="0">
              <a:buNone/>
              <a:defRPr sz="1800"/>
            </a:lvl1pPr>
            <a:lvl2pPr>
              <a:defRPr sz="1500"/>
            </a:lvl2pPr>
            <a:lvl3pPr>
              <a:defRPr sz="135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6705" y="6172202"/>
            <a:ext cx="857291" cy="486318"/>
          </a:xfrm>
          <a:prstGeom prst="rect">
            <a:avLst/>
          </a:prstGeom>
        </p:spPr>
      </p:pic>
    </p:spTree>
    <p:extLst>
      <p:ext uri="{BB962C8B-B14F-4D97-AF65-F5344CB8AC3E}">
        <p14:creationId xmlns:p14="http://schemas.microsoft.com/office/powerpoint/2010/main" val="2453358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
            <a:ext cx="9143999" cy="6857998"/>
          </a:xfrm>
          <a:prstGeom prst="rect">
            <a:avLst/>
          </a:prstGeom>
        </p:spPr>
      </p:pic>
      <p:sp>
        <p:nvSpPr>
          <p:cNvPr id="3" name="Title 1"/>
          <p:cNvSpPr>
            <a:spLocks noGrp="1"/>
          </p:cNvSpPr>
          <p:nvPr>
            <p:ph type="ctrTitle"/>
          </p:nvPr>
        </p:nvSpPr>
        <p:spPr>
          <a:xfrm>
            <a:off x="0" y="2595716"/>
            <a:ext cx="91440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170937" y="6427022"/>
            <a:ext cx="2057400" cy="365125"/>
          </a:xfrm>
          <a:prstGeom prst="rect">
            <a:avLst/>
          </a:prstGeom>
        </p:spPr>
        <p:txBody>
          <a:bodyPr/>
          <a:lstStyle>
            <a:lvl1pPr algn="l">
              <a:defRPr sz="12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1"/>
            <a:ext cx="9143990" cy="1219199"/>
          </a:xfrm>
          <a:prstGeom prst="rect">
            <a:avLst/>
          </a:prstGeom>
        </p:spPr>
      </p:pic>
      <p:sp>
        <p:nvSpPr>
          <p:cNvPr id="2" name="Title 1"/>
          <p:cNvSpPr>
            <a:spLocks noGrp="1"/>
          </p:cNvSpPr>
          <p:nvPr>
            <p:ph type="title"/>
          </p:nvPr>
        </p:nvSpPr>
        <p:spPr>
          <a:xfrm>
            <a:off x="980803" y="356616"/>
            <a:ext cx="5400747" cy="74708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554480"/>
            <a:ext cx="78867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705" y="6172202"/>
            <a:ext cx="857291" cy="486318"/>
          </a:xfrm>
          <a:prstGeom prst="rect">
            <a:avLst/>
          </a:prstGeom>
        </p:spPr>
      </p:pic>
      <p:sp>
        <p:nvSpPr>
          <p:cNvPr id="9" name="Slide Number Placeholder 5"/>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461" y="18288"/>
            <a:ext cx="723884"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1"/>
            <a:ext cx="9143990" cy="1219199"/>
          </a:xfrm>
          <a:prstGeom prst="rect">
            <a:avLst/>
          </a:prstGeom>
        </p:spPr>
      </p:pic>
      <p:sp>
        <p:nvSpPr>
          <p:cNvPr id="2" name="Title 1"/>
          <p:cNvSpPr>
            <a:spLocks noGrp="1"/>
          </p:cNvSpPr>
          <p:nvPr>
            <p:ph type="title"/>
          </p:nvPr>
        </p:nvSpPr>
        <p:spPr>
          <a:xfrm>
            <a:off x="980803" y="356616"/>
            <a:ext cx="5400747" cy="74708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554480"/>
            <a:ext cx="78867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705" y="6172202"/>
            <a:ext cx="857291" cy="486318"/>
          </a:xfrm>
          <a:prstGeom prst="rect">
            <a:avLst/>
          </a:prstGeom>
        </p:spPr>
      </p:pic>
      <p:sp>
        <p:nvSpPr>
          <p:cNvPr id="9" name="Slide Number Placeholder 5"/>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460" y="18288"/>
            <a:ext cx="723884"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1"/>
            <a:ext cx="9143990" cy="1219199"/>
          </a:xfrm>
          <a:prstGeom prst="rect">
            <a:avLst/>
          </a:prstGeom>
        </p:spPr>
      </p:pic>
      <p:sp>
        <p:nvSpPr>
          <p:cNvPr id="2" name="Title 1"/>
          <p:cNvSpPr>
            <a:spLocks noGrp="1"/>
          </p:cNvSpPr>
          <p:nvPr>
            <p:ph type="title"/>
          </p:nvPr>
        </p:nvSpPr>
        <p:spPr>
          <a:xfrm>
            <a:off x="980803" y="356616"/>
            <a:ext cx="5400747" cy="74708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554480"/>
            <a:ext cx="78867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705" y="6172202"/>
            <a:ext cx="857291" cy="486318"/>
          </a:xfrm>
          <a:prstGeom prst="rect">
            <a:avLst/>
          </a:prstGeom>
        </p:spPr>
      </p:pic>
      <p:sp>
        <p:nvSpPr>
          <p:cNvPr id="9" name="Slide Number Placeholder 5"/>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460" y="18289"/>
            <a:ext cx="723884"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1"/>
            <a:ext cx="9143990" cy="1219199"/>
          </a:xfrm>
          <a:prstGeom prst="rect">
            <a:avLst/>
          </a:prstGeom>
        </p:spPr>
      </p:pic>
      <p:sp>
        <p:nvSpPr>
          <p:cNvPr id="2" name="Title 1"/>
          <p:cNvSpPr>
            <a:spLocks noGrp="1"/>
          </p:cNvSpPr>
          <p:nvPr>
            <p:ph type="title"/>
          </p:nvPr>
        </p:nvSpPr>
        <p:spPr>
          <a:xfrm>
            <a:off x="980803" y="356616"/>
            <a:ext cx="5400747" cy="74708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554480"/>
            <a:ext cx="78867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705" y="6172202"/>
            <a:ext cx="857291" cy="486318"/>
          </a:xfrm>
          <a:prstGeom prst="rect">
            <a:avLst/>
          </a:prstGeom>
        </p:spPr>
      </p:pic>
      <p:sp>
        <p:nvSpPr>
          <p:cNvPr id="9" name="Slide Number Placeholder 5"/>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460" y="18289"/>
            <a:ext cx="723883"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1"/>
            <a:ext cx="9143990" cy="1219199"/>
          </a:xfrm>
          <a:prstGeom prst="rect">
            <a:avLst/>
          </a:prstGeom>
        </p:spPr>
      </p:pic>
      <p:sp>
        <p:nvSpPr>
          <p:cNvPr id="2" name="Title 1"/>
          <p:cNvSpPr>
            <a:spLocks noGrp="1"/>
          </p:cNvSpPr>
          <p:nvPr>
            <p:ph type="title"/>
          </p:nvPr>
        </p:nvSpPr>
        <p:spPr>
          <a:xfrm>
            <a:off x="980803" y="356616"/>
            <a:ext cx="5400747" cy="74708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554480"/>
            <a:ext cx="78867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705" y="6172202"/>
            <a:ext cx="857291" cy="486318"/>
          </a:xfrm>
          <a:prstGeom prst="rect">
            <a:avLst/>
          </a:prstGeom>
        </p:spPr>
      </p:pic>
      <p:sp>
        <p:nvSpPr>
          <p:cNvPr id="9" name="Slide Number Placeholder 5"/>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460" y="18290"/>
            <a:ext cx="723883"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1"/>
            <a:ext cx="9143990" cy="1219199"/>
          </a:xfrm>
          <a:prstGeom prst="rect">
            <a:avLst/>
          </a:prstGeom>
        </p:spPr>
      </p:pic>
      <p:sp>
        <p:nvSpPr>
          <p:cNvPr id="2" name="Title 1"/>
          <p:cNvSpPr>
            <a:spLocks noGrp="1"/>
          </p:cNvSpPr>
          <p:nvPr>
            <p:ph type="title"/>
          </p:nvPr>
        </p:nvSpPr>
        <p:spPr>
          <a:xfrm>
            <a:off x="980803" y="356616"/>
            <a:ext cx="5400747" cy="74708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554480"/>
            <a:ext cx="78867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705" y="6172202"/>
            <a:ext cx="857291" cy="486318"/>
          </a:xfrm>
          <a:prstGeom prst="rect">
            <a:avLst/>
          </a:prstGeom>
        </p:spPr>
      </p:pic>
      <p:sp>
        <p:nvSpPr>
          <p:cNvPr id="9" name="Slide Number Placeholder 5"/>
          <p:cNvSpPr>
            <a:spLocks noGrp="1"/>
          </p:cNvSpPr>
          <p:nvPr>
            <p:ph type="sldNum" sz="quarter" idx="12"/>
          </p:nvPr>
        </p:nvSpPr>
        <p:spPr>
          <a:xfrm>
            <a:off x="249655" y="6356351"/>
            <a:ext cx="20574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460" y="18290"/>
            <a:ext cx="723882"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948229110"/>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15697" y="6427020"/>
            <a:ext cx="2057400" cy="365125"/>
          </a:xfrm>
          <a:prstGeom prst="rect">
            <a:avLst/>
          </a:prstGeom>
        </p:spPr>
        <p:txBody>
          <a:bodyPr/>
          <a:lstStyle>
            <a:lvl1pPr algn="l">
              <a:defRPr sz="12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6913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58898017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81514753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9646551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41496314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46142535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69930070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97781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ADCBF6-49E3-4515-B284-83B33249404E}" type="datetime1">
              <a:rPr lang="en-US" smtClean="0"/>
              <a:t>5/4/2023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718" r:id="rId1"/>
    <p:sldLayoutId id="2147483707" r:id="rId2"/>
    <p:sldLayoutId id="2147483720" r:id="rId3"/>
    <p:sldLayoutId id="2147483715" r:id="rId4"/>
    <p:sldLayoutId id="2147483714" r:id="rId5"/>
    <p:sldLayoutId id="2147483704" r:id="rId6"/>
    <p:sldLayoutId id="2147483724" r:id="rId7"/>
    <p:sldLayoutId id="2147483702" r:id="rId8"/>
    <p:sldLayoutId id="2147483703" r:id="rId9"/>
    <p:sldLayoutId id="2147483727" r:id="rId10"/>
    <p:sldLayoutId id="2147483708" r:id="rId11"/>
    <p:sldLayoutId id="2147483709" r:id="rId12"/>
    <p:sldLayoutId id="2147483710" r:id="rId13"/>
    <p:sldLayoutId id="2147483711" r:id="rId14"/>
    <p:sldLayoutId id="2147483712" r:id="rId15"/>
    <p:sldLayoutId id="2147483713" r:id="rId16"/>
    <p:sldLayoutId id="2147483716" r:id="rId1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6.png"/><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cde.state.co.us/datapipeline/22-23schooldisciplin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4.png"/></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hyperlink" Target="https://www.cde.state.co.us/datapipeline/schooldiscipline" TargetMode="External"/><Relationship Id="rId4" Type="http://schemas.openxmlformats.org/officeDocument/2006/relationships/hyperlink" Target="mailto:gudka_d@cde.state.co.us"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5" descr="Text&#10;&#10;Description automatically generated">
            <a:extLst>
              <a:ext uri="{FF2B5EF4-FFF2-40B4-BE49-F238E27FC236}">
                <a16:creationId xmlns:a16="http://schemas.microsoft.com/office/drawing/2014/main" id="{3D4A8256-5C2E-8BEA-6BA5-86E9122B065F}"/>
              </a:ext>
            </a:extLst>
          </p:cNvPr>
          <p:cNvPicPr>
            <a:picLocks noChangeAspect="1"/>
          </p:cNvPicPr>
          <p:nvPr/>
        </p:nvPicPr>
        <p:blipFill rotWithShape="1">
          <a:blip r:embed="rId2"/>
          <a:srcRect l="64" r="64"/>
          <a:stretch/>
        </p:blipFill>
        <p:spPr>
          <a:xfrm>
            <a:off x="20" y="10"/>
            <a:ext cx="9143980" cy="6857990"/>
          </a:xfrm>
          <a:prstGeom prst="rect">
            <a:avLst/>
          </a:prstGeom>
        </p:spPr>
      </p:pic>
      <p:sp>
        <p:nvSpPr>
          <p:cNvPr id="2" name="Title 1"/>
          <p:cNvSpPr>
            <a:spLocks noGrp="1"/>
          </p:cNvSpPr>
          <p:nvPr>
            <p:ph type="ctrTitle"/>
          </p:nvPr>
        </p:nvSpPr>
        <p:spPr>
          <a:xfrm rot="21360000">
            <a:off x="3171926" y="820529"/>
            <a:ext cx="4809654" cy="4520644"/>
          </a:xfrm>
        </p:spPr>
        <p:txBody>
          <a:bodyPr>
            <a:normAutofit fontScale="90000"/>
          </a:bodyPr>
          <a:lstStyle/>
          <a:p>
            <a:br>
              <a:rPr lang="en-US" b="1" dirty="0">
                <a:latin typeface="Museo Slab 500"/>
              </a:rPr>
            </a:br>
            <a:r>
              <a:rPr lang="en-US" b="1" dirty="0">
                <a:solidFill>
                  <a:srgbClr val="EF7521"/>
                </a:solidFill>
                <a:latin typeface="Museo Slab 500"/>
              </a:rPr>
              <a:t>2022-2023</a:t>
            </a:r>
            <a:br>
              <a:rPr lang="en-US" b="1" dirty="0">
                <a:solidFill>
                  <a:srgbClr val="EF7521"/>
                </a:solidFill>
              </a:rPr>
            </a:br>
            <a:br>
              <a:rPr lang="en-US" b="1" dirty="0">
                <a:solidFill>
                  <a:srgbClr val="EF7521"/>
                </a:solidFill>
              </a:rPr>
            </a:br>
            <a:br>
              <a:rPr lang="en-US" b="1" dirty="0">
                <a:solidFill>
                  <a:srgbClr val="EF7521"/>
                </a:solidFill>
              </a:rPr>
            </a:br>
            <a:br>
              <a:rPr lang="en-US" b="1" dirty="0">
                <a:solidFill>
                  <a:srgbClr val="EF7521"/>
                </a:solidFill>
                <a:latin typeface="Museo Slab 500"/>
              </a:rPr>
            </a:br>
            <a:br>
              <a:rPr lang="en-US" b="1" dirty="0">
                <a:solidFill>
                  <a:srgbClr val="EF7521"/>
                </a:solidFill>
                <a:latin typeface="Museo Slab 500"/>
              </a:rPr>
            </a:br>
            <a:br>
              <a:rPr lang="en-US" b="1" dirty="0">
                <a:solidFill>
                  <a:srgbClr val="EF7521"/>
                </a:solidFill>
                <a:latin typeface="Museo Slab 500"/>
              </a:rPr>
            </a:br>
            <a:br>
              <a:rPr lang="en-US" b="1" dirty="0">
                <a:solidFill>
                  <a:srgbClr val="EF7521"/>
                </a:solidFill>
                <a:latin typeface="Museo Slab 500"/>
              </a:rPr>
            </a:br>
            <a:br>
              <a:rPr lang="en-US" b="1" dirty="0">
                <a:solidFill>
                  <a:srgbClr val="EF7521"/>
                </a:solidFill>
                <a:latin typeface="Museo Slab 500"/>
              </a:rPr>
            </a:br>
            <a:r>
              <a:rPr lang="en-US" b="1" dirty="0">
                <a:solidFill>
                  <a:srgbClr val="EF7521"/>
                </a:solidFill>
                <a:latin typeface="Museo Slab 500"/>
              </a:rPr>
              <a:t>School Discipline </a:t>
            </a:r>
            <a:br>
              <a:rPr lang="en-US" b="1" dirty="0">
                <a:solidFill>
                  <a:srgbClr val="EF7521"/>
                </a:solidFill>
              </a:rPr>
            </a:br>
            <a:r>
              <a:rPr lang="en-US" b="1" dirty="0">
                <a:solidFill>
                  <a:srgbClr val="EF7521"/>
                </a:solidFill>
                <a:latin typeface="Museo Slab 500"/>
              </a:rPr>
              <a:t> Data Collection Training</a:t>
            </a:r>
            <a:br>
              <a:rPr lang="en-US" b="1" dirty="0">
                <a:solidFill>
                  <a:srgbClr val="EF7521"/>
                </a:solidFill>
                <a:latin typeface="Museo Slab 500"/>
              </a:rPr>
            </a:br>
            <a:r>
              <a:rPr lang="en-US" b="1" dirty="0">
                <a:solidFill>
                  <a:srgbClr val="EF7521"/>
                </a:solidFill>
                <a:latin typeface="Museo Slab 500"/>
              </a:rPr>
              <a:t>May 3rd, 2023</a:t>
            </a:r>
          </a:p>
        </p:txBody>
      </p:sp>
      <p:sp>
        <p:nvSpPr>
          <p:cNvPr id="4" name="Subtitle 3"/>
          <p:cNvSpPr>
            <a:spLocks noGrp="1"/>
          </p:cNvSpPr>
          <p:nvPr>
            <p:ph type="subTitle" idx="1"/>
          </p:nvPr>
        </p:nvSpPr>
        <p:spPr>
          <a:xfrm>
            <a:off x="1143000" y="4036740"/>
            <a:ext cx="6858000" cy="1221059"/>
          </a:xfrm>
        </p:spPr>
        <p:txBody>
          <a:bodyPr>
            <a:normAutofit/>
          </a:bodyPr>
          <a:lstStyle/>
          <a:p>
            <a:r>
              <a:rPr lang="en-US" b="1"/>
              <a:t> </a:t>
            </a:r>
          </a:p>
          <a:p>
            <a:endParaRPr lang="en-US"/>
          </a:p>
        </p:txBody>
      </p:sp>
      <p:pic>
        <p:nvPicPr>
          <p:cNvPr id="5" name="Picture 7" descr="A picture containing circle&#10;&#10;Description automatically generated">
            <a:extLst>
              <a:ext uri="{FF2B5EF4-FFF2-40B4-BE49-F238E27FC236}">
                <a16:creationId xmlns:a16="http://schemas.microsoft.com/office/drawing/2014/main" id="{9A519468-CB28-E602-5A69-734CF2F95F52}"/>
              </a:ext>
            </a:extLst>
          </p:cNvPr>
          <p:cNvPicPr>
            <a:picLocks noChangeAspect="1"/>
          </p:cNvPicPr>
          <p:nvPr/>
        </p:nvPicPr>
        <p:blipFill>
          <a:blip r:embed="rId3"/>
          <a:stretch>
            <a:fillRect/>
          </a:stretch>
        </p:blipFill>
        <p:spPr>
          <a:xfrm>
            <a:off x="7847279" y="6110806"/>
            <a:ext cx="1292005" cy="747477"/>
          </a:xfrm>
          <a:prstGeom prst="rect">
            <a:avLst/>
          </a:prstGeom>
        </p:spPr>
      </p:pic>
    </p:spTree>
    <p:extLst>
      <p:ext uri="{BB962C8B-B14F-4D97-AF65-F5344CB8AC3E}">
        <p14:creationId xmlns:p14="http://schemas.microsoft.com/office/powerpoint/2010/main" val="33502701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oy plastic numbers">
            <a:extLst>
              <a:ext uri="{FF2B5EF4-FFF2-40B4-BE49-F238E27FC236}">
                <a16:creationId xmlns:a16="http://schemas.microsoft.com/office/drawing/2014/main" id="{495FBB01-8F82-C6DC-C88A-B89914F08999}"/>
              </a:ext>
            </a:extLst>
          </p:cNvPr>
          <p:cNvPicPr>
            <a:picLocks noChangeAspect="1"/>
          </p:cNvPicPr>
          <p:nvPr/>
        </p:nvPicPr>
        <p:blipFill rotWithShape="1">
          <a:blip r:embed="rId2"/>
          <a:srcRect l="11701" r="17815" b="-3"/>
          <a:stretch/>
        </p:blipFill>
        <p:spPr>
          <a:xfrm>
            <a:off x="20" y="10"/>
            <a:ext cx="725221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6C732-E53F-436E-9190-01D06C99FDEC}"/>
              </a:ext>
            </a:extLst>
          </p:cNvPr>
          <p:cNvSpPr>
            <a:spLocks noGrp="1"/>
          </p:cNvSpPr>
          <p:nvPr>
            <p:ph type="title"/>
          </p:nvPr>
        </p:nvSpPr>
        <p:spPr>
          <a:xfrm>
            <a:off x="5648707" y="365125"/>
            <a:ext cx="2866642" cy="1899912"/>
          </a:xfrm>
        </p:spPr>
        <p:txBody>
          <a:bodyPr>
            <a:normAutofit/>
          </a:bodyPr>
          <a:lstStyle/>
          <a:p>
            <a:r>
              <a:rPr lang="en-US" sz="3500"/>
              <a:t>Examples of Expulsion in Early Childhood</a:t>
            </a:r>
          </a:p>
        </p:txBody>
      </p:sp>
      <p:sp>
        <p:nvSpPr>
          <p:cNvPr id="3" name="Content Placeholder 2">
            <a:extLst>
              <a:ext uri="{FF2B5EF4-FFF2-40B4-BE49-F238E27FC236}">
                <a16:creationId xmlns:a16="http://schemas.microsoft.com/office/drawing/2014/main" id="{D50FCB4F-8A9C-4DAD-9E27-5ADE752D746A}"/>
              </a:ext>
            </a:extLst>
          </p:cNvPr>
          <p:cNvSpPr>
            <a:spLocks noGrp="1"/>
          </p:cNvSpPr>
          <p:nvPr>
            <p:ph idx="1"/>
          </p:nvPr>
        </p:nvSpPr>
        <p:spPr>
          <a:xfrm>
            <a:off x="5648707" y="2434201"/>
            <a:ext cx="2866642" cy="3742762"/>
          </a:xfrm>
        </p:spPr>
        <p:txBody>
          <a:bodyPr>
            <a:normAutofit/>
          </a:bodyPr>
          <a:lstStyle/>
          <a:p>
            <a:r>
              <a:rPr lang="en-US" sz="1300"/>
              <a:t>The following are examples that must be counted when reporting </a:t>
            </a:r>
            <a:r>
              <a:rPr lang="en-US" sz="1300" b="1" u="sng"/>
              <a:t>expulsions in early childhood</a:t>
            </a:r>
            <a:r>
              <a:rPr lang="en-US" sz="1300"/>
              <a:t>:</a:t>
            </a:r>
          </a:p>
          <a:p>
            <a:pPr lvl="1"/>
            <a:endParaRPr lang="en-US" sz="1300"/>
          </a:p>
          <a:p>
            <a:pPr lvl="1"/>
            <a:r>
              <a:rPr lang="en-US" sz="1300"/>
              <a:t>Families are told the program is a “bad fit” </a:t>
            </a:r>
          </a:p>
          <a:p>
            <a:pPr lvl="1"/>
            <a:endParaRPr lang="en-US" sz="1300"/>
          </a:p>
          <a:p>
            <a:pPr lvl="1"/>
            <a:r>
              <a:rPr lang="en-US" sz="1300"/>
              <a:t>Families are informed that the program cannot provide the support that the child needs without any effort to implement strategies and accommodations.</a:t>
            </a:r>
          </a:p>
          <a:p>
            <a:pPr lvl="1"/>
            <a:endParaRPr lang="en-US" sz="1300"/>
          </a:p>
          <a:p>
            <a:pPr lvl="1"/>
            <a:r>
              <a:rPr lang="en-US" sz="1300"/>
              <a:t>Families are made to feel that they are not welcome in the program due to a child’s behavior</a:t>
            </a:r>
          </a:p>
          <a:p>
            <a:endParaRPr lang="en-US" sz="1300"/>
          </a:p>
        </p:txBody>
      </p:sp>
      <p:sp>
        <p:nvSpPr>
          <p:cNvPr id="4" name="Slide Number Placeholder 3">
            <a:extLst>
              <a:ext uri="{FF2B5EF4-FFF2-40B4-BE49-F238E27FC236}">
                <a16:creationId xmlns:a16="http://schemas.microsoft.com/office/drawing/2014/main" id="{7DADDAFC-F2BE-40EB-8963-424F51A27BC5}"/>
              </a:ext>
            </a:extLst>
          </p:cNvPr>
          <p:cNvSpPr>
            <a:spLocks noGrp="1"/>
          </p:cNvSpPr>
          <p:nvPr>
            <p:ph type="sldNum" sz="quarter" idx="12"/>
          </p:nvPr>
        </p:nvSpPr>
        <p:spPr>
          <a:xfrm>
            <a:off x="6457950" y="6356350"/>
            <a:ext cx="2057400" cy="365125"/>
          </a:xfrm>
        </p:spPr>
        <p:txBody>
          <a:bodyPr>
            <a:normAutofit/>
          </a:bodyPr>
          <a:lstStyle/>
          <a:p>
            <a:pPr>
              <a:spcAft>
                <a:spcPts val="600"/>
              </a:spcAft>
            </a:pPr>
            <a:fld id="{C479D5F6-EDCB-402A-AC08-4943A1820E8F}" type="slidenum">
              <a:rPr lang="en-US" smtClean="0"/>
              <a:pPr>
                <a:spcAft>
                  <a:spcPts val="600"/>
                </a:spcAft>
              </a:pPr>
              <a:t>10</a:t>
            </a:fld>
            <a:endParaRPr lang="en-US"/>
          </a:p>
        </p:txBody>
      </p:sp>
      <p:pic>
        <p:nvPicPr>
          <p:cNvPr id="7" name="Picture 35" descr="A picture containing circle&#10;&#10;Description automatically generated">
            <a:extLst>
              <a:ext uri="{FF2B5EF4-FFF2-40B4-BE49-F238E27FC236}">
                <a16:creationId xmlns:a16="http://schemas.microsoft.com/office/drawing/2014/main" id="{D56BBD16-AB9D-4F7D-44C6-A22D4F443526}"/>
              </a:ext>
            </a:extLst>
          </p:cNvPr>
          <p:cNvPicPr>
            <a:picLocks noChangeAspect="1"/>
          </p:cNvPicPr>
          <p:nvPr/>
        </p:nvPicPr>
        <p:blipFill>
          <a:blip r:embed="rId3"/>
          <a:stretch>
            <a:fillRect/>
          </a:stretch>
        </p:blipFill>
        <p:spPr>
          <a:xfrm>
            <a:off x="7779378" y="6020271"/>
            <a:ext cx="1348590" cy="770111"/>
          </a:xfrm>
          <a:prstGeom prst="rect">
            <a:avLst/>
          </a:prstGeom>
        </p:spPr>
      </p:pic>
    </p:spTree>
    <p:extLst>
      <p:ext uri="{BB962C8B-B14F-4D97-AF65-F5344CB8AC3E}">
        <p14:creationId xmlns:p14="http://schemas.microsoft.com/office/powerpoint/2010/main" val="758671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144777C-5A53-423B-BF4B-32FBEE45B82C}"/>
              </a:ext>
            </a:extLst>
          </p:cNvPr>
          <p:cNvSpPr>
            <a:spLocks noGrp="1"/>
          </p:cNvSpPr>
          <p:nvPr>
            <p:ph type="title"/>
          </p:nvPr>
        </p:nvSpPr>
        <p:spPr>
          <a:xfrm>
            <a:off x="630936" y="256032"/>
            <a:ext cx="7879842" cy="1014984"/>
          </a:xfrm>
        </p:spPr>
        <p:txBody>
          <a:bodyPr anchor="b">
            <a:normAutofit/>
          </a:bodyPr>
          <a:lstStyle/>
          <a:p>
            <a:r>
              <a:rPr lang="en-US"/>
              <a:t>In-School Suspensions and Classroom Removals in Early Childhood</a:t>
            </a: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1E67382D-B1BD-467E-AAB6-5FE64ED43909}"/>
              </a:ext>
            </a:extLst>
          </p:cNvPr>
          <p:cNvSpPr>
            <a:spLocks noGrp="1"/>
          </p:cNvSpPr>
          <p:nvPr>
            <p:ph type="sldNum" sz="quarter" idx="12"/>
          </p:nvPr>
        </p:nvSpPr>
        <p:spPr>
          <a:xfrm>
            <a:off x="6654940" y="6356350"/>
            <a:ext cx="185812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11</a:t>
            </a:fld>
            <a:endParaRPr lang="en-US">
              <a:solidFill>
                <a:schemeClr val="tx1">
                  <a:lumMod val="50000"/>
                  <a:lumOff val="50000"/>
                </a:schemeClr>
              </a:solidFill>
            </a:endParaRPr>
          </a:p>
        </p:txBody>
      </p:sp>
      <p:graphicFrame>
        <p:nvGraphicFramePr>
          <p:cNvPr id="9" name="Content Placeholder 2">
            <a:extLst>
              <a:ext uri="{FF2B5EF4-FFF2-40B4-BE49-F238E27FC236}">
                <a16:creationId xmlns:a16="http://schemas.microsoft.com/office/drawing/2014/main" id="{D26166E2-C957-4DF3-1137-503097D08B09}"/>
              </a:ext>
            </a:extLst>
          </p:cNvPr>
          <p:cNvGraphicFramePr>
            <a:graphicFrameLocks noGrp="1"/>
          </p:cNvGraphicFramePr>
          <p:nvPr>
            <p:ph idx="1"/>
            <p:extLst>
              <p:ext uri="{D42A27DB-BD31-4B8C-83A1-F6EECF244321}">
                <p14:modId xmlns:p14="http://schemas.microsoft.com/office/powerpoint/2010/main" val="2923951792"/>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35" descr="A picture containing circle&#10;&#10;Description automatically generated">
            <a:extLst>
              <a:ext uri="{FF2B5EF4-FFF2-40B4-BE49-F238E27FC236}">
                <a16:creationId xmlns:a16="http://schemas.microsoft.com/office/drawing/2014/main" id="{A5344824-8C4C-7CB0-BCE0-14D26E798769}"/>
              </a:ext>
            </a:extLst>
          </p:cNvPr>
          <p:cNvPicPr>
            <a:picLocks noChangeAspect="1"/>
          </p:cNvPicPr>
          <p:nvPr/>
        </p:nvPicPr>
        <p:blipFill>
          <a:blip r:embed="rId7"/>
          <a:stretch>
            <a:fillRect/>
          </a:stretch>
        </p:blipFill>
        <p:spPr>
          <a:xfrm>
            <a:off x="61299" y="6280557"/>
            <a:ext cx="1065671" cy="577726"/>
          </a:xfrm>
          <a:prstGeom prst="rect">
            <a:avLst/>
          </a:prstGeom>
        </p:spPr>
      </p:pic>
    </p:spTree>
    <p:extLst>
      <p:ext uri="{BB962C8B-B14F-4D97-AF65-F5344CB8AC3E}">
        <p14:creationId xmlns:p14="http://schemas.microsoft.com/office/powerpoint/2010/main" val="299454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D52C5-0EDA-48C9-8EBC-936C9C0CA199}"/>
              </a:ext>
            </a:extLst>
          </p:cNvPr>
          <p:cNvSpPr>
            <a:spLocks noGrp="1"/>
          </p:cNvSpPr>
          <p:nvPr>
            <p:ph type="title"/>
          </p:nvPr>
        </p:nvSpPr>
        <p:spPr>
          <a:xfrm>
            <a:off x="630936" y="256032"/>
            <a:ext cx="7879842" cy="1014984"/>
          </a:xfrm>
        </p:spPr>
        <p:txBody>
          <a:bodyPr anchor="b">
            <a:normAutofit/>
          </a:bodyPr>
          <a:lstStyle/>
          <a:p>
            <a:r>
              <a:rPr lang="en-US"/>
              <a:t>Which children need to be reported and how is this tracked?</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089C9146-83FC-4D8A-B36D-ABA7547F5298}"/>
              </a:ext>
            </a:extLst>
          </p:cNvPr>
          <p:cNvSpPr>
            <a:spLocks noGrp="1"/>
          </p:cNvSpPr>
          <p:nvPr>
            <p:ph type="sldNum" sz="quarter" idx="12"/>
          </p:nvPr>
        </p:nvSpPr>
        <p:spPr>
          <a:xfrm>
            <a:off x="6654940" y="6356350"/>
            <a:ext cx="185812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12</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990C50B7-8BF3-DF07-3E0E-1FAF82E11461}"/>
              </a:ext>
            </a:extLst>
          </p:cNvPr>
          <p:cNvGraphicFramePr>
            <a:graphicFrameLocks noGrp="1"/>
          </p:cNvGraphicFramePr>
          <p:nvPr>
            <p:ph idx="1"/>
            <p:extLst>
              <p:ext uri="{D42A27DB-BD31-4B8C-83A1-F6EECF244321}">
                <p14:modId xmlns:p14="http://schemas.microsoft.com/office/powerpoint/2010/main" val="3105012117"/>
              </p:ext>
            </p:extLst>
          </p:nvPr>
        </p:nvGraphicFramePr>
        <p:xfrm>
          <a:off x="221245" y="194792"/>
          <a:ext cx="8769411" cy="6666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35" descr="A picture containing circle&#10;&#10;Description automatically generated">
            <a:extLst>
              <a:ext uri="{FF2B5EF4-FFF2-40B4-BE49-F238E27FC236}">
                <a16:creationId xmlns:a16="http://schemas.microsoft.com/office/drawing/2014/main" id="{B23B87AA-384F-1AF1-4FB5-DCE79DB2B55A}"/>
              </a:ext>
            </a:extLst>
          </p:cNvPr>
          <p:cNvPicPr>
            <a:picLocks noChangeAspect="1"/>
          </p:cNvPicPr>
          <p:nvPr/>
        </p:nvPicPr>
        <p:blipFill>
          <a:blip r:embed="rId7"/>
          <a:stretch>
            <a:fillRect/>
          </a:stretch>
        </p:blipFill>
        <p:spPr>
          <a:xfrm>
            <a:off x="106566" y="6088172"/>
            <a:ext cx="1348590" cy="770111"/>
          </a:xfrm>
          <a:prstGeom prst="rect">
            <a:avLst/>
          </a:prstGeom>
        </p:spPr>
      </p:pic>
    </p:spTree>
    <p:extLst>
      <p:ext uri="{BB962C8B-B14F-4D97-AF65-F5344CB8AC3E}">
        <p14:creationId xmlns:p14="http://schemas.microsoft.com/office/powerpoint/2010/main" val="358001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7631637-F8E3-4A62-B4FB-43FC88D5385C}"/>
              </a:ext>
            </a:extLst>
          </p:cNvPr>
          <p:cNvSpPr txBox="1"/>
          <p:nvPr/>
        </p:nvSpPr>
        <p:spPr>
          <a:xfrm>
            <a:off x="630936" y="251312"/>
            <a:ext cx="7879842" cy="10102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School Discipline Files</a:t>
            </a:r>
          </a:p>
        </p:txBody>
      </p:sp>
      <p:sp>
        <p:nvSpPr>
          <p:cNvPr id="22" name="Rectangle 2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96012"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38086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lide Number Placeholder 2"/>
          <p:cNvSpPr>
            <a:spLocks noGrp="1"/>
          </p:cNvSpPr>
          <p:nvPr>
            <p:ph type="sldNum" sz="quarter" idx="12"/>
          </p:nvPr>
        </p:nvSpPr>
        <p:spPr>
          <a:xfrm>
            <a:off x="1147330" y="5942709"/>
            <a:ext cx="1647944" cy="292459"/>
          </a:xfrm>
        </p:spPr>
        <p:txBody>
          <a:bodyPr/>
          <a:lstStyle/>
          <a:p>
            <a:pPr defTabSz="731520">
              <a:spcAft>
                <a:spcPts val="600"/>
              </a:spcAft>
            </a:pPr>
            <a:fld id="{C479D5F6-EDCB-402A-AC08-4943A1820E8F}" type="slidenum">
              <a:rPr lang="en-US" sz="1280">
                <a:solidFill>
                  <a:prstClr val="black"/>
                </a:solidFill>
              </a:rPr>
              <a:pPr defTabSz="731520">
                <a:spcAft>
                  <a:spcPts val="600"/>
                </a:spcAft>
              </a:pPr>
              <a:t>13</a:t>
            </a:fld>
            <a:endParaRPr lang="en-US">
              <a:solidFill>
                <a:prstClr val="black"/>
              </a:solidFill>
            </a:endParaRPr>
          </a:p>
        </p:txBody>
      </p:sp>
      <p:pic>
        <p:nvPicPr>
          <p:cNvPr id="7" name="Picture 6" descr="A picture containing clipart&#10;&#10;Description automatically generated">
            <a:extLst>
              <a:ext uri="{FF2B5EF4-FFF2-40B4-BE49-F238E27FC236}">
                <a16:creationId xmlns:a16="http://schemas.microsoft.com/office/drawing/2014/main" id="{871C3B45-CCBD-4690-873A-465FF0DD2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22" y="1571004"/>
            <a:ext cx="2939360" cy="1743940"/>
          </a:xfrm>
          <a:prstGeom prst="rect">
            <a:avLst/>
          </a:prstGeom>
        </p:spPr>
      </p:pic>
      <p:pic>
        <p:nvPicPr>
          <p:cNvPr id="11" name="Picture 10" descr="A group of people posing for the camera&#10;&#10;Description automatically generated with medium confidence">
            <a:extLst>
              <a:ext uri="{FF2B5EF4-FFF2-40B4-BE49-F238E27FC236}">
                <a16:creationId xmlns:a16="http://schemas.microsoft.com/office/drawing/2014/main" id="{F3C262A8-7E05-4C4A-9CED-2701618B5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781" y="2889880"/>
            <a:ext cx="3251031" cy="2133447"/>
          </a:xfrm>
          <a:prstGeom prst="rect">
            <a:avLst/>
          </a:prstGeom>
        </p:spPr>
      </p:pic>
      <p:pic>
        <p:nvPicPr>
          <p:cNvPr id="13" name="Picture 12" descr="Icon&#10;&#10;Description automatically generated">
            <a:extLst>
              <a:ext uri="{FF2B5EF4-FFF2-40B4-BE49-F238E27FC236}">
                <a16:creationId xmlns:a16="http://schemas.microsoft.com/office/drawing/2014/main" id="{61072960-A367-43EA-99DA-16EFC3F3A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600" y="4934331"/>
            <a:ext cx="1801621" cy="1487483"/>
          </a:xfrm>
          <a:prstGeom prst="rect">
            <a:avLst/>
          </a:prstGeom>
        </p:spPr>
      </p:pic>
      <p:sp>
        <p:nvSpPr>
          <p:cNvPr id="14" name="TextBox 13">
            <a:extLst>
              <a:ext uri="{FF2B5EF4-FFF2-40B4-BE49-F238E27FC236}">
                <a16:creationId xmlns:a16="http://schemas.microsoft.com/office/drawing/2014/main" id="{57509698-7643-4653-8A11-702368C0E4DC}"/>
              </a:ext>
            </a:extLst>
          </p:cNvPr>
          <p:cNvSpPr txBox="1"/>
          <p:nvPr/>
        </p:nvSpPr>
        <p:spPr>
          <a:xfrm>
            <a:off x="4731702" y="1950939"/>
            <a:ext cx="3260614" cy="1138773"/>
          </a:xfrm>
          <a:prstGeom prst="rect">
            <a:avLst/>
          </a:prstGeom>
          <a:noFill/>
        </p:spPr>
        <p:txBody>
          <a:bodyPr wrap="square" lIns="91440" tIns="45720" rIns="91440" bIns="45720" rtlCol="0" anchor="t">
            <a:spAutoFit/>
          </a:bodyPr>
          <a:lstStyle/>
          <a:p>
            <a:pPr algn="ctr" defTabSz="731520">
              <a:spcAft>
                <a:spcPts val="600"/>
              </a:spcAft>
            </a:pPr>
            <a:r>
              <a:rPr lang="en-US" sz="2000"/>
              <a:t>Discipline by Action</a:t>
            </a:r>
            <a:endParaRPr lang="en-US" sz="2000">
              <a:cs typeface="Calibri"/>
            </a:endParaRPr>
          </a:p>
          <a:p>
            <a:pPr algn="ctr" defTabSz="731520">
              <a:spcAft>
                <a:spcPts val="600"/>
              </a:spcAft>
            </a:pPr>
            <a:r>
              <a:rPr lang="en-US" sz="2000"/>
              <a:t>Count of Incidents</a:t>
            </a:r>
            <a:endParaRPr lang="en-US" sz="2000">
              <a:cs typeface="Calibri"/>
            </a:endParaRPr>
          </a:p>
          <a:p>
            <a:pPr>
              <a:spcAft>
                <a:spcPts val="600"/>
              </a:spcAft>
            </a:pPr>
            <a:endParaRPr lang="en-US"/>
          </a:p>
        </p:txBody>
      </p:sp>
      <p:sp>
        <p:nvSpPr>
          <p:cNvPr id="15" name="TextBox 14">
            <a:extLst>
              <a:ext uri="{FF2B5EF4-FFF2-40B4-BE49-F238E27FC236}">
                <a16:creationId xmlns:a16="http://schemas.microsoft.com/office/drawing/2014/main" id="{A9DB87CC-A1FF-46A0-A469-E060C77D2F7C}"/>
              </a:ext>
            </a:extLst>
          </p:cNvPr>
          <p:cNvSpPr txBox="1"/>
          <p:nvPr/>
        </p:nvSpPr>
        <p:spPr>
          <a:xfrm>
            <a:off x="95392" y="3426206"/>
            <a:ext cx="4088864" cy="784830"/>
          </a:xfrm>
          <a:prstGeom prst="rect">
            <a:avLst/>
          </a:prstGeom>
          <a:noFill/>
        </p:spPr>
        <p:txBody>
          <a:bodyPr wrap="square" lIns="91440" tIns="45720" rIns="91440" bIns="45720" rtlCol="0" anchor="t">
            <a:spAutoFit/>
          </a:bodyPr>
          <a:lstStyle/>
          <a:p>
            <a:pPr defTabSz="731520">
              <a:spcAft>
                <a:spcPts val="600"/>
              </a:spcAft>
            </a:pPr>
            <a:r>
              <a:rPr lang="en-US" sz="2000"/>
              <a:t>Discipline by Student Demographics</a:t>
            </a:r>
            <a:endParaRPr lang="en-US" sz="2000">
              <a:cs typeface="Calibri"/>
            </a:endParaRPr>
          </a:p>
          <a:p>
            <a:pPr defTabSz="731520">
              <a:spcAft>
                <a:spcPts val="600"/>
              </a:spcAft>
            </a:pPr>
            <a:r>
              <a:rPr lang="en-US" sz="2000"/>
              <a:t>Count by students by demographics</a:t>
            </a:r>
            <a:endParaRPr lang="en-US" sz="2000">
              <a:cs typeface="Calibri"/>
            </a:endParaRPr>
          </a:p>
        </p:txBody>
      </p:sp>
      <p:sp>
        <p:nvSpPr>
          <p:cNvPr id="10" name="TextBox 9">
            <a:extLst>
              <a:ext uri="{FF2B5EF4-FFF2-40B4-BE49-F238E27FC236}">
                <a16:creationId xmlns:a16="http://schemas.microsoft.com/office/drawing/2014/main" id="{5416DAB4-0A69-4216-AE0C-7BAF5EBF5C6C}"/>
              </a:ext>
            </a:extLst>
          </p:cNvPr>
          <p:cNvSpPr txBox="1"/>
          <p:nvPr/>
        </p:nvSpPr>
        <p:spPr>
          <a:xfrm>
            <a:off x="3469371" y="5560879"/>
            <a:ext cx="4532838" cy="1092607"/>
          </a:xfrm>
          <a:prstGeom prst="rect">
            <a:avLst/>
          </a:prstGeom>
          <a:noFill/>
        </p:spPr>
        <p:txBody>
          <a:bodyPr wrap="square" lIns="91440" tIns="45720" rIns="91440" bIns="45720" anchor="t">
            <a:spAutoFit/>
          </a:bodyPr>
          <a:lstStyle/>
          <a:p>
            <a:pPr defTabSz="731520">
              <a:spcAft>
                <a:spcPts val="600"/>
              </a:spcAft>
            </a:pPr>
            <a:r>
              <a:rPr lang="en-US" sz="2000"/>
              <a:t>Firearm Discipline</a:t>
            </a:r>
            <a:endParaRPr lang="en-US" sz="2000">
              <a:cs typeface="Calibri"/>
            </a:endParaRPr>
          </a:p>
          <a:p>
            <a:pPr defTabSz="731520">
              <a:spcAft>
                <a:spcPts val="600"/>
              </a:spcAft>
            </a:pPr>
            <a:r>
              <a:rPr lang="en-US" sz="2000"/>
              <a:t>Count of number of firearms brought or possessed to each school</a:t>
            </a:r>
            <a:endParaRPr lang="en-US" sz="2000">
              <a:cs typeface="Calibri"/>
            </a:endParaRPr>
          </a:p>
        </p:txBody>
      </p:sp>
      <p:pic>
        <p:nvPicPr>
          <p:cNvPr id="5" name="Picture 35" descr="A picture containing circle&#10;&#10;Description automatically generated">
            <a:extLst>
              <a:ext uri="{FF2B5EF4-FFF2-40B4-BE49-F238E27FC236}">
                <a16:creationId xmlns:a16="http://schemas.microsoft.com/office/drawing/2014/main" id="{D5868848-893C-0E23-96C6-7266C11BDB58}"/>
              </a:ext>
            </a:extLst>
          </p:cNvPr>
          <p:cNvPicPr>
            <a:picLocks noChangeAspect="1"/>
          </p:cNvPicPr>
          <p:nvPr/>
        </p:nvPicPr>
        <p:blipFill>
          <a:blip r:embed="rId5"/>
          <a:stretch>
            <a:fillRect/>
          </a:stretch>
        </p:blipFill>
        <p:spPr>
          <a:xfrm>
            <a:off x="7654893" y="33667"/>
            <a:ext cx="1348590" cy="770111"/>
          </a:xfrm>
          <a:prstGeom prst="rect">
            <a:avLst/>
          </a:prstGeom>
        </p:spPr>
      </p:pic>
    </p:spTree>
    <p:extLst>
      <p:ext uri="{BB962C8B-B14F-4D97-AF65-F5344CB8AC3E}">
        <p14:creationId xmlns:p14="http://schemas.microsoft.com/office/powerpoint/2010/main" val="323605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US"/>
              <a:t>Discipline by Action File</a:t>
            </a: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513402" y="1926266"/>
            <a:ext cx="4706039" cy="3794606"/>
          </a:xfrm>
        </p:spPr>
        <p:txBody>
          <a:bodyPr vert="horz" lIns="0" tIns="0" rIns="0" bIns="45720" rtlCol="0" anchor="t">
            <a:normAutofit/>
          </a:bodyPr>
          <a:lstStyle/>
          <a:p>
            <a:pPr marL="0" indent="0" algn="ctr" defTabSz="740664">
              <a:lnSpc>
                <a:spcPct val="110000"/>
              </a:lnSpc>
              <a:spcBef>
                <a:spcPts val="810"/>
              </a:spcBef>
              <a:buNone/>
            </a:pPr>
            <a:r>
              <a:rPr lang="en-US" sz="2800" b="1"/>
              <a:t>Collects the </a:t>
            </a:r>
            <a:endParaRPr lang="en-US" sz="2800" b="1">
              <a:cs typeface="Calibri"/>
            </a:endParaRPr>
          </a:p>
          <a:p>
            <a:pPr marL="0" indent="0" algn="ctr" defTabSz="740664">
              <a:lnSpc>
                <a:spcPct val="110000"/>
              </a:lnSpc>
              <a:spcBef>
                <a:spcPts val="810"/>
              </a:spcBef>
              <a:buNone/>
            </a:pPr>
            <a:r>
              <a:rPr lang="en-US" sz="2800" b="1"/>
              <a:t>NUMBER of INCIDENTS </a:t>
            </a:r>
            <a:endParaRPr lang="en-US" sz="2800" b="1">
              <a:cs typeface="Calibri"/>
            </a:endParaRPr>
          </a:p>
          <a:p>
            <a:pPr marL="0" indent="0" algn="ctr" defTabSz="740664">
              <a:lnSpc>
                <a:spcPct val="110000"/>
              </a:lnSpc>
              <a:spcBef>
                <a:spcPts val="810"/>
              </a:spcBef>
              <a:buNone/>
            </a:pPr>
            <a:r>
              <a:rPr lang="en-US" sz="2800" b="1"/>
              <a:t>by CATEGORY </a:t>
            </a:r>
            <a:endParaRPr lang="en-US" sz="2800" b="1">
              <a:cs typeface="Calibri"/>
            </a:endParaRPr>
          </a:p>
          <a:p>
            <a:pPr marL="0" indent="0" algn="ctr" defTabSz="740664">
              <a:lnSpc>
                <a:spcPct val="110000"/>
              </a:lnSpc>
              <a:spcBef>
                <a:spcPts val="810"/>
              </a:spcBef>
              <a:buNone/>
            </a:pPr>
            <a:r>
              <a:rPr lang="en-US" sz="2800" b="1"/>
              <a:t>for each SCHOOL</a:t>
            </a:r>
            <a:endParaRPr lang="en-US" sz="2800" b="1">
              <a:cs typeface="Calibri"/>
            </a:endParaRPr>
          </a:p>
        </p:txBody>
      </p:sp>
      <p:sp>
        <p:nvSpPr>
          <p:cNvPr id="6" name="Slide Number Placeholder 5"/>
          <p:cNvSpPr>
            <a:spLocks noGrp="1"/>
          </p:cNvSpPr>
          <p:nvPr>
            <p:ph type="sldNum" sz="quarter" idx="12"/>
          </p:nvPr>
        </p:nvSpPr>
        <p:spPr>
          <a:xfrm>
            <a:off x="1181766" y="5985233"/>
            <a:ext cx="1682304" cy="298557"/>
          </a:xfrm>
        </p:spPr>
        <p:txBody>
          <a:bodyPr/>
          <a:lstStyle/>
          <a:p>
            <a:pPr defTabSz="740664">
              <a:spcAft>
                <a:spcPts val="600"/>
              </a:spcAft>
            </a:pPr>
            <a:fld id="{C479D5F6-EDCB-402A-AC08-4943A1820E8F}" type="slidenum">
              <a:rPr lang="en-US" sz="1296"/>
              <a:pPr defTabSz="740664">
                <a:spcAft>
                  <a:spcPts val="600"/>
                </a:spcAft>
              </a:pPr>
              <a:t>14</a:t>
            </a:fld>
            <a:endParaRPr lang="en-US"/>
          </a:p>
        </p:txBody>
      </p:sp>
      <p:sp>
        <p:nvSpPr>
          <p:cNvPr id="5" name="Rounded Rectangle 4"/>
          <p:cNvSpPr/>
          <p:nvPr/>
        </p:nvSpPr>
        <p:spPr>
          <a:xfrm>
            <a:off x="3686377" y="5797387"/>
            <a:ext cx="1721953" cy="222042"/>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spcAft>
                <a:spcPts val="600"/>
              </a:spcAft>
            </a:pPr>
            <a:r>
              <a:rPr lang="en-US" sz="1458"/>
              <a:t>Discipline by Action</a:t>
            </a:r>
            <a:endParaRPr lang="en-US"/>
          </a:p>
        </p:txBody>
      </p:sp>
      <p:pic>
        <p:nvPicPr>
          <p:cNvPr id="8" name="Picture 7" descr="A picture containing clipart&#10;&#10;Description automatically generated">
            <a:extLst>
              <a:ext uri="{FF2B5EF4-FFF2-40B4-BE49-F238E27FC236}">
                <a16:creationId xmlns:a16="http://schemas.microsoft.com/office/drawing/2014/main" id="{44BCB5AD-117F-4485-AFFE-56FE0A029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572" y="3021205"/>
            <a:ext cx="3408052" cy="2436678"/>
          </a:xfrm>
          <a:prstGeom prst="rect">
            <a:avLst/>
          </a:prstGeom>
        </p:spPr>
      </p:pic>
      <p:pic>
        <p:nvPicPr>
          <p:cNvPr id="7" name="Picture 35" descr="A picture containing circle&#10;&#10;Description automatically generated">
            <a:extLst>
              <a:ext uri="{FF2B5EF4-FFF2-40B4-BE49-F238E27FC236}">
                <a16:creationId xmlns:a16="http://schemas.microsoft.com/office/drawing/2014/main" id="{A1E5C29F-B9D8-1FBC-2408-900DDEEA3BFC}"/>
              </a:ext>
            </a:extLst>
          </p:cNvPr>
          <p:cNvPicPr>
            <a:picLocks noChangeAspect="1"/>
          </p:cNvPicPr>
          <p:nvPr/>
        </p:nvPicPr>
        <p:blipFill>
          <a:blip r:embed="rId3"/>
          <a:stretch>
            <a:fillRect/>
          </a:stretch>
        </p:blipFill>
        <p:spPr>
          <a:xfrm>
            <a:off x="7688844" y="6088172"/>
            <a:ext cx="1348590" cy="770111"/>
          </a:xfrm>
          <a:prstGeom prst="rect">
            <a:avLst/>
          </a:prstGeom>
        </p:spPr>
      </p:pic>
    </p:spTree>
    <p:extLst>
      <p:ext uri="{BB962C8B-B14F-4D97-AF65-F5344CB8AC3E}">
        <p14:creationId xmlns:p14="http://schemas.microsoft.com/office/powerpoint/2010/main" val="426754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2078"/>
            <a:ext cx="7772400" cy="461224"/>
          </a:xfrm>
        </p:spPr>
        <p:txBody>
          <a:bodyPr>
            <a:normAutofit fontScale="90000"/>
          </a:bodyPr>
          <a:lstStyle/>
          <a:p>
            <a:br>
              <a:rPr lang="en-US" sz="4800" b="1"/>
            </a:br>
            <a:br>
              <a:rPr lang="en-US" sz="4800" b="1"/>
            </a:br>
            <a:br>
              <a:rPr lang="en-US" sz="4800" b="1"/>
            </a:br>
            <a:endParaRPr lang="en-US">
              <a:solidFill>
                <a:schemeClr val="accent5">
                  <a:lumMod val="50000"/>
                </a:schemeClr>
              </a:solidFill>
            </a:endParaRPr>
          </a:p>
        </p:txBody>
      </p:sp>
      <p:pic>
        <p:nvPicPr>
          <p:cNvPr id="8" name="Picture 7">
            <a:extLst>
              <a:ext uri="{FF2B5EF4-FFF2-40B4-BE49-F238E27FC236}">
                <a16:creationId xmlns:a16="http://schemas.microsoft.com/office/drawing/2014/main" id="{CC26AA98-39D5-47EE-0A87-2B45D685B6D0}"/>
              </a:ext>
            </a:extLst>
          </p:cNvPr>
          <p:cNvPicPr>
            <a:picLocks noChangeAspect="1"/>
          </p:cNvPicPr>
          <p:nvPr/>
        </p:nvPicPr>
        <p:blipFill>
          <a:blip r:embed="rId2"/>
          <a:stretch>
            <a:fillRect/>
          </a:stretch>
        </p:blipFill>
        <p:spPr>
          <a:xfrm>
            <a:off x="0" y="3213301"/>
            <a:ext cx="9144000" cy="3213717"/>
          </a:xfrm>
          <a:prstGeom prst="rect">
            <a:avLst/>
          </a:prstGeom>
        </p:spPr>
      </p:pic>
      <p:pic>
        <p:nvPicPr>
          <p:cNvPr id="11" name="Picture 10">
            <a:extLst>
              <a:ext uri="{FF2B5EF4-FFF2-40B4-BE49-F238E27FC236}">
                <a16:creationId xmlns:a16="http://schemas.microsoft.com/office/drawing/2014/main" id="{7F02D2EE-A27F-0FA7-998C-66517F9E07C6}"/>
              </a:ext>
            </a:extLst>
          </p:cNvPr>
          <p:cNvPicPr>
            <a:picLocks noChangeAspect="1"/>
          </p:cNvPicPr>
          <p:nvPr/>
        </p:nvPicPr>
        <p:blipFill rotWithShape="1">
          <a:blip r:embed="rId3"/>
          <a:srcRect t="82544"/>
          <a:stretch/>
        </p:blipFill>
        <p:spPr>
          <a:xfrm>
            <a:off x="0" y="3644699"/>
            <a:ext cx="9144000" cy="252598"/>
          </a:xfrm>
          <a:prstGeom prst="rect">
            <a:avLst/>
          </a:prstGeom>
        </p:spPr>
      </p:pic>
      <p:sp>
        <p:nvSpPr>
          <p:cNvPr id="12" name="TextBox 11">
            <a:extLst>
              <a:ext uri="{FF2B5EF4-FFF2-40B4-BE49-F238E27FC236}">
                <a16:creationId xmlns:a16="http://schemas.microsoft.com/office/drawing/2014/main" id="{49C25AE6-CA41-F68C-E777-2770343D527F}"/>
              </a:ext>
            </a:extLst>
          </p:cNvPr>
          <p:cNvSpPr txBox="1"/>
          <p:nvPr/>
        </p:nvSpPr>
        <p:spPr>
          <a:xfrm>
            <a:off x="1251771" y="2781904"/>
            <a:ext cx="7206429" cy="369332"/>
          </a:xfrm>
          <a:prstGeom prst="rect">
            <a:avLst/>
          </a:prstGeom>
          <a:noFill/>
        </p:spPr>
        <p:txBody>
          <a:bodyPr wrap="square" rtlCol="0">
            <a:spAutoFit/>
          </a:bodyPr>
          <a:lstStyle/>
          <a:p>
            <a:r>
              <a:rPr lang="en-US" b="1">
                <a:solidFill>
                  <a:schemeClr val="accent5">
                    <a:lumMod val="75000"/>
                  </a:schemeClr>
                </a:solidFill>
              </a:rPr>
              <a:t>Added Behavior Code for the 2022-2023 Discipline by Action File </a:t>
            </a:r>
          </a:p>
        </p:txBody>
      </p:sp>
      <p:sp>
        <p:nvSpPr>
          <p:cNvPr id="13" name="Star: 5 Points 12">
            <a:extLst>
              <a:ext uri="{FF2B5EF4-FFF2-40B4-BE49-F238E27FC236}">
                <a16:creationId xmlns:a16="http://schemas.microsoft.com/office/drawing/2014/main" id="{77472AC5-A5C9-9DD7-1527-0E4AD37D9C31}"/>
              </a:ext>
            </a:extLst>
          </p:cNvPr>
          <p:cNvSpPr/>
          <p:nvPr/>
        </p:nvSpPr>
        <p:spPr>
          <a:xfrm>
            <a:off x="511586" y="2455650"/>
            <a:ext cx="914400" cy="914400"/>
          </a:xfrm>
          <a:prstGeom prst="star5">
            <a:avLst/>
          </a:prstGeom>
          <a:solidFill>
            <a:srgbClr val="F27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023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959C-5369-486D-BE1B-F9CB1D2F4089}"/>
              </a:ext>
            </a:extLst>
          </p:cNvPr>
          <p:cNvSpPr>
            <a:spLocks noGrp="1"/>
          </p:cNvSpPr>
          <p:nvPr>
            <p:ph type="title"/>
          </p:nvPr>
        </p:nvSpPr>
        <p:spPr/>
        <p:txBody>
          <a:bodyPr/>
          <a:lstStyle/>
          <a:p>
            <a:r>
              <a:rPr lang="en-US"/>
              <a:t>Bullying</a:t>
            </a:r>
          </a:p>
        </p:txBody>
      </p:sp>
      <p:sp>
        <p:nvSpPr>
          <p:cNvPr id="4" name="Slide Number Placeholder 3">
            <a:extLst>
              <a:ext uri="{FF2B5EF4-FFF2-40B4-BE49-F238E27FC236}">
                <a16:creationId xmlns:a16="http://schemas.microsoft.com/office/drawing/2014/main" id="{1C5CA24F-520B-44D1-B093-D3DDE12B81F1}"/>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16</a:t>
            </a:fld>
            <a:endParaRPr lang="en-US">
              <a:solidFill>
                <a:prstClr val="white">
                  <a:lumMod val="50000"/>
                </a:prstClr>
              </a:solidFill>
            </a:endParaRPr>
          </a:p>
        </p:txBody>
      </p:sp>
      <p:pic>
        <p:nvPicPr>
          <p:cNvPr id="5" name="Picture 4" descr="A person writing on a chalkboard&#10;&#10;Description automatically generated with medium confidence">
            <a:extLst>
              <a:ext uri="{FF2B5EF4-FFF2-40B4-BE49-F238E27FC236}">
                <a16:creationId xmlns:a16="http://schemas.microsoft.com/office/drawing/2014/main" id="{F8D28987-DA0C-4A67-94CF-3B0C1B58F324}"/>
              </a:ext>
            </a:extLst>
          </p:cNvPr>
          <p:cNvPicPr>
            <a:picLocks noChangeAspect="1"/>
          </p:cNvPicPr>
          <p:nvPr/>
        </p:nvPicPr>
        <p:blipFill rotWithShape="1">
          <a:blip r:embed="rId3">
            <a:extLst>
              <a:ext uri="{28A0092B-C50C-407E-A947-70E740481C1C}">
                <a14:useLocalDpi xmlns:a14="http://schemas.microsoft.com/office/drawing/2010/main" val="0"/>
              </a:ext>
            </a:extLst>
          </a:blip>
          <a:srcRect t="15746"/>
          <a:stretch/>
        </p:blipFill>
        <p:spPr>
          <a:xfrm>
            <a:off x="0" y="1211107"/>
            <a:ext cx="9144000" cy="4827486"/>
          </a:xfrm>
          <a:prstGeom prst="rect">
            <a:avLst/>
          </a:prstGeom>
        </p:spPr>
      </p:pic>
      <p:sp>
        <p:nvSpPr>
          <p:cNvPr id="7" name="TextBox 6">
            <a:extLst>
              <a:ext uri="{FF2B5EF4-FFF2-40B4-BE49-F238E27FC236}">
                <a16:creationId xmlns:a16="http://schemas.microsoft.com/office/drawing/2014/main" id="{616E3B0A-7590-4156-BBB4-782527FC635C}"/>
              </a:ext>
            </a:extLst>
          </p:cNvPr>
          <p:cNvSpPr txBox="1"/>
          <p:nvPr/>
        </p:nvSpPr>
        <p:spPr>
          <a:xfrm>
            <a:off x="123825" y="1317963"/>
            <a:ext cx="8858250" cy="4031873"/>
          </a:xfrm>
          <a:prstGeom prst="rect">
            <a:avLst/>
          </a:prstGeom>
          <a:noFill/>
        </p:spPr>
        <p:txBody>
          <a:bodyPr wrap="square">
            <a:spAutoFit/>
          </a:bodyPr>
          <a:lstStyle/>
          <a:p>
            <a:r>
              <a:rPr lang="en-US" sz="3200" b="1">
                <a:solidFill>
                  <a:schemeClr val="bg1"/>
                </a:solidFill>
                <a:latin typeface="Ink Free" panose="03080402000500000000" pitchFamily="66" charset="0"/>
                <a:ea typeface="Times New Roman" panose="02020603050405020304" pitchFamily="18" charset="0"/>
              </a:rPr>
              <a:t>Any written or verbal expression, or physical or electronic act or gesture, or a pattern thereof, that is intended to coerce, intimidate, or cause any physical, mental, or emotional harm to any student.</a:t>
            </a:r>
          </a:p>
          <a:p>
            <a:endParaRPr lang="en-US" sz="3200" b="1">
              <a:solidFill>
                <a:schemeClr val="bg1"/>
              </a:solidFill>
              <a:latin typeface="Ink Free" panose="03080402000500000000" pitchFamily="66" charset="0"/>
            </a:endParaRPr>
          </a:p>
          <a:p>
            <a:r>
              <a:rPr lang="en-US" sz="3200" b="1">
                <a:solidFill>
                  <a:schemeClr val="bg1"/>
                </a:solidFill>
                <a:latin typeface="Ink Free" panose="03080402000500000000" pitchFamily="66" charset="0"/>
              </a:rPr>
              <a:t>-Legal definition of bullying</a:t>
            </a:r>
            <a:br>
              <a:rPr lang="en-US" sz="3200" b="1">
                <a:solidFill>
                  <a:schemeClr val="bg1"/>
                </a:solidFill>
                <a:latin typeface="Ink Free" panose="03080402000500000000" pitchFamily="66" charset="0"/>
              </a:rPr>
            </a:br>
            <a:r>
              <a:rPr lang="en-US" sz="3200" b="1">
                <a:solidFill>
                  <a:schemeClr val="bg1"/>
                </a:solidFill>
                <a:latin typeface="Ink Free" panose="03080402000500000000" pitchFamily="66" charset="0"/>
              </a:rPr>
              <a:t>  in Colorado</a:t>
            </a:r>
            <a:endParaRPr lang="en-US" sz="19900" b="1">
              <a:solidFill>
                <a:schemeClr val="bg1"/>
              </a:solidFill>
              <a:latin typeface="Ink Free" panose="03080402000500000000" pitchFamily="66" charset="0"/>
            </a:endParaRPr>
          </a:p>
        </p:txBody>
      </p:sp>
    </p:spTree>
    <p:extLst>
      <p:ext uri="{BB962C8B-B14F-4D97-AF65-F5344CB8AC3E}">
        <p14:creationId xmlns:p14="http://schemas.microsoft.com/office/powerpoint/2010/main" val="395722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2635-4A0E-4DFD-BCF7-81C1F67AFBA4}"/>
              </a:ext>
            </a:extLst>
          </p:cNvPr>
          <p:cNvSpPr>
            <a:spLocks noGrp="1"/>
          </p:cNvSpPr>
          <p:nvPr>
            <p:ph type="title"/>
          </p:nvPr>
        </p:nvSpPr>
        <p:spPr/>
        <p:txBody>
          <a:bodyPr/>
          <a:lstStyle/>
          <a:p>
            <a:r>
              <a:rPr lang="en-US"/>
              <a:t>Bullying - Clarifications</a:t>
            </a:r>
          </a:p>
        </p:txBody>
      </p:sp>
      <p:sp>
        <p:nvSpPr>
          <p:cNvPr id="4" name="Slide Number Placeholder 3">
            <a:extLst>
              <a:ext uri="{FF2B5EF4-FFF2-40B4-BE49-F238E27FC236}">
                <a16:creationId xmlns:a16="http://schemas.microsoft.com/office/drawing/2014/main" id="{066EEEE5-3B5D-46B9-A19C-836674C70743}"/>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17</a:t>
            </a:fld>
            <a:endParaRPr lang="en-US">
              <a:solidFill>
                <a:prstClr val="white">
                  <a:lumMod val="50000"/>
                </a:prstClr>
              </a:solidFill>
            </a:endParaRPr>
          </a:p>
        </p:txBody>
      </p:sp>
      <p:sp>
        <p:nvSpPr>
          <p:cNvPr id="5" name="Rectangle 4">
            <a:extLst>
              <a:ext uri="{FF2B5EF4-FFF2-40B4-BE49-F238E27FC236}">
                <a16:creationId xmlns:a16="http://schemas.microsoft.com/office/drawing/2014/main" id="{39FD4427-4672-4306-A9EE-AF4DADF8B149}"/>
              </a:ext>
            </a:extLst>
          </p:cNvPr>
          <p:cNvSpPr/>
          <p:nvPr/>
        </p:nvSpPr>
        <p:spPr>
          <a:xfrm>
            <a:off x="1167106" y="6449597"/>
            <a:ext cx="6809788" cy="307777"/>
          </a:xfrm>
          <a:prstGeom prst="rect">
            <a:avLst/>
          </a:prstGeom>
        </p:spPr>
        <p:txBody>
          <a:bodyPr wrap="square">
            <a:spAutoFit/>
          </a:bodyPr>
          <a:lstStyle/>
          <a:p>
            <a:pPr marL="0" lvl="1" algn="ctr"/>
            <a:r>
              <a:rPr lang="en-US" sz="1400"/>
              <a:t>(See Gladden et al., 2014)</a:t>
            </a:r>
          </a:p>
        </p:txBody>
      </p:sp>
      <p:sp>
        <p:nvSpPr>
          <p:cNvPr id="6" name="Rounded Rectangle 9">
            <a:extLst>
              <a:ext uri="{FF2B5EF4-FFF2-40B4-BE49-F238E27FC236}">
                <a16:creationId xmlns:a16="http://schemas.microsoft.com/office/drawing/2014/main" id="{C6777357-8979-4FD9-9EBD-18047693389B}"/>
              </a:ext>
            </a:extLst>
          </p:cNvPr>
          <p:cNvSpPr/>
          <p:nvPr/>
        </p:nvSpPr>
        <p:spPr>
          <a:xfrm>
            <a:off x="6416269" y="2150680"/>
            <a:ext cx="2455129" cy="502778"/>
          </a:xfrm>
          <a:prstGeom prst="roundRect">
            <a:avLst/>
          </a:prstGeom>
          <a:solidFill>
            <a:srgbClr val="009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atin typeface="Arial" panose="020B0604020202020204" pitchFamily="34" charset="0"/>
                <a:cs typeface="Arial" panose="020B0604020202020204" pitchFamily="34" charset="0"/>
              </a:rPr>
              <a:t>Imbalance of Power</a:t>
            </a:r>
          </a:p>
        </p:txBody>
      </p:sp>
      <p:pic>
        <p:nvPicPr>
          <p:cNvPr id="7" name="Picture 6">
            <a:extLst>
              <a:ext uri="{FF2B5EF4-FFF2-40B4-BE49-F238E27FC236}">
                <a16:creationId xmlns:a16="http://schemas.microsoft.com/office/drawing/2014/main" id="{31701456-9549-4AE2-95AA-39AE11751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6943" y="3489610"/>
            <a:ext cx="2313782" cy="1542521"/>
          </a:xfrm>
          <a:prstGeom prst="rect">
            <a:avLst/>
          </a:prstGeom>
        </p:spPr>
      </p:pic>
      <p:sp>
        <p:nvSpPr>
          <p:cNvPr id="8" name="Rounded Rectangle 15">
            <a:extLst>
              <a:ext uri="{FF2B5EF4-FFF2-40B4-BE49-F238E27FC236}">
                <a16:creationId xmlns:a16="http://schemas.microsoft.com/office/drawing/2014/main" id="{5D8025B7-EC76-4BFB-AC36-1B25F3B51A74}"/>
              </a:ext>
            </a:extLst>
          </p:cNvPr>
          <p:cNvSpPr/>
          <p:nvPr/>
        </p:nvSpPr>
        <p:spPr>
          <a:xfrm>
            <a:off x="3342132" y="2150680"/>
            <a:ext cx="2459736" cy="502778"/>
          </a:xfrm>
          <a:prstGeom prst="roundRect">
            <a:avLst/>
          </a:prstGeom>
          <a:solidFill>
            <a:srgbClr val="009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atin typeface="Arial" panose="020B0604020202020204" pitchFamily="34" charset="0"/>
                <a:cs typeface="Arial" panose="020B0604020202020204" pitchFamily="34" charset="0"/>
              </a:rPr>
              <a:t>Repeated</a:t>
            </a:r>
          </a:p>
        </p:txBody>
      </p:sp>
      <p:grpSp>
        <p:nvGrpSpPr>
          <p:cNvPr id="9" name="Group 8">
            <a:extLst>
              <a:ext uri="{FF2B5EF4-FFF2-40B4-BE49-F238E27FC236}">
                <a16:creationId xmlns:a16="http://schemas.microsoft.com/office/drawing/2014/main" id="{915756B6-9358-440F-9377-B96402C47AA4}"/>
              </a:ext>
            </a:extLst>
          </p:cNvPr>
          <p:cNvGrpSpPr/>
          <p:nvPr/>
        </p:nvGrpSpPr>
        <p:grpSpPr>
          <a:xfrm>
            <a:off x="3658482" y="3319716"/>
            <a:ext cx="1827036" cy="1712415"/>
            <a:chOff x="3721471" y="3386307"/>
            <a:chExt cx="1796144" cy="1683461"/>
          </a:xfrm>
        </p:grpSpPr>
        <p:sp>
          <p:nvSpPr>
            <p:cNvPr id="10" name="Curved Right Arrow 17">
              <a:extLst>
                <a:ext uri="{FF2B5EF4-FFF2-40B4-BE49-F238E27FC236}">
                  <a16:creationId xmlns:a16="http://schemas.microsoft.com/office/drawing/2014/main" id="{DAECE3FE-4AA2-4505-A25B-2021BB6908C1}"/>
                </a:ext>
              </a:extLst>
            </p:cNvPr>
            <p:cNvSpPr/>
            <p:nvPr/>
          </p:nvSpPr>
          <p:spPr>
            <a:xfrm rot="5400000">
              <a:off x="4157325" y="2950453"/>
              <a:ext cx="801972" cy="1673679"/>
            </a:xfrm>
            <a:prstGeom prst="curvedRightArrow">
              <a:avLst>
                <a:gd name="adj1" fmla="val 20364"/>
                <a:gd name="adj2" fmla="val 50000"/>
                <a:gd name="adj3" fmla="val 34487"/>
              </a:avLst>
            </a:prstGeom>
            <a:solidFill>
              <a:srgbClr val="6EC4E8"/>
            </a:solidFill>
            <a:ln>
              <a:solidFill>
                <a:srgbClr val="6EC4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1" name="Curved Right Arrow 18">
              <a:extLst>
                <a:ext uri="{FF2B5EF4-FFF2-40B4-BE49-F238E27FC236}">
                  <a16:creationId xmlns:a16="http://schemas.microsoft.com/office/drawing/2014/main" id="{DF9A66C5-24CA-4F9B-8498-9C25AEBB321C}"/>
                </a:ext>
              </a:extLst>
            </p:cNvPr>
            <p:cNvSpPr/>
            <p:nvPr/>
          </p:nvSpPr>
          <p:spPr>
            <a:xfrm rot="16200000">
              <a:off x="4279790" y="3831942"/>
              <a:ext cx="801972" cy="1673679"/>
            </a:xfrm>
            <a:prstGeom prst="curvedRightArrow">
              <a:avLst>
                <a:gd name="adj1" fmla="val 20364"/>
                <a:gd name="adj2" fmla="val 50000"/>
                <a:gd name="adj3" fmla="val 34487"/>
              </a:avLst>
            </a:prstGeom>
            <a:solidFill>
              <a:srgbClr val="6EC4E8"/>
            </a:solidFill>
            <a:ln>
              <a:solidFill>
                <a:srgbClr val="6EC4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12" name="Rounded Rectangle 19">
            <a:extLst>
              <a:ext uri="{FF2B5EF4-FFF2-40B4-BE49-F238E27FC236}">
                <a16:creationId xmlns:a16="http://schemas.microsoft.com/office/drawing/2014/main" id="{71FAF725-9D4C-49FD-984D-F02736ACB3AB}"/>
              </a:ext>
            </a:extLst>
          </p:cNvPr>
          <p:cNvSpPr/>
          <p:nvPr/>
        </p:nvSpPr>
        <p:spPr>
          <a:xfrm>
            <a:off x="150093" y="2150680"/>
            <a:ext cx="2459736" cy="502778"/>
          </a:xfrm>
          <a:prstGeom prst="roundRect">
            <a:avLst/>
          </a:prstGeom>
          <a:solidFill>
            <a:srgbClr val="009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atin typeface="Arial" panose="020B0604020202020204" pitchFamily="34" charset="0"/>
                <a:cs typeface="Arial" panose="020B0604020202020204" pitchFamily="34" charset="0"/>
              </a:rPr>
              <a:t>Intent</a:t>
            </a:r>
          </a:p>
        </p:txBody>
      </p:sp>
      <p:pic>
        <p:nvPicPr>
          <p:cNvPr id="13" name="Picture 12">
            <a:extLst>
              <a:ext uri="{FF2B5EF4-FFF2-40B4-BE49-F238E27FC236}">
                <a16:creationId xmlns:a16="http://schemas.microsoft.com/office/drawing/2014/main" id="{DF82A5A7-E692-4B6E-A0CE-64D6ED8B42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071" y="3404664"/>
            <a:ext cx="2313780" cy="1542520"/>
          </a:xfrm>
          <a:prstGeom prst="rect">
            <a:avLst/>
          </a:prstGeom>
        </p:spPr>
      </p:pic>
    </p:spTree>
    <p:extLst>
      <p:ext uri="{BB962C8B-B14F-4D97-AF65-F5344CB8AC3E}">
        <p14:creationId xmlns:p14="http://schemas.microsoft.com/office/powerpoint/2010/main" val="23720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6">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panose="020F0502020204030204"/>
            </a:endParaRPr>
          </a:p>
        </p:txBody>
      </p:sp>
      <p:sp useBgFill="1">
        <p:nvSpPr>
          <p:cNvPr id="14" name="Freeform: Shape 18">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panose="020F0502020204030204"/>
            </a:endParaRPr>
          </a:p>
        </p:txBody>
      </p:sp>
      <p:sp>
        <p:nvSpPr>
          <p:cNvPr id="2" name="Title 1"/>
          <p:cNvSpPr>
            <a:spLocks noGrp="1"/>
          </p:cNvSpPr>
          <p:nvPr>
            <p:ph type="title"/>
          </p:nvPr>
        </p:nvSpPr>
        <p:spPr>
          <a:xfrm>
            <a:off x="628650" y="253397"/>
            <a:ext cx="7886700" cy="1273233"/>
          </a:xfrm>
        </p:spPr>
        <p:txBody>
          <a:bodyPr>
            <a:normAutofit/>
          </a:bodyPr>
          <a:lstStyle/>
          <a:p>
            <a:r>
              <a:rPr lang="en-US" sz="3500"/>
              <a:t>CATEGORIES</a:t>
            </a:r>
          </a:p>
        </p:txBody>
      </p:sp>
      <p:sp>
        <p:nvSpPr>
          <p:cNvPr id="21" name="Rectangle 20">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34875" y="887536"/>
            <a:ext cx="7575783" cy="943082"/>
          </a:xfrm>
        </p:spPr>
        <p:txBody>
          <a:bodyPr vert="horz" lIns="0" tIns="0" rIns="0" bIns="45720" rtlCol="0" anchor="t">
            <a:normAutofit fontScale="92500" lnSpcReduction="10000"/>
          </a:bodyPr>
          <a:lstStyle/>
          <a:p>
            <a:pPr marL="148590" indent="-148590" defTabSz="594360">
              <a:spcBef>
                <a:spcPts val="650"/>
              </a:spcBef>
            </a:pPr>
            <a:r>
              <a:rPr lang="en-US" kern="1200">
                <a:latin typeface="+mn-lt"/>
                <a:ea typeface="+mn-ea"/>
                <a:cs typeface="+mn-cs"/>
              </a:rPr>
              <a:t>The Categories used are the Behaviors/Allegations codes</a:t>
            </a:r>
            <a:r>
              <a:rPr lang="en-US"/>
              <a:t> </a:t>
            </a:r>
            <a:r>
              <a:rPr lang="en-US" kern="1200">
                <a:latin typeface="+mn-lt"/>
                <a:ea typeface="+mn-ea"/>
                <a:cs typeface="+mn-cs"/>
              </a:rPr>
              <a:t> outlined by state statute and the Office of Civil Rights data collection (Civil Rights Data Collection aka CRDC):</a:t>
            </a:r>
            <a:endParaRPr lang="en-US" kern="1200">
              <a:latin typeface="+mn-lt"/>
              <a:cs typeface="Calibri"/>
            </a:endParaRPr>
          </a:p>
          <a:p>
            <a:endParaRPr lang="en-US"/>
          </a:p>
        </p:txBody>
      </p:sp>
      <p:sp>
        <p:nvSpPr>
          <p:cNvPr id="9" name="Slide Number Placeholder 8"/>
          <p:cNvSpPr>
            <a:spLocks noGrp="1"/>
          </p:cNvSpPr>
          <p:nvPr>
            <p:ph type="sldNum" sz="quarter" idx="12"/>
          </p:nvPr>
        </p:nvSpPr>
        <p:spPr>
          <a:xfrm>
            <a:off x="1838688" y="6004645"/>
            <a:ext cx="1356326" cy="240706"/>
          </a:xfrm>
        </p:spPr>
        <p:txBody>
          <a:bodyPr/>
          <a:lstStyle/>
          <a:p>
            <a:pPr defTabSz="594360">
              <a:spcAft>
                <a:spcPts val="600"/>
              </a:spcAft>
            </a:pPr>
            <a:fld id="{C479D5F6-EDCB-402A-AC08-4943A1820E8F}" type="slidenum">
              <a:rPr lang="en-US" sz="1040" dirty="0"/>
              <a:pPr defTabSz="594360">
                <a:spcAft>
                  <a:spcPts val="600"/>
                </a:spcAft>
              </a:pPr>
              <a:t>18</a:t>
            </a:fld>
            <a:endParaRPr lang="en-US"/>
          </a:p>
        </p:txBody>
      </p:sp>
      <p:sp>
        <p:nvSpPr>
          <p:cNvPr id="7" name="Content Placeholder 2"/>
          <p:cNvSpPr txBox="1">
            <a:spLocks/>
          </p:cNvSpPr>
          <p:nvPr/>
        </p:nvSpPr>
        <p:spPr>
          <a:xfrm>
            <a:off x="849531" y="2184158"/>
            <a:ext cx="7813885" cy="3607351"/>
          </a:xfrm>
          <a:prstGeom prst="rect">
            <a:avLst/>
          </a:prstGeom>
        </p:spPr>
        <p:txBody>
          <a:bodyPr vert="horz" lIns="0" tIns="0" rIns="0" bIns="45720" numCol="3"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94360">
              <a:spcBef>
                <a:spcPts val="650"/>
              </a:spcBef>
              <a:buNone/>
            </a:pPr>
            <a:r>
              <a:rPr lang="en-US"/>
              <a:t>01 - Drug </a:t>
            </a:r>
            <a:endParaRPr lang="en-US">
              <a:cs typeface="Calibri"/>
            </a:endParaRPr>
          </a:p>
          <a:p>
            <a:pPr marL="0" indent="0" defTabSz="594360">
              <a:spcBef>
                <a:spcPts val="650"/>
              </a:spcBef>
              <a:buNone/>
            </a:pPr>
            <a:r>
              <a:rPr lang="en-US"/>
              <a:t>02 - Alcohol </a:t>
            </a:r>
            <a:endParaRPr lang="en-US">
              <a:cs typeface="Calibri"/>
            </a:endParaRPr>
          </a:p>
          <a:p>
            <a:pPr marL="0" indent="0" defTabSz="594360">
              <a:spcBef>
                <a:spcPts val="650"/>
              </a:spcBef>
              <a:buNone/>
            </a:pPr>
            <a:r>
              <a:rPr lang="en-US"/>
              <a:t>03 - Tobacco </a:t>
            </a:r>
            <a:endParaRPr lang="en-US">
              <a:cs typeface="Calibri"/>
            </a:endParaRPr>
          </a:p>
          <a:p>
            <a:pPr marL="0" indent="0" defTabSz="594360">
              <a:spcBef>
                <a:spcPts val="650"/>
              </a:spcBef>
              <a:buNone/>
            </a:pPr>
            <a:r>
              <a:rPr lang="en-US"/>
              <a:t>04 - 1st, 2nd Degree </a:t>
            </a:r>
            <a:endParaRPr lang="en-US">
              <a:cs typeface="Calibri"/>
            </a:endParaRPr>
          </a:p>
          <a:p>
            <a:pPr marL="0" indent="0" defTabSz="594360">
              <a:spcBef>
                <a:spcPts val="650"/>
              </a:spcBef>
              <a:buNone/>
            </a:pPr>
            <a:r>
              <a:rPr lang="en-US"/>
              <a:t>05 - Dangerous Weapons </a:t>
            </a:r>
            <a:endParaRPr lang="en-US">
              <a:cs typeface="Calibri"/>
            </a:endParaRPr>
          </a:p>
          <a:p>
            <a:pPr marL="0" indent="0" defTabSz="594360">
              <a:spcBef>
                <a:spcPts val="650"/>
              </a:spcBef>
              <a:buNone/>
            </a:pPr>
            <a:r>
              <a:rPr lang="en-US"/>
              <a:t>06 - Robbery</a:t>
            </a:r>
            <a:endParaRPr lang="en-US">
              <a:cs typeface="Calibri"/>
            </a:endParaRPr>
          </a:p>
          <a:p>
            <a:pPr marL="0" indent="0" defTabSz="594360">
              <a:spcBef>
                <a:spcPts val="650"/>
              </a:spcBef>
              <a:buNone/>
            </a:pPr>
            <a:r>
              <a:rPr lang="en-US"/>
              <a:t>07 - Other Felony</a:t>
            </a:r>
            <a:endParaRPr lang="en-US">
              <a:cs typeface="Calibri"/>
            </a:endParaRPr>
          </a:p>
          <a:p>
            <a:pPr marL="0" indent="0" defTabSz="594360">
              <a:spcBef>
                <a:spcPts val="650"/>
              </a:spcBef>
              <a:buNone/>
            </a:pPr>
            <a:r>
              <a:rPr lang="en-US"/>
              <a:t>08 - Disobedience</a:t>
            </a:r>
            <a:endParaRPr lang="en-US">
              <a:cs typeface="Calibri"/>
            </a:endParaRPr>
          </a:p>
          <a:p>
            <a:pPr marL="0" indent="0" defTabSz="594360">
              <a:spcBef>
                <a:spcPts val="650"/>
              </a:spcBef>
              <a:buNone/>
            </a:pPr>
            <a:r>
              <a:rPr lang="en-US"/>
              <a:t>09 - Detrimental Behavior</a:t>
            </a:r>
            <a:endParaRPr lang="en-US">
              <a:cs typeface="Calibri"/>
            </a:endParaRPr>
          </a:p>
          <a:p>
            <a:pPr marL="0" indent="0" defTabSz="594360">
              <a:spcBef>
                <a:spcPts val="650"/>
              </a:spcBef>
              <a:buNone/>
            </a:pPr>
            <a:r>
              <a:rPr lang="en-US"/>
              <a:t>10 - Destruction of    School Property</a:t>
            </a:r>
            <a:endParaRPr lang="en-US">
              <a:cs typeface="Calibri"/>
            </a:endParaRPr>
          </a:p>
          <a:p>
            <a:pPr marL="0" indent="0" defTabSz="594360">
              <a:spcBef>
                <a:spcPts val="650"/>
              </a:spcBef>
              <a:buNone/>
            </a:pPr>
            <a:r>
              <a:rPr lang="en-US">
                <a:cs typeface="Calibri"/>
              </a:rPr>
              <a:t>11- Bullying</a:t>
            </a:r>
          </a:p>
          <a:p>
            <a:pPr marL="0" indent="0" defTabSz="594360">
              <a:spcBef>
                <a:spcPts val="650"/>
              </a:spcBef>
              <a:buNone/>
            </a:pPr>
            <a:r>
              <a:rPr lang="en-US"/>
              <a:t>12 - Other Code of Conduct</a:t>
            </a:r>
            <a:endParaRPr lang="en-US">
              <a:cs typeface="Calibri"/>
            </a:endParaRPr>
          </a:p>
          <a:p>
            <a:pPr marL="0" indent="0" defTabSz="594360">
              <a:spcBef>
                <a:spcPts val="650"/>
              </a:spcBef>
              <a:buNone/>
            </a:pPr>
            <a:r>
              <a:rPr lang="en-US"/>
              <a:t>13 - 3rd Degree </a:t>
            </a:r>
            <a:endParaRPr lang="en-US">
              <a:cs typeface="Calibri"/>
            </a:endParaRPr>
          </a:p>
          <a:p>
            <a:pPr marL="0" indent="0" defTabSz="594360">
              <a:spcBef>
                <a:spcPts val="650"/>
              </a:spcBef>
              <a:buNone/>
            </a:pPr>
            <a:r>
              <a:rPr lang="en-US"/>
              <a:t>14 - Marijuana </a:t>
            </a:r>
            <a:endParaRPr lang="en-US">
              <a:cs typeface="Calibri"/>
            </a:endParaRPr>
          </a:p>
          <a:p>
            <a:pPr marL="0" indent="0" defTabSz="594360">
              <a:spcBef>
                <a:spcPts val="650"/>
              </a:spcBef>
              <a:buNone/>
            </a:pPr>
            <a:r>
              <a:rPr lang="en-US"/>
              <a:t>15 - Sexual Violence</a:t>
            </a:r>
            <a:endParaRPr lang="en-US">
              <a:cs typeface="Calibri"/>
            </a:endParaRPr>
          </a:p>
          <a:p>
            <a:pPr marL="0" indent="0" defTabSz="594360">
              <a:spcBef>
                <a:spcPts val="650"/>
              </a:spcBef>
              <a:buNone/>
            </a:pPr>
            <a:r>
              <a:rPr lang="en-US"/>
              <a:t>16 - Rape </a:t>
            </a:r>
            <a:endParaRPr lang="en-US">
              <a:cs typeface="Calibri"/>
            </a:endParaRPr>
          </a:p>
          <a:p>
            <a:pPr marL="0" indent="0" defTabSz="594360">
              <a:spcBef>
                <a:spcPts val="650"/>
              </a:spcBef>
              <a:buNone/>
            </a:pPr>
            <a:r>
              <a:rPr lang="en-US"/>
              <a:t>17 - CRDC - Threats</a:t>
            </a:r>
            <a:endParaRPr lang="en-US">
              <a:cs typeface="Calibri"/>
            </a:endParaRPr>
          </a:p>
          <a:p>
            <a:pPr marL="0" indent="0" defTabSz="594360">
              <a:spcBef>
                <a:spcPts val="650"/>
              </a:spcBef>
              <a:buNone/>
            </a:pPr>
            <a:r>
              <a:rPr lang="en-US"/>
              <a:t>18 - CRDC - Allegations</a:t>
            </a:r>
            <a:endParaRPr lang="en-US">
              <a:cs typeface="Calibri"/>
            </a:endParaRPr>
          </a:p>
          <a:p>
            <a:pPr marL="0" indent="0" defTabSz="594360">
              <a:spcBef>
                <a:spcPts val="650"/>
              </a:spcBef>
              <a:buNone/>
            </a:pPr>
            <a:r>
              <a:rPr lang="en-US"/>
              <a:t>19 - CRDC - Allegations</a:t>
            </a:r>
            <a:endParaRPr lang="en-US">
              <a:cs typeface="Calibri"/>
            </a:endParaRPr>
          </a:p>
          <a:p>
            <a:pPr marL="0" indent="0" defTabSz="594360">
              <a:spcBef>
                <a:spcPts val="650"/>
              </a:spcBef>
              <a:buNone/>
            </a:pPr>
            <a:r>
              <a:rPr lang="en-US"/>
              <a:t>20 - CRDC - Allegations</a:t>
            </a:r>
            <a:endParaRPr lang="en-US">
              <a:cs typeface="Calibri"/>
            </a:endParaRPr>
          </a:p>
          <a:p>
            <a:pPr marL="0" indent="0" defTabSz="594360">
              <a:spcBef>
                <a:spcPts val="650"/>
              </a:spcBef>
              <a:buNone/>
            </a:pPr>
            <a:r>
              <a:rPr lang="en-US"/>
              <a:t>21 - CRDC - Allegations</a:t>
            </a:r>
            <a:endParaRPr lang="en-US">
              <a:cs typeface="Calibri"/>
            </a:endParaRPr>
          </a:p>
          <a:p>
            <a:pPr marL="0" indent="0" defTabSz="594360">
              <a:spcBef>
                <a:spcPts val="650"/>
              </a:spcBef>
              <a:buNone/>
            </a:pPr>
            <a:r>
              <a:rPr lang="en-US"/>
              <a:t>22 - CRDC - Allegations</a:t>
            </a:r>
            <a:endParaRPr lang="en-US">
              <a:cs typeface="Calibri"/>
            </a:endParaRPr>
          </a:p>
          <a:p>
            <a:endParaRPr lang="en-US"/>
          </a:p>
        </p:txBody>
      </p:sp>
      <p:sp>
        <p:nvSpPr>
          <p:cNvPr id="10" name="Rounded Rectangle 9"/>
          <p:cNvSpPr/>
          <p:nvPr/>
        </p:nvSpPr>
        <p:spPr>
          <a:xfrm>
            <a:off x="2154151" y="6066334"/>
            <a:ext cx="1388293" cy="179017"/>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94360">
              <a:spcAft>
                <a:spcPts val="600"/>
              </a:spcAft>
            </a:pPr>
            <a:r>
              <a:rPr lang="en-US" sz="1170"/>
              <a:t>Discipline by Action</a:t>
            </a:r>
            <a:endParaRPr lang="en-US"/>
          </a:p>
        </p:txBody>
      </p:sp>
      <p:pic>
        <p:nvPicPr>
          <p:cNvPr id="8" name="Picture 35" descr="A picture containing circle&#10;&#10;Description automatically generated">
            <a:extLst>
              <a:ext uri="{FF2B5EF4-FFF2-40B4-BE49-F238E27FC236}">
                <a16:creationId xmlns:a16="http://schemas.microsoft.com/office/drawing/2014/main" id="{798C6E98-C908-CB4A-EA24-0432CEE3E397}"/>
              </a:ext>
            </a:extLst>
          </p:cNvPr>
          <p:cNvPicPr>
            <a:picLocks noChangeAspect="1"/>
          </p:cNvPicPr>
          <p:nvPr/>
        </p:nvPicPr>
        <p:blipFill>
          <a:blip r:embed="rId2"/>
          <a:stretch>
            <a:fillRect/>
          </a:stretch>
        </p:blipFill>
        <p:spPr>
          <a:xfrm>
            <a:off x="7654893" y="6008955"/>
            <a:ext cx="1348590" cy="770111"/>
          </a:xfrm>
          <a:prstGeom prst="rect">
            <a:avLst/>
          </a:prstGeom>
        </p:spPr>
      </p:pic>
    </p:spTree>
    <p:extLst>
      <p:ext uri="{BB962C8B-B14F-4D97-AF65-F5344CB8AC3E}">
        <p14:creationId xmlns:p14="http://schemas.microsoft.com/office/powerpoint/2010/main" val="1100150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F6AAC4-6603-47BF-AB59-67BF69604E62}"/>
              </a:ext>
            </a:extLst>
          </p:cNvPr>
          <p:cNvSpPr>
            <a:spLocks noGrp="1"/>
          </p:cNvSpPr>
          <p:nvPr>
            <p:ph sz="half" idx="2"/>
          </p:nvPr>
        </p:nvSpPr>
        <p:spPr>
          <a:xfrm>
            <a:off x="4920429" y="1321638"/>
            <a:ext cx="3886200" cy="4027195"/>
          </a:xfrm>
        </p:spPr>
        <p:txBody>
          <a:bodyPr>
            <a:normAutofit lnSpcReduction="10000"/>
          </a:bodyPr>
          <a:lstStyle/>
          <a:p>
            <a:pPr marL="0" indent="0" algn="ctr">
              <a:buNone/>
            </a:pPr>
            <a:r>
              <a:rPr lang="en-US"/>
              <a:t>An incident occurs that is classified as a behavior code between 01 and 11 or between 14 and 16</a:t>
            </a:r>
          </a:p>
          <a:p>
            <a:pPr marL="0" indent="0" algn="ctr">
              <a:buNone/>
            </a:pPr>
            <a:r>
              <a:rPr lang="en-US" sz="3200" b="1"/>
              <a:t>=</a:t>
            </a:r>
          </a:p>
          <a:p>
            <a:pPr marL="0" indent="0" algn="ctr">
              <a:buNone/>
            </a:pPr>
            <a:r>
              <a:rPr lang="en-US"/>
              <a:t>Include and Report the incident, along with the resulting action.  </a:t>
            </a:r>
            <a:r>
              <a:rPr lang="en-US" i="1"/>
              <a:t>If student was not suspended, expelled or referred to law, then use ‘Other Action Taken’.</a:t>
            </a:r>
          </a:p>
        </p:txBody>
      </p:sp>
      <p:sp>
        <p:nvSpPr>
          <p:cNvPr id="2" name="Title 1">
            <a:extLst>
              <a:ext uri="{FF2B5EF4-FFF2-40B4-BE49-F238E27FC236}">
                <a16:creationId xmlns:a16="http://schemas.microsoft.com/office/drawing/2014/main" id="{1E050044-3D8A-4FC5-AE03-705F9827CEEF}"/>
              </a:ext>
            </a:extLst>
          </p:cNvPr>
          <p:cNvSpPr>
            <a:spLocks noGrp="1"/>
          </p:cNvSpPr>
          <p:nvPr>
            <p:ph type="title"/>
          </p:nvPr>
        </p:nvSpPr>
        <p:spPr/>
        <p:txBody>
          <a:bodyPr/>
          <a:lstStyle/>
          <a:p>
            <a:r>
              <a:rPr lang="en-US"/>
              <a:t>Record Expectations</a:t>
            </a:r>
          </a:p>
        </p:txBody>
      </p:sp>
      <p:sp>
        <p:nvSpPr>
          <p:cNvPr id="4" name="Slide Number Placeholder 3">
            <a:extLst>
              <a:ext uri="{FF2B5EF4-FFF2-40B4-BE49-F238E27FC236}">
                <a16:creationId xmlns:a16="http://schemas.microsoft.com/office/drawing/2014/main" id="{DFD23FAD-0FF2-44ED-8C83-9467E9979818}"/>
              </a:ext>
            </a:extLst>
          </p:cNvPr>
          <p:cNvSpPr>
            <a:spLocks noGrp="1"/>
          </p:cNvSpPr>
          <p:nvPr>
            <p:ph type="sldNum" sz="quarter" idx="12"/>
          </p:nvPr>
        </p:nvSpPr>
        <p:spPr/>
        <p:txBody>
          <a:bodyPr/>
          <a:lstStyle/>
          <a:p>
            <a:fld id="{C479D5F6-EDCB-402A-AC08-4943A1820E8F}" type="slidenum">
              <a:rPr lang="en-US" dirty="0" smtClean="0">
                <a:solidFill>
                  <a:prstClr val="white">
                    <a:lumMod val="50000"/>
                  </a:prstClr>
                </a:solidFill>
              </a:rPr>
              <a:pPr/>
              <a:t>19</a:t>
            </a:fld>
            <a:endParaRPr lang="en-US">
              <a:solidFill>
                <a:prstClr val="white">
                  <a:lumMod val="50000"/>
                </a:prstClr>
              </a:solidFill>
            </a:endParaRPr>
          </a:p>
        </p:txBody>
      </p:sp>
      <p:sp>
        <p:nvSpPr>
          <p:cNvPr id="5" name="Content Placeholder 4">
            <a:extLst>
              <a:ext uri="{FF2B5EF4-FFF2-40B4-BE49-F238E27FC236}">
                <a16:creationId xmlns:a16="http://schemas.microsoft.com/office/drawing/2014/main" id="{9137D9AA-36A9-495E-908E-E29696BD9C9E}"/>
              </a:ext>
            </a:extLst>
          </p:cNvPr>
          <p:cNvSpPr>
            <a:spLocks noGrp="1"/>
          </p:cNvSpPr>
          <p:nvPr>
            <p:ph sz="half" idx="1"/>
          </p:nvPr>
        </p:nvSpPr>
        <p:spPr>
          <a:xfrm>
            <a:off x="337371" y="1321638"/>
            <a:ext cx="3886200" cy="4027196"/>
          </a:xfrm>
        </p:spPr>
        <p:txBody>
          <a:bodyPr>
            <a:normAutofit lnSpcReduction="10000"/>
          </a:bodyPr>
          <a:lstStyle/>
          <a:p>
            <a:pPr marL="0" indent="0" algn="ctr">
              <a:buNone/>
            </a:pPr>
            <a:r>
              <a:rPr lang="en-US"/>
              <a:t>A student is suspended, expelled or referred to law enforcement</a:t>
            </a:r>
          </a:p>
          <a:p>
            <a:pPr marL="0" indent="0" algn="ctr">
              <a:buNone/>
            </a:pPr>
            <a:r>
              <a:rPr lang="en-US" sz="3600"/>
              <a:t>=</a:t>
            </a:r>
          </a:p>
          <a:p>
            <a:pPr marL="0" indent="0" algn="ctr">
              <a:buNone/>
            </a:pPr>
            <a:r>
              <a:rPr lang="en-US"/>
              <a:t>Include and Report the behavior code for the disciplinary action.  </a:t>
            </a:r>
          </a:p>
          <a:p>
            <a:pPr marL="0" indent="0" algn="ctr">
              <a:buNone/>
            </a:pPr>
            <a:r>
              <a:rPr lang="en-US" i="1"/>
              <a:t>If there is not a category code for the behavior, use code 12: “Other Violations of Code of Conduct”</a:t>
            </a:r>
          </a:p>
        </p:txBody>
      </p:sp>
      <p:cxnSp>
        <p:nvCxnSpPr>
          <p:cNvPr id="8" name="Straight Connector 7">
            <a:extLst>
              <a:ext uri="{FF2B5EF4-FFF2-40B4-BE49-F238E27FC236}">
                <a16:creationId xmlns:a16="http://schemas.microsoft.com/office/drawing/2014/main" id="{28EE58CB-576D-4570-8911-4A2114BF1347}"/>
              </a:ext>
            </a:extLst>
          </p:cNvPr>
          <p:cNvCxnSpPr>
            <a:cxnSpLocks/>
          </p:cNvCxnSpPr>
          <p:nvPr/>
        </p:nvCxnSpPr>
        <p:spPr>
          <a:xfrm flipH="1">
            <a:off x="4487160" y="1178351"/>
            <a:ext cx="1" cy="4337901"/>
          </a:xfrm>
          <a:prstGeom prst="line">
            <a:avLst/>
          </a:prstGeom>
          <a:ln w="34925">
            <a:prstDash val="sysDash"/>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92C519DF-3FC4-40C0-8202-56AD6B129AEE}"/>
              </a:ext>
            </a:extLst>
          </p:cNvPr>
          <p:cNvCxnSpPr>
            <a:cxnSpLocks/>
          </p:cNvCxnSpPr>
          <p:nvPr/>
        </p:nvCxnSpPr>
        <p:spPr>
          <a:xfrm flipH="1">
            <a:off x="0" y="5516252"/>
            <a:ext cx="9144000" cy="0"/>
          </a:xfrm>
          <a:prstGeom prst="line">
            <a:avLst/>
          </a:prstGeom>
          <a:ln w="34925">
            <a:prstDash val="sysDash"/>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AD86A7C4-1911-45F4-81A1-6DB079D02E39}"/>
              </a:ext>
            </a:extLst>
          </p:cNvPr>
          <p:cNvCxnSpPr>
            <a:cxnSpLocks/>
          </p:cNvCxnSpPr>
          <p:nvPr/>
        </p:nvCxnSpPr>
        <p:spPr>
          <a:xfrm flipH="1">
            <a:off x="4487159" y="1178351"/>
            <a:ext cx="1" cy="4185501"/>
          </a:xfrm>
          <a:prstGeom prst="line">
            <a:avLst/>
          </a:prstGeom>
          <a:ln w="34925">
            <a:prstDash val="sysDash"/>
          </a:ln>
        </p:spPr>
        <p:style>
          <a:lnRef idx="1">
            <a:schemeClr val="accent2"/>
          </a:lnRef>
          <a:fillRef idx="0">
            <a:schemeClr val="accent2"/>
          </a:fillRef>
          <a:effectRef idx="0">
            <a:schemeClr val="accent2"/>
          </a:effectRef>
          <a:fontRef idx="minor">
            <a:schemeClr val="tx1"/>
          </a:fontRef>
        </p:style>
      </p:cxnSp>
      <p:sp>
        <p:nvSpPr>
          <p:cNvPr id="18" name="Content Placeholder 4">
            <a:extLst>
              <a:ext uri="{FF2B5EF4-FFF2-40B4-BE49-F238E27FC236}">
                <a16:creationId xmlns:a16="http://schemas.microsoft.com/office/drawing/2014/main" id="{6AB70A2E-E2D5-4DF2-A7F0-FB8D8D3DBB0A}"/>
              </a:ext>
            </a:extLst>
          </p:cNvPr>
          <p:cNvSpPr txBox="1">
            <a:spLocks/>
          </p:cNvSpPr>
          <p:nvPr/>
        </p:nvSpPr>
        <p:spPr>
          <a:xfrm>
            <a:off x="384325" y="5788058"/>
            <a:ext cx="3886200" cy="1069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a:p>
        </p:txBody>
      </p:sp>
      <p:sp>
        <p:nvSpPr>
          <p:cNvPr id="19" name="Content Placeholder 4">
            <a:extLst>
              <a:ext uri="{FF2B5EF4-FFF2-40B4-BE49-F238E27FC236}">
                <a16:creationId xmlns:a16="http://schemas.microsoft.com/office/drawing/2014/main" id="{08A07588-C3C4-4C2A-BA28-4DB106A44187}"/>
              </a:ext>
            </a:extLst>
          </p:cNvPr>
          <p:cNvSpPr txBox="1">
            <a:spLocks/>
          </p:cNvSpPr>
          <p:nvPr/>
        </p:nvSpPr>
        <p:spPr>
          <a:xfrm>
            <a:off x="856570" y="5635657"/>
            <a:ext cx="7261177" cy="1154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Incidents of behavior code 12: “Other Violations of Code of Conduct” with only ‘Other Action Taken’ ARE NOT included in file.</a:t>
            </a:r>
          </a:p>
          <a:p>
            <a:pPr marL="0" indent="0" algn="ctr">
              <a:buFont typeface="Arial" panose="020B0604020202020204" pitchFamily="34" charset="0"/>
              <a:buNone/>
            </a:pPr>
            <a:endParaRPr lang="en-US"/>
          </a:p>
        </p:txBody>
      </p:sp>
    </p:spTree>
    <p:extLst>
      <p:ext uri="{BB962C8B-B14F-4D97-AF65-F5344CB8AC3E}">
        <p14:creationId xmlns:p14="http://schemas.microsoft.com/office/powerpoint/2010/main" val="308638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64303" y="2466324"/>
            <a:ext cx="2400300" cy="3148411"/>
          </a:xfrm>
        </p:spPr>
        <p:txBody>
          <a:bodyPr>
            <a:normAutofit/>
          </a:bodyPr>
          <a:lstStyle/>
          <a:p>
            <a:r>
              <a:rPr lang="en-US" sz="3200">
                <a:solidFill>
                  <a:srgbClr val="FFFFFF"/>
                </a:solidFill>
                <a:latin typeface="Museo Slab 500"/>
              </a:rPr>
              <a:t>Purpose of the School Discipline</a:t>
            </a:r>
            <a:br>
              <a:rPr lang="en-US" sz="3200">
                <a:latin typeface="Museo Slab 500"/>
              </a:rPr>
            </a:br>
            <a:r>
              <a:rPr lang="en-US" sz="3200">
                <a:solidFill>
                  <a:srgbClr val="FFFFFF"/>
                </a:solidFill>
                <a:latin typeface="Museo Slab 500"/>
              </a:rPr>
              <a:t>Collection</a:t>
            </a:r>
            <a:endParaRPr lang="en-US" sz="3200">
              <a:solidFill>
                <a:srgbClr val="FFFFFF"/>
              </a:solidFill>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ontent Placeholder 6"/>
          <p:cNvSpPr>
            <a:spLocks noGrp="1"/>
          </p:cNvSpPr>
          <p:nvPr>
            <p:ph idx="1"/>
          </p:nvPr>
        </p:nvSpPr>
        <p:spPr>
          <a:xfrm>
            <a:off x="3120462" y="636611"/>
            <a:ext cx="5745709" cy="5585619"/>
          </a:xfrm>
        </p:spPr>
        <p:txBody>
          <a:bodyPr anchor="ctr">
            <a:normAutofit/>
          </a:bodyPr>
          <a:lstStyle/>
          <a:p>
            <a:pPr marL="0" indent="0">
              <a:buNone/>
            </a:pPr>
            <a:r>
              <a:rPr lang="en-US" sz="2800"/>
              <a:t>Districts are required to report to CDE, and CDE is required to report to the public and US Department of Education:</a:t>
            </a:r>
            <a:endParaRPr lang="en-US" sz="2800">
              <a:cs typeface="Calibri"/>
            </a:endParaRPr>
          </a:p>
          <a:p>
            <a:pPr lvl="1">
              <a:buFont typeface="Wingdings" panose="05000000000000000000" pitchFamily="2" charset="2"/>
              <a:buChar char="§"/>
            </a:pPr>
            <a:r>
              <a:rPr lang="en-US" sz="2400"/>
              <a:t>The total count of each Behavior Type and Disciplinary Action</a:t>
            </a:r>
            <a:endParaRPr lang="en-US" sz="2400">
              <a:cs typeface="Calibri"/>
            </a:endParaRPr>
          </a:p>
          <a:p>
            <a:pPr lvl="1">
              <a:buFont typeface="Wingdings" panose="05000000000000000000" pitchFamily="2" charset="2"/>
              <a:buChar char="§"/>
            </a:pPr>
            <a:r>
              <a:rPr lang="en-US" sz="2400"/>
              <a:t>ALL students Disciplined by their Demographic information</a:t>
            </a:r>
            <a:endParaRPr lang="en-US" sz="2400">
              <a:cs typeface="Calibri"/>
            </a:endParaRPr>
          </a:p>
          <a:p>
            <a:pPr lvl="1">
              <a:buFont typeface="Wingdings" panose="05000000000000000000" pitchFamily="2" charset="2"/>
              <a:buChar char="§"/>
            </a:pPr>
            <a:r>
              <a:rPr lang="en-US" sz="2400"/>
              <a:t>All Firearms brought to school and Disciplinary Action</a:t>
            </a:r>
            <a:endParaRPr lang="en-US" sz="2400">
              <a:cs typeface="Calibri"/>
            </a:endParaRPr>
          </a:p>
          <a:p>
            <a:pPr marL="0" indent="0">
              <a:buNone/>
            </a:pPr>
            <a:endParaRPr lang="en-US"/>
          </a:p>
        </p:txBody>
      </p:sp>
      <p:sp>
        <p:nvSpPr>
          <p:cNvPr id="3" name="Slide Number Placeholder 2"/>
          <p:cNvSpPr>
            <a:spLocks noGrp="1"/>
          </p:cNvSpPr>
          <p:nvPr>
            <p:ph type="sldNum" sz="quarter" idx="12"/>
          </p:nvPr>
        </p:nvSpPr>
        <p:spPr>
          <a:xfrm>
            <a:off x="7156173" y="6356350"/>
            <a:ext cx="1359176" cy="365125"/>
          </a:xfrm>
        </p:spPr>
        <p:txBody>
          <a:bodyPr>
            <a:normAutofit/>
          </a:bodyPr>
          <a:lstStyle/>
          <a:p>
            <a:pPr>
              <a:spcAft>
                <a:spcPts val="600"/>
              </a:spcAft>
            </a:pPr>
            <a:fld id="{67726FA2-3EC9-4717-AD62-D8C823692DD3}" type="slidenum">
              <a:rPr lang="en-US" dirty="0" smtClean="0"/>
              <a:pPr>
                <a:spcAft>
                  <a:spcPts val="600"/>
                </a:spcAft>
              </a:pPr>
              <a:t>2</a:t>
            </a:fld>
            <a:endParaRPr lang="en-US"/>
          </a:p>
        </p:txBody>
      </p:sp>
      <p:pic>
        <p:nvPicPr>
          <p:cNvPr id="2" name="Picture 3" descr="A picture containing circle&#10;&#10;Description automatically generated">
            <a:extLst>
              <a:ext uri="{FF2B5EF4-FFF2-40B4-BE49-F238E27FC236}">
                <a16:creationId xmlns:a16="http://schemas.microsoft.com/office/drawing/2014/main" id="{B0E60CBC-F7E0-25C8-3AE2-01891F073B57}"/>
              </a:ext>
            </a:extLst>
          </p:cNvPr>
          <p:cNvPicPr>
            <a:picLocks noChangeAspect="1"/>
          </p:cNvPicPr>
          <p:nvPr/>
        </p:nvPicPr>
        <p:blipFill>
          <a:blip r:embed="rId2"/>
          <a:stretch>
            <a:fillRect/>
          </a:stretch>
        </p:blipFill>
        <p:spPr>
          <a:xfrm>
            <a:off x="7043785" y="-11599"/>
            <a:ext cx="2095500" cy="1200150"/>
          </a:xfrm>
          <a:prstGeom prst="rect">
            <a:avLst/>
          </a:prstGeom>
        </p:spPr>
      </p:pic>
    </p:spTree>
    <p:extLst>
      <p:ext uri="{BB962C8B-B14F-4D97-AF65-F5344CB8AC3E}">
        <p14:creationId xmlns:p14="http://schemas.microsoft.com/office/powerpoint/2010/main" val="1881861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2">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14">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6131316" y="457951"/>
            <a:ext cx="2240924"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65125"/>
            <a:ext cx="7886700" cy="1325563"/>
          </a:xfrm>
        </p:spPr>
        <p:txBody>
          <a:bodyPr>
            <a:normAutofit/>
          </a:bodyPr>
          <a:lstStyle/>
          <a:p>
            <a:pPr algn="ctr"/>
            <a:r>
              <a:rPr lang="en-US"/>
              <a:t>Reporting the Discipline by Action Data </a:t>
            </a:r>
          </a:p>
        </p:txBody>
      </p:sp>
      <p:sp>
        <p:nvSpPr>
          <p:cNvPr id="3" name="Content Placeholder 2"/>
          <p:cNvSpPr>
            <a:spLocks noGrp="1"/>
          </p:cNvSpPr>
          <p:nvPr>
            <p:ph idx="1"/>
          </p:nvPr>
        </p:nvSpPr>
        <p:spPr>
          <a:xfrm>
            <a:off x="1430430" y="1825625"/>
            <a:ext cx="6439676" cy="3789220"/>
          </a:xfrm>
        </p:spPr>
        <p:txBody>
          <a:bodyPr/>
          <a:lstStyle/>
          <a:p>
            <a:pPr marL="185166" indent="-185166" defTabSz="740664">
              <a:spcBef>
                <a:spcPts val="810"/>
              </a:spcBef>
            </a:pPr>
            <a:r>
              <a:rPr lang="en-US" sz="1944" kern="1200">
                <a:solidFill>
                  <a:schemeClr val="tx1"/>
                </a:solidFill>
                <a:latin typeface="+mn-lt"/>
                <a:ea typeface="+mn-ea"/>
                <a:cs typeface="+mn-cs"/>
              </a:rPr>
              <a:t>Each record in the Discipline by Action File represents the total incident information for of each category at the school</a:t>
            </a:r>
          </a:p>
          <a:p>
            <a:pPr marL="185166" indent="-185166" defTabSz="740664">
              <a:spcBef>
                <a:spcPts val="810"/>
              </a:spcBef>
            </a:pPr>
            <a:endParaRPr lang="en-US" sz="1944" kern="1200">
              <a:solidFill>
                <a:schemeClr val="tx1"/>
              </a:solidFill>
              <a:latin typeface="+mn-lt"/>
              <a:ea typeface="+mn-ea"/>
              <a:cs typeface="+mn-cs"/>
            </a:endParaRPr>
          </a:p>
          <a:p>
            <a:pPr marL="185166" indent="-185166" defTabSz="740664">
              <a:spcBef>
                <a:spcPts val="810"/>
              </a:spcBef>
            </a:pPr>
            <a:r>
              <a:rPr lang="en-US" sz="1944" kern="1200">
                <a:solidFill>
                  <a:schemeClr val="tx1"/>
                </a:solidFill>
                <a:latin typeface="+mn-lt"/>
                <a:ea typeface="+mn-ea"/>
                <a:cs typeface="+mn-cs"/>
              </a:rPr>
              <a:t>Simple Example- at school 1234, there were 4 incidents of drug violations, all resulting in expulsion:</a:t>
            </a:r>
          </a:p>
          <a:p>
            <a:pPr marL="185166" indent="-185166" defTabSz="740664">
              <a:spcBef>
                <a:spcPts val="810"/>
              </a:spcBef>
            </a:pPr>
            <a:endParaRPr lang="en-US" sz="1944" kern="1200">
              <a:solidFill>
                <a:schemeClr val="tx1"/>
              </a:solidFill>
              <a:latin typeface="+mn-lt"/>
              <a:ea typeface="+mn-ea"/>
              <a:cs typeface="+mn-cs"/>
            </a:endParaRPr>
          </a:p>
          <a:p>
            <a:pPr marL="185166" indent="-185166" defTabSz="740664">
              <a:spcBef>
                <a:spcPts val="810"/>
              </a:spcBef>
            </a:pPr>
            <a:endParaRPr lang="en-US" sz="1944" kern="1200">
              <a:solidFill>
                <a:schemeClr val="tx1"/>
              </a:solidFill>
              <a:latin typeface="+mn-lt"/>
              <a:ea typeface="+mn-ea"/>
              <a:cs typeface="+mn-cs"/>
            </a:endParaRPr>
          </a:p>
          <a:p>
            <a:pPr marL="185166" indent="-185166" defTabSz="740664">
              <a:spcBef>
                <a:spcPts val="810"/>
              </a:spcBef>
            </a:pPr>
            <a:endParaRPr lang="en-US" sz="1944" kern="1200">
              <a:solidFill>
                <a:schemeClr val="tx1"/>
              </a:solidFill>
              <a:latin typeface="+mn-lt"/>
              <a:ea typeface="+mn-ea"/>
              <a:cs typeface="+mn-cs"/>
            </a:endParaRPr>
          </a:p>
          <a:p>
            <a:endParaRPr lang="en-US"/>
          </a:p>
        </p:txBody>
      </p:sp>
      <p:sp>
        <p:nvSpPr>
          <p:cNvPr id="8" name="Slide Number Placeholder 7"/>
          <p:cNvSpPr>
            <a:spLocks noGrp="1"/>
          </p:cNvSpPr>
          <p:nvPr>
            <p:ph type="sldNum" sz="quarter" idx="12"/>
          </p:nvPr>
        </p:nvSpPr>
        <p:spPr>
          <a:xfrm>
            <a:off x="341037" y="6444672"/>
            <a:ext cx="1679916" cy="298133"/>
          </a:xfrm>
        </p:spPr>
        <p:txBody>
          <a:bodyPr/>
          <a:lstStyle/>
          <a:p>
            <a:pPr defTabSz="740664">
              <a:spcAft>
                <a:spcPts val="600"/>
              </a:spcAft>
            </a:pPr>
            <a:fld id="{C479D5F6-EDCB-402A-AC08-4943A1820E8F}" type="slidenum">
              <a:rPr lang="en-US" sz="1296" kern="1200">
                <a:solidFill>
                  <a:schemeClr val="bg1">
                    <a:lumMod val="50000"/>
                  </a:schemeClr>
                </a:solidFill>
                <a:latin typeface="+mn-lt"/>
                <a:ea typeface="+mn-ea"/>
                <a:cs typeface="+mn-cs"/>
              </a:rPr>
              <a:pPr defTabSz="740664">
                <a:spcAft>
                  <a:spcPts val="600"/>
                </a:spcAft>
              </a:pPr>
              <a:t>20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98007821"/>
              </p:ext>
            </p:extLst>
          </p:nvPr>
        </p:nvGraphicFramePr>
        <p:xfrm>
          <a:off x="513766" y="3783044"/>
          <a:ext cx="8100570" cy="1090347"/>
        </p:xfrm>
        <a:graphic>
          <a:graphicData uri="http://schemas.openxmlformats.org/drawingml/2006/table">
            <a:tbl>
              <a:tblPr firstRow="1">
                <a:tableStyleId>{21E4AEA4-8DFA-4A89-87EB-49C32662AFE0}</a:tableStyleId>
              </a:tblPr>
              <a:tblGrid>
                <a:gridCol w="633319">
                  <a:extLst>
                    <a:ext uri="{9D8B030D-6E8A-4147-A177-3AD203B41FA5}">
                      <a16:colId xmlns:a16="http://schemas.microsoft.com/office/drawing/2014/main" val="20000"/>
                    </a:ext>
                  </a:extLst>
                </a:gridCol>
                <a:gridCol w="595112">
                  <a:extLst>
                    <a:ext uri="{9D8B030D-6E8A-4147-A177-3AD203B41FA5}">
                      <a16:colId xmlns:a16="http://schemas.microsoft.com/office/drawing/2014/main" val="20001"/>
                    </a:ext>
                  </a:extLst>
                </a:gridCol>
                <a:gridCol w="762570">
                  <a:extLst>
                    <a:ext uri="{9D8B030D-6E8A-4147-A177-3AD203B41FA5}">
                      <a16:colId xmlns:a16="http://schemas.microsoft.com/office/drawing/2014/main" val="20002"/>
                    </a:ext>
                  </a:extLst>
                </a:gridCol>
                <a:gridCol w="678841">
                  <a:extLst>
                    <a:ext uri="{9D8B030D-6E8A-4147-A177-3AD203B41FA5}">
                      <a16:colId xmlns:a16="http://schemas.microsoft.com/office/drawing/2014/main" val="20003"/>
                    </a:ext>
                  </a:extLst>
                </a:gridCol>
                <a:gridCol w="717328">
                  <a:extLst>
                    <a:ext uri="{9D8B030D-6E8A-4147-A177-3AD203B41FA5}">
                      <a16:colId xmlns:a16="http://schemas.microsoft.com/office/drawing/2014/main" val="20004"/>
                    </a:ext>
                  </a:extLst>
                </a:gridCol>
                <a:gridCol w="716437">
                  <a:extLst>
                    <a:ext uri="{9D8B030D-6E8A-4147-A177-3AD203B41FA5}">
                      <a16:colId xmlns:a16="http://schemas.microsoft.com/office/drawing/2014/main" val="20005"/>
                    </a:ext>
                  </a:extLst>
                </a:gridCol>
                <a:gridCol w="602758">
                  <a:extLst>
                    <a:ext uri="{9D8B030D-6E8A-4147-A177-3AD203B41FA5}">
                      <a16:colId xmlns:a16="http://schemas.microsoft.com/office/drawing/2014/main" val="20006"/>
                    </a:ext>
                  </a:extLst>
                </a:gridCol>
                <a:gridCol w="547312">
                  <a:extLst>
                    <a:ext uri="{9D8B030D-6E8A-4147-A177-3AD203B41FA5}">
                      <a16:colId xmlns:a16="http://schemas.microsoft.com/office/drawing/2014/main" val="20007"/>
                    </a:ext>
                  </a:extLst>
                </a:gridCol>
                <a:gridCol w="810370">
                  <a:extLst>
                    <a:ext uri="{9D8B030D-6E8A-4147-A177-3AD203B41FA5}">
                      <a16:colId xmlns:a16="http://schemas.microsoft.com/office/drawing/2014/main" val="20008"/>
                    </a:ext>
                  </a:extLst>
                </a:gridCol>
                <a:gridCol w="678841">
                  <a:extLst>
                    <a:ext uri="{9D8B030D-6E8A-4147-A177-3AD203B41FA5}">
                      <a16:colId xmlns:a16="http://schemas.microsoft.com/office/drawing/2014/main" val="20009"/>
                    </a:ext>
                  </a:extLst>
                </a:gridCol>
                <a:gridCol w="678841">
                  <a:extLst>
                    <a:ext uri="{9D8B030D-6E8A-4147-A177-3AD203B41FA5}">
                      <a16:colId xmlns:a16="http://schemas.microsoft.com/office/drawing/2014/main" val="20010"/>
                    </a:ext>
                  </a:extLst>
                </a:gridCol>
                <a:gridCol w="678841">
                  <a:extLst>
                    <a:ext uri="{9D8B030D-6E8A-4147-A177-3AD203B41FA5}">
                      <a16:colId xmlns:a16="http://schemas.microsoft.com/office/drawing/2014/main" val="20011"/>
                    </a:ext>
                  </a:extLst>
                </a:gridCol>
              </a:tblGrid>
              <a:tr h="767693">
                <a:tc>
                  <a:txBody>
                    <a:bodyPr/>
                    <a:lstStyle/>
                    <a:p>
                      <a:pPr algn="ctr" fontAlgn="b"/>
                      <a:r>
                        <a:rPr lang="en-US" sz="1400" u="none" strike="noStrike">
                          <a:effectLst/>
                        </a:rPr>
                        <a:t>District Code</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School Code</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Behaviors</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Weapon</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 Of Incidents</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Class Removal</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In Schl Susp</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Out Schl Susp</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Expulsion</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Law Referral</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Other Action</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Optional Field</a:t>
                      </a:r>
                      <a:endParaRPr lang="en-US" sz="14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0"/>
                  </a:ext>
                </a:extLst>
              </a:tr>
              <a:tr h="322654">
                <a:tc>
                  <a:txBody>
                    <a:bodyPr/>
                    <a:lstStyle/>
                    <a:p>
                      <a:pPr algn="ctr" fontAlgn="b"/>
                      <a:r>
                        <a:rPr lang="en-US" sz="1400" u="none" strike="noStrike">
                          <a:effectLst/>
                        </a:rPr>
                        <a:t>1111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1234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01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0 </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1"/>
                  </a:ext>
                </a:extLst>
              </a:tr>
            </a:tbl>
          </a:graphicData>
        </a:graphic>
      </p:graphicFrame>
      <p:sp>
        <p:nvSpPr>
          <p:cNvPr id="7" name="Rounded Rectangle 6"/>
          <p:cNvSpPr/>
          <p:nvPr/>
        </p:nvSpPr>
        <p:spPr>
          <a:xfrm>
            <a:off x="1489991" y="5955236"/>
            <a:ext cx="1719509" cy="221727"/>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spcAft>
                <a:spcPts val="600"/>
              </a:spcAft>
            </a:pPr>
            <a:r>
              <a:rPr lang="en-US" sz="1458" kern="1200">
                <a:solidFill>
                  <a:schemeClr val="lt1"/>
                </a:solidFill>
                <a:latin typeface="+mn-lt"/>
                <a:ea typeface="+mn-ea"/>
                <a:cs typeface="+mn-cs"/>
              </a:rPr>
              <a:t>Discipline by Action</a:t>
            </a:r>
            <a:endParaRPr lang="en-US"/>
          </a:p>
        </p:txBody>
      </p:sp>
      <p:pic>
        <p:nvPicPr>
          <p:cNvPr id="6" name="Picture 35" descr="A picture containing circle&#10;&#10;Description automatically generated">
            <a:extLst>
              <a:ext uri="{FF2B5EF4-FFF2-40B4-BE49-F238E27FC236}">
                <a16:creationId xmlns:a16="http://schemas.microsoft.com/office/drawing/2014/main" id="{4D55FFCF-453A-1B1E-030D-DAF28A704774}"/>
              </a:ext>
            </a:extLst>
          </p:cNvPr>
          <p:cNvPicPr>
            <a:picLocks noChangeAspect="1"/>
          </p:cNvPicPr>
          <p:nvPr/>
        </p:nvPicPr>
        <p:blipFill>
          <a:blip r:embed="rId3"/>
          <a:stretch>
            <a:fillRect/>
          </a:stretch>
        </p:blipFill>
        <p:spPr>
          <a:xfrm>
            <a:off x="7790695" y="6065539"/>
            <a:ext cx="1348590" cy="770111"/>
          </a:xfrm>
          <a:prstGeom prst="rect">
            <a:avLst/>
          </a:prstGeom>
        </p:spPr>
      </p:pic>
    </p:spTree>
    <p:extLst>
      <p:ext uri="{BB962C8B-B14F-4D97-AF65-F5344CB8AC3E}">
        <p14:creationId xmlns:p14="http://schemas.microsoft.com/office/powerpoint/2010/main" val="1634721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US"/>
              <a:t>Reporting the Discipline by Action Data: Behaviors</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72254" y="1926266"/>
            <a:ext cx="7489979" cy="3794606"/>
          </a:xfrm>
        </p:spPr>
        <p:txBody>
          <a:bodyPr>
            <a:normAutofit lnSpcReduction="10000"/>
          </a:bodyPr>
          <a:lstStyle/>
          <a:p>
            <a:pPr marL="185166" indent="-185166" defTabSz="740664">
              <a:spcBef>
                <a:spcPts val="810"/>
              </a:spcBef>
            </a:pPr>
            <a:r>
              <a:rPr lang="en-US" sz="1700" kern="1200">
                <a:solidFill>
                  <a:schemeClr val="tx1"/>
                </a:solidFill>
                <a:latin typeface="+mn-lt"/>
                <a:ea typeface="+mn-ea"/>
                <a:cs typeface="+mn-cs"/>
              </a:rPr>
              <a:t>Each Behavior Incident can only have 1 Action taken</a:t>
            </a:r>
          </a:p>
          <a:p>
            <a:pPr marL="555498" lvl="1" indent="-185166" defTabSz="740664">
              <a:spcBef>
                <a:spcPts val="405"/>
              </a:spcBef>
            </a:pPr>
            <a:r>
              <a:rPr lang="en-US" sz="1700" kern="1200">
                <a:solidFill>
                  <a:schemeClr val="tx1"/>
                </a:solidFill>
                <a:latin typeface="+mn-lt"/>
                <a:ea typeface="+mn-ea"/>
                <a:cs typeface="+mn-cs"/>
              </a:rPr>
              <a:t>Report most severe action taken if multiple </a:t>
            </a:r>
            <a:r>
              <a:rPr lang="en-US" sz="1700" i="1" kern="1200">
                <a:solidFill>
                  <a:schemeClr val="tx1"/>
                </a:solidFill>
                <a:latin typeface="+mn-lt"/>
                <a:ea typeface="+mn-ea"/>
                <a:cs typeface="+mn-cs"/>
              </a:rPr>
              <a:t>(i.e., expulsion over suspension)</a:t>
            </a:r>
          </a:p>
          <a:p>
            <a:pPr marL="555498" lvl="1" indent="-185166" defTabSz="740664">
              <a:spcBef>
                <a:spcPts val="405"/>
              </a:spcBef>
            </a:pPr>
            <a:r>
              <a:rPr lang="en-US" sz="1700" kern="1200">
                <a:solidFill>
                  <a:schemeClr val="tx1"/>
                </a:solidFill>
                <a:latin typeface="+mn-lt"/>
                <a:ea typeface="+mn-ea"/>
                <a:cs typeface="+mn-cs"/>
              </a:rPr>
              <a:t>Exception is for Referrals to Law Enforcement – </a:t>
            </a:r>
          </a:p>
          <a:p>
            <a:pPr marL="925830" lvl="2" indent="-185166" defTabSz="740664">
              <a:spcBef>
                <a:spcPts val="405"/>
              </a:spcBef>
            </a:pPr>
            <a:r>
              <a:rPr lang="en-US" sz="1700" kern="1200">
                <a:solidFill>
                  <a:schemeClr val="tx1"/>
                </a:solidFill>
                <a:latin typeface="+mn-lt"/>
                <a:ea typeface="+mn-ea"/>
                <a:cs typeface="+mn-cs"/>
              </a:rPr>
              <a:t>ALL Law Enforcement Referrals must be reported in addition to any other action taken for the incident</a:t>
            </a:r>
          </a:p>
          <a:p>
            <a:pPr marL="185166" indent="-185166" defTabSz="740664">
              <a:spcBef>
                <a:spcPts val="810"/>
              </a:spcBef>
            </a:pPr>
            <a:endParaRPr lang="en-US" sz="1700" kern="1200">
              <a:solidFill>
                <a:schemeClr val="tx1"/>
              </a:solidFill>
              <a:latin typeface="+mn-lt"/>
              <a:ea typeface="+mn-ea"/>
              <a:cs typeface="+mn-cs"/>
            </a:endParaRPr>
          </a:p>
          <a:p>
            <a:pPr marL="185166" indent="-185166" defTabSz="740664">
              <a:spcBef>
                <a:spcPts val="810"/>
              </a:spcBef>
            </a:pPr>
            <a:r>
              <a:rPr lang="en-US" sz="1700" kern="1200">
                <a:solidFill>
                  <a:schemeClr val="tx1"/>
                </a:solidFill>
                <a:latin typeface="+mn-lt"/>
                <a:ea typeface="+mn-ea"/>
                <a:cs typeface="+mn-cs"/>
              </a:rPr>
              <a:t>Number of Incidents reported must be greater than 0</a:t>
            </a:r>
          </a:p>
          <a:p>
            <a:pPr marL="555498" lvl="1" indent="-185166" defTabSz="740664">
              <a:spcBef>
                <a:spcPts val="405"/>
              </a:spcBef>
            </a:pPr>
            <a:r>
              <a:rPr lang="en-US" sz="1700" kern="1200">
                <a:solidFill>
                  <a:schemeClr val="tx1"/>
                </a:solidFill>
                <a:latin typeface="+mn-lt"/>
                <a:ea typeface="+mn-ea"/>
                <a:cs typeface="+mn-cs"/>
              </a:rPr>
              <a:t>Only report those behaviors that occurred at the school for the year</a:t>
            </a:r>
          </a:p>
          <a:p>
            <a:pPr marL="555498" lvl="1" indent="-185166" defTabSz="740664">
              <a:spcBef>
                <a:spcPts val="405"/>
              </a:spcBef>
            </a:pPr>
            <a:r>
              <a:rPr lang="en-US" sz="1700" kern="1200">
                <a:solidFill>
                  <a:schemeClr val="tx1"/>
                </a:solidFill>
                <a:latin typeface="+mn-lt"/>
                <a:ea typeface="+mn-ea"/>
                <a:cs typeface="+mn-cs"/>
              </a:rPr>
              <a:t>If there were no incidents of a behavior, no record is needed for that behavior code</a:t>
            </a:r>
          </a:p>
          <a:p>
            <a:pPr marL="555498" lvl="1" indent="-185166" defTabSz="740664">
              <a:spcBef>
                <a:spcPts val="405"/>
              </a:spcBef>
            </a:pPr>
            <a:endParaRPr lang="en-US" sz="1700" kern="1200">
              <a:solidFill>
                <a:schemeClr val="tx1"/>
              </a:solidFill>
              <a:latin typeface="+mn-lt"/>
              <a:ea typeface="+mn-ea"/>
              <a:cs typeface="+mn-cs"/>
            </a:endParaRPr>
          </a:p>
          <a:p>
            <a:pPr marL="185166" indent="-185166" defTabSz="740664">
              <a:spcBef>
                <a:spcPts val="810"/>
              </a:spcBef>
            </a:pPr>
            <a:r>
              <a:rPr lang="en-US" sz="1700" kern="1200">
                <a:solidFill>
                  <a:schemeClr val="tx1"/>
                </a:solidFill>
                <a:latin typeface="+mn-lt"/>
                <a:ea typeface="+mn-ea"/>
                <a:cs typeface="+mn-cs"/>
              </a:rPr>
              <a:t>Optional Field – allows you to report 1 record per incident if this is easier.  Use an identifying number to keep track of each incident in the file to ensure there are no duplicates. </a:t>
            </a:r>
          </a:p>
          <a:p>
            <a:pPr marL="555498" lvl="1" indent="-185166" defTabSz="740664">
              <a:spcBef>
                <a:spcPts val="405"/>
              </a:spcBef>
            </a:pPr>
            <a:endParaRPr lang="en-US" sz="1700" kern="1200">
              <a:solidFill>
                <a:schemeClr val="tx1"/>
              </a:solidFill>
              <a:latin typeface="+mn-lt"/>
              <a:ea typeface="+mn-ea"/>
              <a:cs typeface="+mn-cs"/>
            </a:endParaRPr>
          </a:p>
          <a:p>
            <a:endParaRPr lang="en-US" sz="1700"/>
          </a:p>
        </p:txBody>
      </p:sp>
      <p:sp>
        <p:nvSpPr>
          <p:cNvPr id="4" name="Slide Number Placeholder 3"/>
          <p:cNvSpPr>
            <a:spLocks noGrp="1"/>
          </p:cNvSpPr>
          <p:nvPr>
            <p:ph type="sldNum" sz="quarter" idx="12"/>
          </p:nvPr>
        </p:nvSpPr>
        <p:spPr>
          <a:xfrm>
            <a:off x="344320" y="6415273"/>
            <a:ext cx="1682304" cy="298557"/>
          </a:xfrm>
        </p:spPr>
        <p:txBody>
          <a:bodyPr/>
          <a:lstStyle/>
          <a:p>
            <a:pPr defTabSz="740664">
              <a:spcAft>
                <a:spcPts val="600"/>
              </a:spcAft>
            </a:pPr>
            <a:fld id="{C479D5F6-EDCB-402A-AC08-4943A1820E8F}" type="slidenum">
              <a:rPr lang="en-US" sz="1296" kern="1200">
                <a:solidFill>
                  <a:schemeClr val="bg1">
                    <a:lumMod val="50000"/>
                  </a:schemeClr>
                </a:solidFill>
                <a:latin typeface="+mn-lt"/>
                <a:ea typeface="+mn-ea"/>
                <a:cs typeface="+mn-cs"/>
              </a:rPr>
              <a:pPr defTabSz="740664">
                <a:spcAft>
                  <a:spcPts val="600"/>
                </a:spcAft>
              </a:pPr>
              <a:t>21</a:t>
            </a:fld>
            <a:endParaRPr lang="en-US"/>
          </a:p>
        </p:txBody>
      </p:sp>
      <p:sp>
        <p:nvSpPr>
          <p:cNvPr id="6" name="Rounded Rectangle 5"/>
          <p:cNvSpPr/>
          <p:nvPr/>
        </p:nvSpPr>
        <p:spPr>
          <a:xfrm>
            <a:off x="1573048" y="6061748"/>
            <a:ext cx="1721953" cy="222042"/>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spcAft>
                <a:spcPts val="600"/>
              </a:spcAft>
            </a:pPr>
            <a:r>
              <a:rPr lang="en-US" sz="1458" kern="1200">
                <a:solidFill>
                  <a:schemeClr val="lt1"/>
                </a:solidFill>
                <a:latin typeface="+mn-lt"/>
                <a:ea typeface="+mn-ea"/>
                <a:cs typeface="+mn-cs"/>
              </a:rPr>
              <a:t>Discipline by Action</a:t>
            </a:r>
            <a:endParaRPr lang="en-US"/>
          </a:p>
        </p:txBody>
      </p:sp>
      <p:pic>
        <p:nvPicPr>
          <p:cNvPr id="7" name="Picture 35" descr="A picture containing circle&#10;&#10;Description automatically generated">
            <a:extLst>
              <a:ext uri="{FF2B5EF4-FFF2-40B4-BE49-F238E27FC236}">
                <a16:creationId xmlns:a16="http://schemas.microsoft.com/office/drawing/2014/main" id="{F8A07F9E-BDBB-F778-500C-C7495ECDC653}"/>
              </a:ext>
            </a:extLst>
          </p:cNvPr>
          <p:cNvPicPr>
            <a:picLocks noChangeAspect="1"/>
          </p:cNvPicPr>
          <p:nvPr/>
        </p:nvPicPr>
        <p:blipFill>
          <a:blip r:embed="rId2"/>
          <a:stretch>
            <a:fillRect/>
          </a:stretch>
        </p:blipFill>
        <p:spPr>
          <a:xfrm>
            <a:off x="7790695" y="5941054"/>
            <a:ext cx="1348590" cy="770111"/>
          </a:xfrm>
          <a:prstGeom prst="rect">
            <a:avLst/>
          </a:prstGeom>
        </p:spPr>
      </p:pic>
    </p:spTree>
    <p:extLst>
      <p:ext uri="{BB962C8B-B14F-4D97-AF65-F5344CB8AC3E}">
        <p14:creationId xmlns:p14="http://schemas.microsoft.com/office/powerpoint/2010/main" val="345613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1" y="633619"/>
            <a:ext cx="320953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0935" y="978619"/>
            <a:ext cx="2558034" cy="1106424"/>
          </a:xfrm>
        </p:spPr>
        <p:txBody>
          <a:bodyPr>
            <a:normAutofit/>
          </a:bodyPr>
          <a:lstStyle/>
          <a:p>
            <a:r>
              <a:rPr lang="en-US" sz="2000"/>
              <a:t>Reporting the Discipline by Action Data: CRDC Allegations</a:t>
            </a:r>
          </a:p>
        </p:txBody>
      </p:sp>
      <p:sp>
        <p:nvSpPr>
          <p:cNvPr id="16" name="Rectangle 15">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5" y="1171300"/>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4" y="2093976"/>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53569" y="2252870"/>
            <a:ext cx="2774183" cy="3560251"/>
          </a:xfrm>
        </p:spPr>
        <p:txBody>
          <a:bodyPr>
            <a:normAutofit/>
          </a:bodyPr>
          <a:lstStyle/>
          <a:p>
            <a:r>
              <a:rPr lang="en-US" sz="1400"/>
              <a:t>Each Allegation would not have any Action Taken reported</a:t>
            </a:r>
          </a:p>
          <a:p>
            <a:endParaRPr lang="en-US" sz="1400"/>
          </a:p>
          <a:p>
            <a:r>
              <a:rPr lang="en-US" sz="1400"/>
              <a:t>Each Allegation record would be reported with the: </a:t>
            </a:r>
          </a:p>
          <a:p>
            <a:pPr lvl="1"/>
            <a:r>
              <a:rPr lang="en-US" sz="1400"/>
              <a:t>Number of Incidents reported</a:t>
            </a:r>
          </a:p>
          <a:p>
            <a:pPr lvl="1"/>
            <a:r>
              <a:rPr lang="en-US" sz="1400"/>
              <a:t>Weapon description if applicable</a:t>
            </a:r>
          </a:p>
          <a:p>
            <a:pPr lvl="1"/>
            <a:endParaRPr lang="en-US" sz="1400"/>
          </a:p>
          <a:p>
            <a:r>
              <a:rPr lang="en-US" sz="1400"/>
              <a:t>Allegation counts are only used for pre-populating the Civil Rights Data Collection (CRDC) for LEAs</a:t>
            </a:r>
          </a:p>
          <a:p>
            <a:endParaRPr lang="en-US" sz="1400"/>
          </a:p>
        </p:txBody>
      </p:sp>
      <p:sp>
        <p:nvSpPr>
          <p:cNvPr id="4" name="Slide Number Placeholder 3"/>
          <p:cNvSpPr>
            <a:spLocks noGrp="1"/>
          </p:cNvSpPr>
          <p:nvPr>
            <p:ph type="sldNum" sz="quarter" idx="12"/>
          </p:nvPr>
        </p:nvSpPr>
        <p:spPr>
          <a:xfrm>
            <a:off x="354896" y="6340782"/>
            <a:ext cx="1854497" cy="329116"/>
          </a:xfrm>
        </p:spPr>
        <p:txBody>
          <a:bodyPr/>
          <a:lstStyle/>
          <a:p>
            <a:pPr defTabSz="822960">
              <a:spcAft>
                <a:spcPts val="600"/>
              </a:spcAft>
            </a:pPr>
            <a:fld id="{C479D5F6-EDCB-402A-AC08-4943A1820E8F}" type="slidenum">
              <a:rPr lang="en-US" sz="1440" kern="1200">
                <a:solidFill>
                  <a:schemeClr val="bg1">
                    <a:lumMod val="50000"/>
                  </a:schemeClr>
                </a:solidFill>
                <a:latin typeface="+mn-lt"/>
                <a:ea typeface="+mn-ea"/>
                <a:cs typeface="+mn-cs"/>
              </a:rPr>
              <a:pPr defTabSz="822960">
                <a:spcAft>
                  <a:spcPts val="600"/>
                </a:spcAft>
              </a:pPr>
              <a:t>22</a:t>
            </a:fld>
            <a:endParaRPr lang="en-US"/>
          </a:p>
        </p:txBody>
      </p:sp>
      <p:sp>
        <p:nvSpPr>
          <p:cNvPr id="6" name="Rounded Rectangle 5"/>
          <p:cNvSpPr/>
          <p:nvPr/>
        </p:nvSpPr>
        <p:spPr>
          <a:xfrm>
            <a:off x="5964681" y="3855998"/>
            <a:ext cx="1898205" cy="244769"/>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spcAft>
                <a:spcPts val="600"/>
              </a:spcAft>
            </a:pPr>
            <a:r>
              <a:rPr lang="en-US" sz="1620" kern="1200">
                <a:solidFill>
                  <a:schemeClr val="lt1"/>
                </a:solidFill>
                <a:latin typeface="+mn-lt"/>
                <a:ea typeface="+mn-ea"/>
                <a:cs typeface="+mn-cs"/>
              </a:rPr>
              <a:t>Discipline by Action</a:t>
            </a:r>
            <a:endParaRPr lang="en-US"/>
          </a:p>
        </p:txBody>
      </p:sp>
      <p:pic>
        <p:nvPicPr>
          <p:cNvPr id="7" name="Picture 6" descr="A picture containing clipart&#10;&#10;Description automatically generated">
            <a:extLst>
              <a:ext uri="{FF2B5EF4-FFF2-40B4-BE49-F238E27FC236}">
                <a16:creationId xmlns:a16="http://schemas.microsoft.com/office/drawing/2014/main" id="{92A408DF-6C87-4312-AFF8-92E7E2501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462" y="1377637"/>
            <a:ext cx="3838642" cy="2297299"/>
          </a:xfrm>
          <a:prstGeom prst="rect">
            <a:avLst/>
          </a:prstGeom>
        </p:spPr>
      </p:pic>
      <p:pic>
        <p:nvPicPr>
          <p:cNvPr id="8" name="Picture 35" descr="A picture containing circle&#10;&#10;Description automatically generated">
            <a:extLst>
              <a:ext uri="{FF2B5EF4-FFF2-40B4-BE49-F238E27FC236}">
                <a16:creationId xmlns:a16="http://schemas.microsoft.com/office/drawing/2014/main" id="{D1D43554-E7EC-7D3A-ABED-A2D7BDEE574E}"/>
              </a:ext>
            </a:extLst>
          </p:cNvPr>
          <p:cNvPicPr>
            <a:picLocks noChangeAspect="1"/>
          </p:cNvPicPr>
          <p:nvPr/>
        </p:nvPicPr>
        <p:blipFill>
          <a:blip r:embed="rId3"/>
          <a:stretch>
            <a:fillRect/>
          </a:stretch>
        </p:blipFill>
        <p:spPr>
          <a:xfrm>
            <a:off x="7688844" y="5997638"/>
            <a:ext cx="1348590" cy="770111"/>
          </a:xfrm>
          <a:prstGeom prst="rect">
            <a:avLst/>
          </a:prstGeom>
        </p:spPr>
      </p:pic>
    </p:spTree>
    <p:extLst>
      <p:ext uri="{BB962C8B-B14F-4D97-AF65-F5344CB8AC3E}">
        <p14:creationId xmlns:p14="http://schemas.microsoft.com/office/powerpoint/2010/main" val="2007788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260019"/>
            <a:ext cx="8375586"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09521"/>
            <a:ext cx="7674102" cy="1014984"/>
          </a:xfrm>
        </p:spPr>
        <p:txBody>
          <a:bodyPr>
            <a:normAutofit/>
          </a:bodyPr>
          <a:lstStyle/>
          <a:p>
            <a:r>
              <a:rPr lang="en-US" sz="3500"/>
              <a:t>Discipline by Student Demographic File Purpose</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658327"/>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631461" y="1673352"/>
            <a:ext cx="6414396" cy="3774344"/>
          </a:xfrm>
        </p:spPr>
        <p:txBody>
          <a:bodyPr/>
          <a:lstStyle/>
          <a:p>
            <a:pPr marL="0" indent="0" algn="ctr" defTabSz="740664">
              <a:lnSpc>
                <a:spcPct val="110000"/>
              </a:lnSpc>
              <a:spcBef>
                <a:spcPts val="810"/>
              </a:spcBef>
              <a:buNone/>
            </a:pPr>
            <a:r>
              <a:rPr lang="en-US" sz="1944" kern="1200">
                <a:solidFill>
                  <a:schemeClr val="tx1"/>
                </a:solidFill>
                <a:latin typeface="+mn-lt"/>
                <a:ea typeface="+mn-ea"/>
                <a:cs typeface="+mn-cs"/>
              </a:rPr>
              <a:t>Collects the </a:t>
            </a:r>
          </a:p>
          <a:p>
            <a:pPr marL="0" indent="0" algn="ctr" defTabSz="740664">
              <a:lnSpc>
                <a:spcPct val="110000"/>
              </a:lnSpc>
              <a:spcBef>
                <a:spcPts val="810"/>
              </a:spcBef>
              <a:buNone/>
            </a:pPr>
            <a:r>
              <a:rPr lang="en-US" sz="1944" kern="1200">
                <a:solidFill>
                  <a:schemeClr val="tx1"/>
                </a:solidFill>
                <a:latin typeface="+mn-lt"/>
                <a:ea typeface="+mn-ea"/>
                <a:cs typeface="+mn-cs"/>
              </a:rPr>
              <a:t>NUMBER of STUDENTS </a:t>
            </a:r>
          </a:p>
          <a:p>
            <a:pPr marL="0" indent="0" algn="ctr" defTabSz="740664">
              <a:lnSpc>
                <a:spcPct val="110000"/>
              </a:lnSpc>
              <a:spcBef>
                <a:spcPts val="810"/>
              </a:spcBef>
              <a:buNone/>
            </a:pPr>
            <a:r>
              <a:rPr lang="en-US" sz="1944" kern="1200">
                <a:solidFill>
                  <a:schemeClr val="tx1"/>
                </a:solidFill>
                <a:latin typeface="+mn-lt"/>
                <a:ea typeface="+mn-ea"/>
                <a:cs typeface="+mn-cs"/>
              </a:rPr>
              <a:t>by DEMOGRAPHICS </a:t>
            </a:r>
          </a:p>
          <a:p>
            <a:pPr marL="0" indent="0" algn="ctr" defTabSz="740664">
              <a:lnSpc>
                <a:spcPct val="110000"/>
              </a:lnSpc>
              <a:spcBef>
                <a:spcPts val="810"/>
              </a:spcBef>
              <a:buNone/>
            </a:pPr>
            <a:r>
              <a:rPr lang="en-US" sz="1944" kern="1200">
                <a:solidFill>
                  <a:schemeClr val="tx1"/>
                </a:solidFill>
                <a:latin typeface="+mn-lt"/>
                <a:ea typeface="+mn-ea"/>
                <a:cs typeface="+mn-cs"/>
              </a:rPr>
              <a:t>AND </a:t>
            </a:r>
          </a:p>
          <a:p>
            <a:pPr marL="0" indent="0" algn="ctr" defTabSz="740664">
              <a:lnSpc>
                <a:spcPct val="110000"/>
              </a:lnSpc>
              <a:spcBef>
                <a:spcPts val="810"/>
              </a:spcBef>
              <a:buNone/>
            </a:pPr>
            <a:r>
              <a:rPr lang="en-US" sz="1944" kern="1200">
                <a:solidFill>
                  <a:schemeClr val="tx1"/>
                </a:solidFill>
                <a:latin typeface="+mn-lt"/>
                <a:ea typeface="+mn-ea"/>
                <a:cs typeface="+mn-cs"/>
              </a:rPr>
              <a:t>DISCIPLINARY ACTIONS </a:t>
            </a:r>
          </a:p>
          <a:p>
            <a:pPr marL="0" indent="0" algn="ctr" defTabSz="740664">
              <a:lnSpc>
                <a:spcPct val="110000"/>
              </a:lnSpc>
              <a:spcBef>
                <a:spcPts val="810"/>
              </a:spcBef>
              <a:buNone/>
            </a:pPr>
            <a:r>
              <a:rPr lang="en-US" sz="1944" kern="1200">
                <a:solidFill>
                  <a:schemeClr val="tx1"/>
                </a:solidFill>
                <a:latin typeface="+mn-lt"/>
                <a:ea typeface="+mn-ea"/>
                <a:cs typeface="+mn-cs"/>
              </a:rPr>
              <a:t>for each SCHOOL</a:t>
            </a:r>
          </a:p>
          <a:p>
            <a:pPr marL="0" indent="0">
              <a:buNone/>
            </a:pPr>
            <a:endParaRPr lang="en-US"/>
          </a:p>
        </p:txBody>
      </p:sp>
      <p:sp>
        <p:nvSpPr>
          <p:cNvPr id="4" name="Slide Number Placeholder 3"/>
          <p:cNvSpPr>
            <a:spLocks noGrp="1"/>
          </p:cNvSpPr>
          <p:nvPr>
            <p:ph type="sldNum" sz="quarter" idx="12"/>
          </p:nvPr>
        </p:nvSpPr>
        <p:spPr>
          <a:xfrm>
            <a:off x="475467" y="6457556"/>
            <a:ext cx="1673321" cy="296963"/>
          </a:xfrm>
        </p:spPr>
        <p:txBody>
          <a:bodyPr/>
          <a:lstStyle/>
          <a:p>
            <a:pPr defTabSz="740664">
              <a:spcAft>
                <a:spcPts val="600"/>
              </a:spcAft>
            </a:pPr>
            <a:fld id="{C479D5F6-EDCB-402A-AC08-4943A1820E8F}" type="slidenum">
              <a:rPr lang="en-US" sz="1296" kern="1200">
                <a:solidFill>
                  <a:schemeClr val="bg1">
                    <a:lumMod val="50000"/>
                  </a:schemeClr>
                </a:solidFill>
                <a:latin typeface="+mn-lt"/>
                <a:ea typeface="+mn-ea"/>
                <a:cs typeface="+mn-cs"/>
              </a:rPr>
              <a:pPr defTabSz="740664">
                <a:spcAft>
                  <a:spcPts val="600"/>
                </a:spcAft>
              </a:pPr>
              <a:t>23</a:t>
            </a:fld>
            <a:endParaRPr lang="en-US"/>
          </a:p>
        </p:txBody>
      </p:sp>
      <p:sp>
        <p:nvSpPr>
          <p:cNvPr id="6" name="Rounded Rectangle 5"/>
          <p:cNvSpPr/>
          <p:nvPr/>
        </p:nvSpPr>
        <p:spPr>
          <a:xfrm>
            <a:off x="3420852" y="5743742"/>
            <a:ext cx="2919053" cy="220857"/>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spcAft>
                <a:spcPts val="600"/>
              </a:spcAft>
            </a:pPr>
            <a:r>
              <a:rPr lang="en-US" sz="1458" kern="1200">
                <a:solidFill>
                  <a:schemeClr val="bg1"/>
                </a:solidFill>
                <a:latin typeface="+mn-lt"/>
                <a:ea typeface="+mn-ea"/>
                <a:cs typeface="+mn-cs"/>
              </a:rPr>
              <a:t>Discipline by Student Demographics</a:t>
            </a:r>
            <a:endParaRPr lang="en-US">
              <a:solidFill>
                <a:schemeClr val="bg1"/>
              </a:solidFill>
            </a:endParaRPr>
          </a:p>
        </p:txBody>
      </p:sp>
      <p:pic>
        <p:nvPicPr>
          <p:cNvPr id="8" name="Picture 7" descr="A group of people posing for the camera&#10;&#10;Description automatically generated with medium confidence">
            <a:extLst>
              <a:ext uri="{FF2B5EF4-FFF2-40B4-BE49-F238E27FC236}">
                <a16:creationId xmlns:a16="http://schemas.microsoft.com/office/drawing/2014/main" id="{34C7458A-8DDC-4608-B13A-C7AA9618F92B}"/>
              </a:ext>
            </a:extLst>
          </p:cNvPr>
          <p:cNvPicPr>
            <a:picLocks noChangeAspect="1"/>
          </p:cNvPicPr>
          <p:nvPr/>
        </p:nvPicPr>
        <p:blipFill rotWithShape="1">
          <a:blip r:embed="rId2">
            <a:extLst>
              <a:ext uri="{28A0092B-C50C-407E-A947-70E740481C1C}">
                <a14:useLocalDpi xmlns:a14="http://schemas.microsoft.com/office/drawing/2010/main" val="0"/>
              </a:ext>
            </a:extLst>
          </a:blip>
          <a:srcRect b="27180"/>
          <a:stretch/>
        </p:blipFill>
        <p:spPr>
          <a:xfrm>
            <a:off x="1996298" y="4325529"/>
            <a:ext cx="5654994" cy="2267826"/>
          </a:xfrm>
          <a:prstGeom prst="rect">
            <a:avLst/>
          </a:prstGeom>
        </p:spPr>
      </p:pic>
      <p:pic>
        <p:nvPicPr>
          <p:cNvPr id="7" name="Picture 35" descr="A picture containing circle&#10;&#10;Description automatically generated">
            <a:extLst>
              <a:ext uri="{FF2B5EF4-FFF2-40B4-BE49-F238E27FC236}">
                <a16:creationId xmlns:a16="http://schemas.microsoft.com/office/drawing/2014/main" id="{E6D9DE62-1B9E-8056-4B39-B1605440533C}"/>
              </a:ext>
            </a:extLst>
          </p:cNvPr>
          <p:cNvPicPr>
            <a:picLocks noChangeAspect="1"/>
          </p:cNvPicPr>
          <p:nvPr/>
        </p:nvPicPr>
        <p:blipFill>
          <a:blip r:embed="rId3"/>
          <a:stretch>
            <a:fillRect/>
          </a:stretch>
        </p:blipFill>
        <p:spPr>
          <a:xfrm>
            <a:off x="8005714" y="67618"/>
            <a:ext cx="1133571" cy="645626"/>
          </a:xfrm>
          <a:prstGeom prst="rect">
            <a:avLst/>
          </a:prstGeom>
        </p:spPr>
      </p:pic>
    </p:spTree>
    <p:extLst>
      <p:ext uri="{BB962C8B-B14F-4D97-AF65-F5344CB8AC3E}">
        <p14:creationId xmlns:p14="http://schemas.microsoft.com/office/powerpoint/2010/main" val="4290401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30936" y="256032"/>
            <a:ext cx="7879842" cy="1014984"/>
          </a:xfrm>
        </p:spPr>
        <p:txBody>
          <a:bodyPr anchor="b">
            <a:normAutofit/>
          </a:bodyPr>
          <a:lstStyle/>
          <a:p>
            <a:r>
              <a:rPr lang="en-US"/>
              <a:t>DEMOGRAPHICS AND DISCIPLINARY ACTIONS</a:t>
            </a:r>
          </a:p>
        </p:txBody>
      </p:sp>
      <p:sp>
        <p:nvSpPr>
          <p:cNvPr id="16"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p:cNvSpPr>
            <a:spLocks noGrp="1"/>
          </p:cNvSpPr>
          <p:nvPr>
            <p:ph idx="1"/>
          </p:nvPr>
        </p:nvSpPr>
        <p:spPr>
          <a:xfrm>
            <a:off x="1256384" y="1926266"/>
            <a:ext cx="7241010" cy="4586784"/>
          </a:xfrm>
        </p:spPr>
        <p:txBody>
          <a:bodyPr vert="horz" lIns="0" tIns="0" rIns="0" bIns="45720" rtlCol="0" anchor="t">
            <a:normAutofit/>
          </a:bodyPr>
          <a:lstStyle/>
          <a:p>
            <a:pPr marL="184785" indent="-184785" defTabSz="740664">
              <a:spcBef>
                <a:spcPts val="810"/>
              </a:spcBef>
            </a:pPr>
            <a:r>
              <a:rPr lang="en-US" sz="1900" kern="1200" dirty="0">
                <a:latin typeface="+mn-lt"/>
                <a:ea typeface="+mn-ea"/>
                <a:cs typeface="+mn-cs"/>
              </a:rPr>
              <a:t>Demographic Information:</a:t>
            </a:r>
            <a:endParaRPr lang="en-US" sz="1900" dirty="0">
              <a:ea typeface="+mn-ea"/>
              <a:cs typeface="+mn-cs"/>
            </a:endParaRPr>
          </a:p>
          <a:p>
            <a:pPr marL="443230" lvl="1" indent="-147320" defTabSz="740664">
              <a:spcBef>
                <a:spcPts val="405"/>
              </a:spcBef>
              <a:buFont typeface="Wingdings" pitchFamily="2" charset="2"/>
              <a:buChar char="§"/>
            </a:pPr>
            <a:r>
              <a:rPr lang="en-US" altLang="en-US" sz="1600" kern="1200" dirty="0">
                <a:latin typeface="+mn-lt"/>
                <a:ea typeface="+mn-ea"/>
                <a:cs typeface="+mn-cs"/>
              </a:rPr>
              <a:t>Ethnicity/Race</a:t>
            </a:r>
            <a:endParaRPr lang="en-US" altLang="en-US" sz="1600" kern="1200" dirty="0">
              <a:latin typeface="+mn-lt"/>
              <a:cs typeface="Calibri"/>
            </a:endParaRPr>
          </a:p>
          <a:p>
            <a:pPr marL="443230" lvl="1" indent="-147320" defTabSz="740664">
              <a:spcBef>
                <a:spcPts val="405"/>
              </a:spcBef>
              <a:buFont typeface="Wingdings" pitchFamily="2" charset="2"/>
              <a:buChar char="§"/>
            </a:pPr>
            <a:r>
              <a:rPr lang="en-US" altLang="en-US" sz="1600" kern="1200" dirty="0">
                <a:latin typeface="+mn-lt"/>
                <a:ea typeface="+mn-ea"/>
                <a:cs typeface="+mn-cs"/>
              </a:rPr>
              <a:t>Gender</a:t>
            </a:r>
            <a:endParaRPr lang="en-US" altLang="en-US" sz="1600" kern="1200" dirty="0">
              <a:latin typeface="+mn-lt"/>
              <a:cs typeface="Calibri"/>
            </a:endParaRPr>
          </a:p>
          <a:p>
            <a:pPr marL="443230" lvl="1" indent="-147320" defTabSz="740664">
              <a:spcBef>
                <a:spcPts val="405"/>
              </a:spcBef>
              <a:buFont typeface="Wingdings" pitchFamily="2" charset="2"/>
              <a:buChar char="§"/>
            </a:pPr>
            <a:r>
              <a:rPr lang="en-US" altLang="en-US" sz="1600" kern="1200" dirty="0">
                <a:latin typeface="+mn-lt"/>
                <a:ea typeface="+mn-ea"/>
                <a:cs typeface="+mn-cs"/>
              </a:rPr>
              <a:t>Grade Level</a:t>
            </a:r>
            <a:endParaRPr lang="en-US" altLang="en-US" sz="1600" kern="1200" dirty="0">
              <a:latin typeface="+mn-lt"/>
              <a:cs typeface="Calibri"/>
            </a:endParaRPr>
          </a:p>
          <a:p>
            <a:pPr marL="443230" lvl="1" indent="-147320" defTabSz="740664">
              <a:spcBef>
                <a:spcPts val="405"/>
              </a:spcBef>
              <a:buFont typeface="Wingdings" pitchFamily="2" charset="2"/>
              <a:buChar char="§"/>
            </a:pPr>
            <a:r>
              <a:rPr lang="en-US" altLang="en-US" sz="1600" kern="1200" dirty="0">
                <a:latin typeface="+mn-lt"/>
                <a:ea typeface="+mn-ea"/>
                <a:cs typeface="+mn-cs"/>
              </a:rPr>
              <a:t>IDEA/Special Education status</a:t>
            </a:r>
            <a:endParaRPr lang="en-US" altLang="en-US" sz="1600" kern="1200" dirty="0">
              <a:latin typeface="+mn-lt"/>
              <a:cs typeface="Calibri"/>
            </a:endParaRPr>
          </a:p>
          <a:p>
            <a:pPr marL="443230" lvl="1" indent="-147320" defTabSz="740664">
              <a:spcBef>
                <a:spcPts val="405"/>
              </a:spcBef>
              <a:buFont typeface="Wingdings" pitchFamily="2" charset="2"/>
              <a:buChar char="§"/>
            </a:pPr>
            <a:r>
              <a:rPr lang="en-US" altLang="en-US" sz="1600" kern="1200" dirty="0">
                <a:latin typeface="+mn-lt"/>
                <a:ea typeface="+mn-ea"/>
                <a:cs typeface="+mn-cs"/>
              </a:rPr>
              <a:t>Section 504 Status</a:t>
            </a:r>
            <a:endParaRPr lang="en-US" altLang="en-US" sz="1600" kern="1200" dirty="0">
              <a:latin typeface="+mn-lt"/>
              <a:cs typeface="Calibri"/>
            </a:endParaRPr>
          </a:p>
          <a:p>
            <a:pPr marL="443230" lvl="1" indent="-147320" defTabSz="740664">
              <a:spcBef>
                <a:spcPts val="405"/>
              </a:spcBef>
              <a:buFont typeface="Wingdings" pitchFamily="2" charset="2"/>
              <a:buChar char="§"/>
            </a:pPr>
            <a:r>
              <a:rPr lang="en-US" altLang="en-US" sz="1600" kern="1200" dirty="0">
                <a:latin typeface="+mn-lt"/>
                <a:ea typeface="+mn-ea"/>
                <a:cs typeface="+mn-cs"/>
              </a:rPr>
              <a:t>ELL Status</a:t>
            </a:r>
            <a:endParaRPr lang="en-US" altLang="en-US" sz="1600" kern="1200" dirty="0">
              <a:latin typeface="+mn-lt"/>
              <a:cs typeface="Calibri"/>
            </a:endParaRPr>
          </a:p>
          <a:p>
            <a:pPr marL="443230" lvl="1" indent="-147320" defTabSz="740664">
              <a:spcBef>
                <a:spcPts val="405"/>
              </a:spcBef>
              <a:buFont typeface="Wingdings" pitchFamily="2" charset="2"/>
              <a:buChar char="§"/>
            </a:pPr>
            <a:endParaRPr lang="en-US" altLang="en-US" sz="1620" kern="1200">
              <a:solidFill>
                <a:schemeClr val="tx1"/>
              </a:solidFill>
              <a:latin typeface="+mn-lt"/>
              <a:cs typeface="Calibri" panose="020F0502020204030204"/>
            </a:endParaRPr>
          </a:p>
          <a:p>
            <a:pPr marL="443230" lvl="1" indent="-147320" defTabSz="740664">
              <a:spcBef>
                <a:spcPts val="405"/>
              </a:spcBef>
              <a:buFont typeface="Wingdings" pitchFamily="2" charset="2"/>
              <a:buChar char="§"/>
            </a:pPr>
            <a:r>
              <a:rPr lang="en-US" altLang="en-US" sz="1600" dirty="0"/>
              <a:t>This data element optional field</a:t>
            </a:r>
          </a:p>
          <a:p>
            <a:pPr marL="295910" lvl="1" indent="0" defTabSz="740664">
              <a:spcBef>
                <a:spcPts val="405"/>
              </a:spcBef>
              <a:buNone/>
            </a:pPr>
            <a:r>
              <a:rPr lang="en-US" altLang="en-US" sz="1600" dirty="0"/>
              <a:t> was new </a:t>
            </a:r>
            <a:r>
              <a:rPr lang="en-US" altLang="en-US" sz="1600" kern="1200" dirty="0">
                <a:latin typeface="+mn-lt"/>
                <a:ea typeface="+mn-ea"/>
                <a:cs typeface="+mn-cs"/>
              </a:rPr>
              <a:t>in 2020-2021 </a:t>
            </a:r>
            <a:r>
              <a:rPr lang="en-US" altLang="en-US" sz="1600" dirty="0"/>
              <a:t> </a:t>
            </a:r>
            <a:endParaRPr lang="en-US" altLang="en-US" sz="1600" kern="1200" dirty="0">
              <a:latin typeface="+mn-lt"/>
              <a:cs typeface="Calibri"/>
            </a:endParaRPr>
          </a:p>
          <a:p>
            <a:pPr marL="813435" lvl="2" indent="-147320" defTabSz="740664">
              <a:spcBef>
                <a:spcPts val="405"/>
              </a:spcBef>
              <a:buFont typeface="Wingdings" pitchFamily="2" charset="2"/>
              <a:buChar char="§"/>
            </a:pPr>
            <a:r>
              <a:rPr lang="en-US" altLang="en-US" sz="1450" kern="1200" dirty="0">
                <a:latin typeface="+mn-lt"/>
                <a:ea typeface="+mn-ea"/>
                <a:cs typeface="+mn-cs"/>
              </a:rPr>
              <a:t>may use this for SASID/LASID</a:t>
            </a:r>
            <a:endParaRPr lang="en-US" altLang="en-US" sz="1450" kern="1200" dirty="0">
              <a:latin typeface="+mn-lt"/>
              <a:cs typeface="Calibri"/>
            </a:endParaRPr>
          </a:p>
          <a:p>
            <a:pPr marL="184785" indent="-184785" defTabSz="740664">
              <a:spcBef>
                <a:spcPts val="810"/>
              </a:spcBef>
            </a:pPr>
            <a:endParaRPr lang="en-US" sz="1944" kern="1200">
              <a:solidFill>
                <a:schemeClr val="tx1"/>
              </a:solidFill>
              <a:latin typeface="+mn-lt"/>
              <a:cs typeface="Calibri" panose="020F0502020204030204"/>
            </a:endParaRPr>
          </a:p>
          <a:p>
            <a:pPr lvl="1"/>
            <a:endParaRPr lang="en-US"/>
          </a:p>
        </p:txBody>
      </p:sp>
      <p:sp>
        <p:nvSpPr>
          <p:cNvPr id="4" name="Slide Number Placeholder 3"/>
          <p:cNvSpPr>
            <a:spLocks noGrp="1"/>
          </p:cNvSpPr>
          <p:nvPr>
            <p:ph type="sldNum" sz="quarter" idx="12"/>
          </p:nvPr>
        </p:nvSpPr>
        <p:spPr>
          <a:xfrm>
            <a:off x="358906" y="6517124"/>
            <a:ext cx="1682304" cy="298557"/>
          </a:xfrm>
        </p:spPr>
        <p:txBody>
          <a:bodyPr/>
          <a:lstStyle/>
          <a:p>
            <a:pPr defTabSz="740664">
              <a:spcAft>
                <a:spcPts val="600"/>
              </a:spcAft>
            </a:pPr>
            <a:fld id="{C479D5F6-EDCB-402A-AC08-4943A1820E8F}" type="slidenum">
              <a:rPr lang="en-US" sz="1296" kern="1200">
                <a:solidFill>
                  <a:schemeClr val="bg1">
                    <a:lumMod val="50000"/>
                  </a:schemeClr>
                </a:solidFill>
                <a:latin typeface="+mn-lt"/>
                <a:ea typeface="+mn-ea"/>
                <a:cs typeface="+mn-cs"/>
              </a:rPr>
              <a:pPr defTabSz="740664">
                <a:spcAft>
                  <a:spcPts val="600"/>
                </a:spcAft>
              </a:pPr>
              <a:t>24</a:t>
            </a:fld>
            <a:endParaRPr lang="en-US"/>
          </a:p>
        </p:txBody>
      </p:sp>
      <p:sp>
        <p:nvSpPr>
          <p:cNvPr id="7" name="Content Placeholder 6"/>
          <p:cNvSpPr>
            <a:spLocks noGrp="1"/>
          </p:cNvSpPr>
          <p:nvPr>
            <p:ph sz="half" idx="4294967295"/>
          </p:nvPr>
        </p:nvSpPr>
        <p:spPr>
          <a:xfrm>
            <a:off x="4479502" y="1926785"/>
            <a:ext cx="3739750" cy="3961721"/>
          </a:xfrm>
        </p:spPr>
        <p:txBody>
          <a:bodyPr>
            <a:normAutofit/>
          </a:bodyPr>
          <a:lstStyle/>
          <a:p>
            <a:pPr marL="185166" indent="-185166" defTabSz="740664">
              <a:spcBef>
                <a:spcPts val="810"/>
              </a:spcBef>
            </a:pPr>
            <a:r>
              <a:rPr lang="en-US" sz="1700" kern="1200">
                <a:solidFill>
                  <a:schemeClr val="tx1"/>
                </a:solidFill>
                <a:latin typeface="+mn-lt"/>
                <a:ea typeface="+mn-ea"/>
                <a:cs typeface="+mn-cs"/>
              </a:rPr>
              <a:t>Disciplinary Actions:</a:t>
            </a:r>
          </a:p>
          <a:p>
            <a:pPr marL="555498" lvl="1" indent="-185166" defTabSz="740664">
              <a:spcBef>
                <a:spcPts val="405"/>
              </a:spcBef>
              <a:buFont typeface="Wingdings" panose="05000000000000000000" pitchFamily="2" charset="2"/>
              <a:buChar char="§"/>
            </a:pPr>
            <a:r>
              <a:rPr lang="en-US" sz="1700" kern="1200">
                <a:solidFill>
                  <a:schemeClr val="tx1"/>
                </a:solidFill>
                <a:latin typeface="+mn-lt"/>
                <a:ea typeface="+mn-ea"/>
                <a:cs typeface="+mn-cs"/>
              </a:rPr>
              <a:t>Unduplicated Count of Students Disciplined</a:t>
            </a:r>
          </a:p>
          <a:p>
            <a:pPr marL="555498" lvl="1" indent="-185166" defTabSz="740664">
              <a:spcBef>
                <a:spcPts val="405"/>
              </a:spcBef>
              <a:buFont typeface="Wingdings" panose="05000000000000000000" pitchFamily="2" charset="2"/>
              <a:buChar char="§"/>
            </a:pPr>
            <a:r>
              <a:rPr lang="en-US" sz="1700" kern="1200">
                <a:solidFill>
                  <a:schemeClr val="tx1"/>
                </a:solidFill>
                <a:latin typeface="+mn-lt"/>
                <a:ea typeface="+mn-ea"/>
                <a:cs typeface="+mn-cs"/>
              </a:rPr>
              <a:t>Classroom Removals</a:t>
            </a:r>
          </a:p>
          <a:p>
            <a:pPr marL="555498" lvl="1" indent="-185166" defTabSz="740664">
              <a:spcBef>
                <a:spcPts val="405"/>
              </a:spcBef>
              <a:buFont typeface="Wingdings" panose="05000000000000000000" pitchFamily="2" charset="2"/>
              <a:buChar char="§"/>
            </a:pPr>
            <a:r>
              <a:rPr lang="en-US" sz="1700" kern="1200">
                <a:solidFill>
                  <a:schemeClr val="tx1"/>
                </a:solidFill>
                <a:latin typeface="+mn-lt"/>
                <a:ea typeface="+mn-ea"/>
                <a:cs typeface="+mn-cs"/>
              </a:rPr>
              <a:t>In-School Suspensions</a:t>
            </a:r>
          </a:p>
          <a:p>
            <a:pPr marL="555498" lvl="1" indent="-185166" defTabSz="740664">
              <a:spcBef>
                <a:spcPts val="405"/>
              </a:spcBef>
              <a:buFont typeface="Wingdings" panose="05000000000000000000" pitchFamily="2" charset="2"/>
              <a:buChar char="§"/>
            </a:pPr>
            <a:r>
              <a:rPr lang="en-US" sz="1700" kern="1200">
                <a:solidFill>
                  <a:schemeClr val="tx1"/>
                </a:solidFill>
                <a:latin typeface="+mn-lt"/>
                <a:ea typeface="+mn-ea"/>
                <a:cs typeface="+mn-cs"/>
              </a:rPr>
              <a:t>Received Only One Out-of-School Suspension</a:t>
            </a:r>
          </a:p>
          <a:p>
            <a:pPr marL="555498" lvl="1" indent="-185166" defTabSz="740664">
              <a:spcBef>
                <a:spcPts val="405"/>
              </a:spcBef>
              <a:buFont typeface="Wingdings" panose="05000000000000000000" pitchFamily="2" charset="2"/>
              <a:buChar char="§"/>
            </a:pPr>
            <a:r>
              <a:rPr lang="en-US" sz="1700" kern="1200">
                <a:solidFill>
                  <a:schemeClr val="tx1"/>
                </a:solidFill>
                <a:latin typeface="+mn-lt"/>
                <a:ea typeface="+mn-ea"/>
                <a:cs typeface="+mn-cs"/>
              </a:rPr>
              <a:t>Received More than One Out-of-School Suspension</a:t>
            </a:r>
          </a:p>
          <a:p>
            <a:pPr marL="555498" lvl="1" indent="-185166" defTabSz="740664">
              <a:spcBef>
                <a:spcPts val="405"/>
              </a:spcBef>
              <a:buFont typeface="Wingdings" panose="05000000000000000000" pitchFamily="2" charset="2"/>
              <a:buChar char="§"/>
            </a:pPr>
            <a:r>
              <a:rPr lang="en-US" sz="1700" kern="1200">
                <a:solidFill>
                  <a:schemeClr val="tx1"/>
                </a:solidFill>
                <a:latin typeface="+mn-lt"/>
                <a:ea typeface="+mn-ea"/>
                <a:cs typeface="+mn-cs"/>
              </a:rPr>
              <a:t>Total Out-of-School Suspensions</a:t>
            </a:r>
          </a:p>
          <a:p>
            <a:pPr marL="555498" lvl="1" indent="-185166" defTabSz="740664">
              <a:spcBef>
                <a:spcPts val="405"/>
              </a:spcBef>
              <a:buFont typeface="Wingdings" panose="05000000000000000000" pitchFamily="2" charset="2"/>
              <a:buChar char="§"/>
            </a:pPr>
            <a:r>
              <a:rPr lang="en-US" sz="1700" kern="1200">
                <a:solidFill>
                  <a:schemeClr val="tx1"/>
                </a:solidFill>
                <a:latin typeface="+mn-lt"/>
                <a:ea typeface="+mn-ea"/>
                <a:cs typeface="+mn-cs"/>
              </a:rPr>
              <a:t>Expulsions With Educational Services</a:t>
            </a:r>
          </a:p>
          <a:p>
            <a:pPr marL="555498" lvl="1" indent="-185166" defTabSz="740664">
              <a:spcBef>
                <a:spcPts val="405"/>
              </a:spcBef>
              <a:buFont typeface="Wingdings" panose="05000000000000000000" pitchFamily="2" charset="2"/>
              <a:buChar char="§"/>
            </a:pPr>
            <a:r>
              <a:rPr lang="en-US" sz="1700" kern="1200">
                <a:solidFill>
                  <a:schemeClr val="tx1"/>
                </a:solidFill>
                <a:latin typeface="+mn-lt"/>
                <a:ea typeface="+mn-ea"/>
                <a:cs typeface="+mn-cs"/>
              </a:rPr>
              <a:t>Expulsions Without Educational Services</a:t>
            </a:r>
          </a:p>
          <a:p>
            <a:pPr marL="555498" lvl="1" indent="-185166" defTabSz="740664">
              <a:spcBef>
                <a:spcPts val="405"/>
              </a:spcBef>
              <a:buFont typeface="Wingdings" panose="05000000000000000000" pitchFamily="2" charset="2"/>
              <a:buChar char="§"/>
            </a:pPr>
            <a:r>
              <a:rPr lang="en-US" sz="1700" kern="1200">
                <a:solidFill>
                  <a:schemeClr val="tx1"/>
                </a:solidFill>
                <a:latin typeface="+mn-lt"/>
                <a:ea typeface="+mn-ea"/>
                <a:cs typeface="+mn-cs"/>
              </a:rPr>
              <a:t>Law Enforcement Referral</a:t>
            </a:r>
          </a:p>
          <a:p>
            <a:pPr marL="555498" lvl="1" indent="-185166" defTabSz="740664">
              <a:spcBef>
                <a:spcPts val="405"/>
              </a:spcBef>
              <a:buFont typeface="Wingdings" panose="05000000000000000000" pitchFamily="2" charset="2"/>
              <a:buChar char="§"/>
            </a:pPr>
            <a:r>
              <a:rPr lang="en-US" sz="1700" kern="1200">
                <a:solidFill>
                  <a:schemeClr val="tx1"/>
                </a:solidFill>
                <a:latin typeface="+mn-lt"/>
                <a:ea typeface="+mn-ea"/>
                <a:cs typeface="+mn-cs"/>
              </a:rPr>
              <a:t>School Related Arrest</a:t>
            </a:r>
          </a:p>
          <a:p>
            <a:pPr marL="555498" lvl="1" indent="-185166" defTabSz="740664">
              <a:spcBef>
                <a:spcPts val="405"/>
              </a:spcBef>
              <a:buFont typeface="Wingdings" panose="05000000000000000000" pitchFamily="2" charset="2"/>
              <a:buChar char="§"/>
            </a:pPr>
            <a:r>
              <a:rPr lang="en-US" sz="1700" kern="1200">
                <a:solidFill>
                  <a:schemeClr val="tx1"/>
                </a:solidFill>
                <a:latin typeface="+mn-lt"/>
                <a:ea typeface="+mn-ea"/>
                <a:cs typeface="+mn-cs"/>
              </a:rPr>
              <a:t>Other Action</a:t>
            </a:r>
          </a:p>
          <a:p>
            <a:endParaRPr lang="en-US" sz="1700"/>
          </a:p>
        </p:txBody>
      </p:sp>
      <p:sp>
        <p:nvSpPr>
          <p:cNvPr id="9" name="Rounded Rectangle 8"/>
          <p:cNvSpPr/>
          <p:nvPr/>
        </p:nvSpPr>
        <p:spPr>
          <a:xfrm>
            <a:off x="1256384" y="6023490"/>
            <a:ext cx="2934724" cy="222042"/>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spcAft>
                <a:spcPts val="600"/>
              </a:spcAft>
            </a:pPr>
            <a:r>
              <a:rPr lang="en-US" sz="1458" kern="1200">
                <a:solidFill>
                  <a:schemeClr val="bg1"/>
                </a:solidFill>
                <a:latin typeface="+mn-lt"/>
                <a:ea typeface="+mn-ea"/>
                <a:cs typeface="+mn-cs"/>
              </a:rPr>
              <a:t>Discipline by Student Demographics</a:t>
            </a:r>
            <a:endParaRPr lang="en-US">
              <a:solidFill>
                <a:schemeClr val="bg1"/>
              </a:solidFill>
            </a:endParaRPr>
          </a:p>
        </p:txBody>
      </p:sp>
      <p:pic>
        <p:nvPicPr>
          <p:cNvPr id="3" name="Picture 35" descr="A picture containing circle&#10;&#10;Description automatically generated">
            <a:extLst>
              <a:ext uri="{FF2B5EF4-FFF2-40B4-BE49-F238E27FC236}">
                <a16:creationId xmlns:a16="http://schemas.microsoft.com/office/drawing/2014/main" id="{1D27588E-865C-43BA-462E-97B88023813C}"/>
              </a:ext>
            </a:extLst>
          </p:cNvPr>
          <p:cNvPicPr>
            <a:picLocks noChangeAspect="1"/>
          </p:cNvPicPr>
          <p:nvPr/>
        </p:nvPicPr>
        <p:blipFill>
          <a:blip r:embed="rId2"/>
          <a:stretch>
            <a:fillRect/>
          </a:stretch>
        </p:blipFill>
        <p:spPr>
          <a:xfrm>
            <a:off x="7711477" y="6042905"/>
            <a:ext cx="1348590" cy="770111"/>
          </a:xfrm>
          <a:prstGeom prst="rect">
            <a:avLst/>
          </a:prstGeom>
        </p:spPr>
      </p:pic>
    </p:spTree>
    <p:extLst>
      <p:ext uri="{BB962C8B-B14F-4D97-AF65-F5344CB8AC3E}">
        <p14:creationId xmlns:p14="http://schemas.microsoft.com/office/powerpoint/2010/main" val="4280008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260019"/>
            <a:ext cx="8375586"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a:xfrm>
            <a:off x="836676" y="509521"/>
            <a:ext cx="7674102" cy="1014984"/>
          </a:xfrm>
        </p:spPr>
        <p:txBody>
          <a:bodyPr>
            <a:normAutofit/>
          </a:bodyPr>
          <a:lstStyle/>
          <a:p>
            <a:r>
              <a:rPr lang="en-US" sz="3500"/>
              <a:t>Reporting the Discipline by Student Demographics Data </a:t>
            </a:r>
          </a:p>
        </p:txBody>
      </p:sp>
      <p:sp>
        <p:nvSpPr>
          <p:cNvPr id="19" name="Rectangle 18">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658327"/>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Content Placeholder 6"/>
          <p:cNvSpPr>
            <a:spLocks noGrp="1"/>
          </p:cNvSpPr>
          <p:nvPr>
            <p:ph idx="1"/>
          </p:nvPr>
        </p:nvSpPr>
        <p:spPr>
          <a:xfrm>
            <a:off x="1439028" y="1673352"/>
            <a:ext cx="6414396" cy="3774344"/>
          </a:xfrm>
        </p:spPr>
        <p:txBody>
          <a:bodyPr>
            <a:normAutofit/>
          </a:bodyPr>
          <a:lstStyle/>
          <a:p>
            <a:pPr marL="185166" indent="-185166" defTabSz="740664">
              <a:spcBef>
                <a:spcPts val="810"/>
              </a:spcBef>
            </a:pPr>
            <a:r>
              <a:rPr lang="en-US" sz="1944" kern="1200">
                <a:solidFill>
                  <a:schemeClr val="tx1"/>
                </a:solidFill>
                <a:latin typeface="+mn-lt"/>
                <a:ea typeface="+mn-ea"/>
                <a:cs typeface="+mn-cs"/>
              </a:rPr>
              <a:t>Each student disciplined is counted by their demographic information and counted for each disciplinary action throughout the year.  The student is counted as 1 in the unduplicated count field.</a:t>
            </a:r>
          </a:p>
          <a:p>
            <a:pPr marL="185166" indent="-185166" defTabSz="740664">
              <a:spcBef>
                <a:spcPts val="810"/>
              </a:spcBef>
            </a:pPr>
            <a:endParaRPr lang="en-US" sz="1944" kern="1200">
              <a:solidFill>
                <a:schemeClr val="tx1"/>
              </a:solidFill>
              <a:latin typeface="+mn-lt"/>
              <a:ea typeface="+mn-ea"/>
              <a:cs typeface="+mn-cs"/>
            </a:endParaRPr>
          </a:p>
          <a:p>
            <a:pPr marL="185166" indent="-185166" defTabSz="740664">
              <a:spcBef>
                <a:spcPts val="810"/>
              </a:spcBef>
            </a:pPr>
            <a:r>
              <a:rPr lang="en-US" sz="1944" kern="1200">
                <a:solidFill>
                  <a:schemeClr val="tx1"/>
                </a:solidFill>
                <a:latin typeface="+mn-lt"/>
                <a:ea typeface="+mn-ea"/>
                <a:cs typeface="+mn-cs"/>
              </a:rPr>
              <a:t>Simple example: there were 4 white female 8</a:t>
            </a:r>
            <a:r>
              <a:rPr lang="en-US" sz="1944" kern="1200" baseline="30000">
                <a:solidFill>
                  <a:schemeClr val="tx1"/>
                </a:solidFill>
                <a:latin typeface="+mn-lt"/>
                <a:ea typeface="+mn-ea"/>
                <a:cs typeface="+mn-cs"/>
              </a:rPr>
              <a:t>th</a:t>
            </a:r>
            <a:r>
              <a:rPr lang="en-US" sz="1944" kern="1200">
                <a:solidFill>
                  <a:schemeClr val="tx1"/>
                </a:solidFill>
                <a:latin typeface="+mn-lt"/>
                <a:ea typeface="+mn-ea"/>
                <a:cs typeface="+mn-cs"/>
              </a:rPr>
              <a:t> grade students disciplined at school 1234.  All 4 were expelled.</a:t>
            </a:r>
          </a:p>
          <a:p>
            <a:pPr marL="185166" indent="-185166" defTabSz="740664">
              <a:spcBef>
                <a:spcPts val="810"/>
              </a:spcBef>
            </a:pPr>
            <a:endParaRPr lang="en-US" sz="1944" kern="1200">
              <a:solidFill>
                <a:schemeClr val="tx1"/>
              </a:solidFill>
              <a:latin typeface="+mn-lt"/>
              <a:ea typeface="+mn-ea"/>
              <a:cs typeface="+mn-cs"/>
            </a:endParaRPr>
          </a:p>
          <a:p>
            <a:pPr marL="185166" indent="-185166" defTabSz="740664">
              <a:spcBef>
                <a:spcPts val="810"/>
              </a:spcBef>
            </a:pPr>
            <a:endParaRPr lang="en-US" sz="1944" kern="1200">
              <a:solidFill>
                <a:schemeClr val="tx1"/>
              </a:solidFill>
              <a:latin typeface="+mn-lt"/>
              <a:ea typeface="+mn-ea"/>
              <a:cs typeface="+mn-cs"/>
            </a:endParaRPr>
          </a:p>
          <a:p>
            <a:pPr marL="185166" indent="-185166" defTabSz="740664">
              <a:spcBef>
                <a:spcPts val="810"/>
              </a:spcBef>
            </a:pPr>
            <a:endParaRPr lang="en-US" sz="1944" kern="1200">
              <a:solidFill>
                <a:schemeClr val="tx1"/>
              </a:solidFill>
              <a:latin typeface="+mn-lt"/>
              <a:ea typeface="+mn-ea"/>
              <a:cs typeface="+mn-cs"/>
            </a:endParaRPr>
          </a:p>
          <a:p>
            <a:endParaRPr lang="en-US"/>
          </a:p>
        </p:txBody>
      </p:sp>
      <p:sp>
        <p:nvSpPr>
          <p:cNvPr id="5" name="Slide Number Placeholder 4"/>
          <p:cNvSpPr>
            <a:spLocks noGrp="1"/>
          </p:cNvSpPr>
          <p:nvPr>
            <p:ph type="sldNum" sz="quarter" idx="12"/>
          </p:nvPr>
        </p:nvSpPr>
        <p:spPr>
          <a:xfrm>
            <a:off x="373569" y="6457556"/>
            <a:ext cx="1673321" cy="296963"/>
          </a:xfrm>
        </p:spPr>
        <p:txBody>
          <a:bodyPr/>
          <a:lstStyle/>
          <a:p>
            <a:pPr defTabSz="740664">
              <a:spcAft>
                <a:spcPts val="600"/>
              </a:spcAft>
            </a:pPr>
            <a:fld id="{C479D5F6-EDCB-402A-AC08-4943A1820E8F}" type="slidenum">
              <a:rPr lang="en-US" sz="1296" kern="1200">
                <a:solidFill>
                  <a:schemeClr val="bg1">
                    <a:lumMod val="50000"/>
                  </a:schemeClr>
                </a:solidFill>
                <a:latin typeface="+mn-lt"/>
                <a:ea typeface="+mn-ea"/>
                <a:cs typeface="+mn-cs"/>
              </a:rPr>
              <a:pPr defTabSz="740664">
                <a:spcAft>
                  <a:spcPts val="600"/>
                </a:spcAft>
              </a:pPr>
              <a:t>25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167440734"/>
              </p:ext>
            </p:extLst>
          </p:nvPr>
        </p:nvGraphicFramePr>
        <p:xfrm>
          <a:off x="203702" y="3949574"/>
          <a:ext cx="8730093" cy="889601"/>
        </p:xfrm>
        <a:graphic>
          <a:graphicData uri="http://schemas.openxmlformats.org/drawingml/2006/table">
            <a:tbl>
              <a:tblPr firstRow="1">
                <a:tableStyleId>{F5AB1C69-6EDB-4FF4-983F-18BD219EF322}</a:tableStyleId>
              </a:tblPr>
              <a:tblGrid>
                <a:gridCol w="383740">
                  <a:extLst>
                    <a:ext uri="{9D8B030D-6E8A-4147-A177-3AD203B41FA5}">
                      <a16:colId xmlns:a16="http://schemas.microsoft.com/office/drawing/2014/main" val="20000"/>
                    </a:ext>
                  </a:extLst>
                </a:gridCol>
                <a:gridCol w="383740">
                  <a:extLst>
                    <a:ext uri="{9D8B030D-6E8A-4147-A177-3AD203B41FA5}">
                      <a16:colId xmlns:a16="http://schemas.microsoft.com/office/drawing/2014/main" val="20001"/>
                    </a:ext>
                  </a:extLst>
                </a:gridCol>
                <a:gridCol w="383740">
                  <a:extLst>
                    <a:ext uri="{9D8B030D-6E8A-4147-A177-3AD203B41FA5}">
                      <a16:colId xmlns:a16="http://schemas.microsoft.com/office/drawing/2014/main" val="20002"/>
                    </a:ext>
                  </a:extLst>
                </a:gridCol>
                <a:gridCol w="383740">
                  <a:extLst>
                    <a:ext uri="{9D8B030D-6E8A-4147-A177-3AD203B41FA5}">
                      <a16:colId xmlns:a16="http://schemas.microsoft.com/office/drawing/2014/main" val="20003"/>
                    </a:ext>
                  </a:extLst>
                </a:gridCol>
                <a:gridCol w="383740">
                  <a:extLst>
                    <a:ext uri="{9D8B030D-6E8A-4147-A177-3AD203B41FA5}">
                      <a16:colId xmlns:a16="http://schemas.microsoft.com/office/drawing/2014/main" val="20004"/>
                    </a:ext>
                  </a:extLst>
                </a:gridCol>
                <a:gridCol w="383740">
                  <a:extLst>
                    <a:ext uri="{9D8B030D-6E8A-4147-A177-3AD203B41FA5}">
                      <a16:colId xmlns:a16="http://schemas.microsoft.com/office/drawing/2014/main" val="20005"/>
                    </a:ext>
                  </a:extLst>
                </a:gridCol>
                <a:gridCol w="383740">
                  <a:extLst>
                    <a:ext uri="{9D8B030D-6E8A-4147-A177-3AD203B41FA5}">
                      <a16:colId xmlns:a16="http://schemas.microsoft.com/office/drawing/2014/main" val="20006"/>
                    </a:ext>
                  </a:extLst>
                </a:gridCol>
                <a:gridCol w="383740">
                  <a:extLst>
                    <a:ext uri="{9D8B030D-6E8A-4147-A177-3AD203B41FA5}">
                      <a16:colId xmlns:a16="http://schemas.microsoft.com/office/drawing/2014/main" val="20007"/>
                    </a:ext>
                  </a:extLst>
                </a:gridCol>
                <a:gridCol w="470082">
                  <a:extLst>
                    <a:ext uri="{9D8B030D-6E8A-4147-A177-3AD203B41FA5}">
                      <a16:colId xmlns:a16="http://schemas.microsoft.com/office/drawing/2014/main" val="20008"/>
                    </a:ext>
                  </a:extLst>
                </a:gridCol>
                <a:gridCol w="470082">
                  <a:extLst>
                    <a:ext uri="{9D8B030D-6E8A-4147-A177-3AD203B41FA5}">
                      <a16:colId xmlns:a16="http://schemas.microsoft.com/office/drawing/2014/main" val="20009"/>
                    </a:ext>
                  </a:extLst>
                </a:gridCol>
                <a:gridCol w="470082">
                  <a:extLst>
                    <a:ext uri="{9D8B030D-6E8A-4147-A177-3AD203B41FA5}">
                      <a16:colId xmlns:a16="http://schemas.microsoft.com/office/drawing/2014/main" val="20010"/>
                    </a:ext>
                  </a:extLst>
                </a:gridCol>
                <a:gridCol w="470082">
                  <a:extLst>
                    <a:ext uri="{9D8B030D-6E8A-4147-A177-3AD203B41FA5}">
                      <a16:colId xmlns:a16="http://schemas.microsoft.com/office/drawing/2014/main" val="20011"/>
                    </a:ext>
                  </a:extLst>
                </a:gridCol>
                <a:gridCol w="470082">
                  <a:extLst>
                    <a:ext uri="{9D8B030D-6E8A-4147-A177-3AD203B41FA5}">
                      <a16:colId xmlns:a16="http://schemas.microsoft.com/office/drawing/2014/main" val="20012"/>
                    </a:ext>
                  </a:extLst>
                </a:gridCol>
                <a:gridCol w="470082">
                  <a:extLst>
                    <a:ext uri="{9D8B030D-6E8A-4147-A177-3AD203B41FA5}">
                      <a16:colId xmlns:a16="http://schemas.microsoft.com/office/drawing/2014/main" val="20013"/>
                    </a:ext>
                  </a:extLst>
                </a:gridCol>
                <a:gridCol w="470082">
                  <a:extLst>
                    <a:ext uri="{9D8B030D-6E8A-4147-A177-3AD203B41FA5}">
                      <a16:colId xmlns:a16="http://schemas.microsoft.com/office/drawing/2014/main" val="20014"/>
                    </a:ext>
                  </a:extLst>
                </a:gridCol>
                <a:gridCol w="470082">
                  <a:extLst>
                    <a:ext uri="{9D8B030D-6E8A-4147-A177-3AD203B41FA5}">
                      <a16:colId xmlns:a16="http://schemas.microsoft.com/office/drawing/2014/main" val="20015"/>
                    </a:ext>
                  </a:extLst>
                </a:gridCol>
                <a:gridCol w="470082">
                  <a:extLst>
                    <a:ext uri="{9D8B030D-6E8A-4147-A177-3AD203B41FA5}">
                      <a16:colId xmlns:a16="http://schemas.microsoft.com/office/drawing/2014/main" val="20016"/>
                    </a:ext>
                  </a:extLst>
                </a:gridCol>
                <a:gridCol w="470082">
                  <a:extLst>
                    <a:ext uri="{9D8B030D-6E8A-4147-A177-3AD203B41FA5}">
                      <a16:colId xmlns:a16="http://schemas.microsoft.com/office/drawing/2014/main" val="20017"/>
                    </a:ext>
                  </a:extLst>
                </a:gridCol>
                <a:gridCol w="366680">
                  <a:extLst>
                    <a:ext uri="{9D8B030D-6E8A-4147-A177-3AD203B41FA5}">
                      <a16:colId xmlns:a16="http://schemas.microsoft.com/office/drawing/2014/main" val="20018"/>
                    </a:ext>
                  </a:extLst>
                </a:gridCol>
                <a:gridCol w="592673">
                  <a:extLst>
                    <a:ext uri="{9D8B030D-6E8A-4147-A177-3AD203B41FA5}">
                      <a16:colId xmlns:a16="http://schemas.microsoft.com/office/drawing/2014/main" val="20019"/>
                    </a:ext>
                  </a:extLst>
                </a:gridCol>
              </a:tblGrid>
              <a:tr h="688891">
                <a:tc>
                  <a:txBody>
                    <a:bodyPr/>
                    <a:lstStyle/>
                    <a:p>
                      <a:pPr algn="l" fontAlgn="b"/>
                      <a:r>
                        <a:rPr lang="en-US" sz="1000" u="none" strike="noStrike">
                          <a:effectLst/>
                        </a:rPr>
                        <a:t>District Code</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School Code</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Federal Race </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Gender </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Entry Grade Level</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Sped </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Section 504</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ELL</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Undup Count</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ctr" fontAlgn="b"/>
                      <a:r>
                        <a:rPr lang="en-US" sz="1000" u="none" strike="noStrike">
                          <a:effectLst/>
                        </a:rPr>
                        <a:t>Class Removal</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ctr" fontAlgn="b"/>
                      <a:r>
                        <a:rPr lang="en-US" sz="1000" u="none" strike="noStrike">
                          <a:effectLst/>
                        </a:rPr>
                        <a:t>In Schl Susp</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Rcvd One Out Schl Susp</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Rcvd Multi Out Schl Susp</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Total Out Schl Susp</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Expul With Services</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Expul Without Services</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ctr" fontAlgn="b"/>
                      <a:r>
                        <a:rPr lang="en-US" sz="1000" u="none" strike="noStrike">
                          <a:effectLst/>
                        </a:rPr>
                        <a:t>Law Referral</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School Related Arrest</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Other Action</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Habitually Disruptive</a:t>
                      </a:r>
                      <a:endParaRPr lang="en-US" sz="1000" b="0" i="0" u="none" strike="noStrike">
                        <a:solidFill>
                          <a:srgbClr val="000000"/>
                        </a:solidFill>
                        <a:effectLst/>
                        <a:latin typeface="Calibri" panose="020F0502020204030204" pitchFamily="34" charset="0"/>
                      </a:endParaRPr>
                    </a:p>
                  </a:txBody>
                  <a:tcPr marL="4333" marR="4333" marT="4333" marB="0" anchor="b"/>
                </a:tc>
                <a:extLst>
                  <a:ext uri="{0D108BD9-81ED-4DB2-BD59-A6C34878D82A}">
                    <a16:rowId xmlns:a16="http://schemas.microsoft.com/office/drawing/2014/main" val="10000"/>
                  </a:ext>
                </a:extLst>
              </a:tr>
              <a:tr h="200710">
                <a:tc>
                  <a:txBody>
                    <a:bodyPr/>
                    <a:lstStyle/>
                    <a:p>
                      <a:pPr algn="l" fontAlgn="b"/>
                      <a:r>
                        <a:rPr lang="en-US" sz="1000" u="none" strike="noStrike">
                          <a:effectLst/>
                        </a:rPr>
                        <a:t>1111</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1234</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05</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01</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080</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l"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333" marR="4333" marT="4333"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4333" marR="4333" marT="4333" marB="0" anchor="b"/>
                </a:tc>
                <a:extLst>
                  <a:ext uri="{0D108BD9-81ED-4DB2-BD59-A6C34878D82A}">
                    <a16:rowId xmlns:a16="http://schemas.microsoft.com/office/drawing/2014/main" val="10001"/>
                  </a:ext>
                </a:extLst>
              </a:tr>
            </a:tbl>
          </a:graphicData>
        </a:graphic>
      </p:graphicFrame>
      <p:sp>
        <p:nvSpPr>
          <p:cNvPr id="10" name="Rounded Rectangle 9"/>
          <p:cNvSpPr/>
          <p:nvPr/>
        </p:nvSpPr>
        <p:spPr>
          <a:xfrm>
            <a:off x="1439028" y="5748698"/>
            <a:ext cx="2919053" cy="220857"/>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spcAft>
                <a:spcPts val="600"/>
              </a:spcAft>
            </a:pPr>
            <a:r>
              <a:rPr lang="en-US" sz="1458" kern="1200">
                <a:solidFill>
                  <a:schemeClr val="bg1"/>
                </a:solidFill>
                <a:latin typeface="+mn-lt"/>
                <a:ea typeface="+mn-ea"/>
                <a:cs typeface="+mn-cs"/>
              </a:rPr>
              <a:t>Discipline by Student Demographics</a:t>
            </a:r>
            <a:endParaRPr lang="en-US">
              <a:solidFill>
                <a:schemeClr val="bg1"/>
              </a:solidFill>
            </a:endParaRPr>
          </a:p>
        </p:txBody>
      </p:sp>
      <p:pic>
        <p:nvPicPr>
          <p:cNvPr id="3" name="Picture 35" descr="A picture containing circle&#10;&#10;Description automatically generated">
            <a:extLst>
              <a:ext uri="{FF2B5EF4-FFF2-40B4-BE49-F238E27FC236}">
                <a16:creationId xmlns:a16="http://schemas.microsoft.com/office/drawing/2014/main" id="{AF8066E1-60D3-A3B7-590F-CB288EB24F15}"/>
              </a:ext>
            </a:extLst>
          </p:cNvPr>
          <p:cNvPicPr>
            <a:picLocks noChangeAspect="1"/>
          </p:cNvPicPr>
          <p:nvPr/>
        </p:nvPicPr>
        <p:blipFill>
          <a:blip r:embed="rId2"/>
          <a:stretch>
            <a:fillRect/>
          </a:stretch>
        </p:blipFill>
        <p:spPr>
          <a:xfrm>
            <a:off x="8096249" y="6325825"/>
            <a:ext cx="941185" cy="532458"/>
          </a:xfrm>
          <a:prstGeom prst="rect">
            <a:avLst/>
          </a:prstGeom>
        </p:spPr>
      </p:pic>
    </p:spTree>
    <p:extLst>
      <p:ext uri="{BB962C8B-B14F-4D97-AF65-F5344CB8AC3E}">
        <p14:creationId xmlns:p14="http://schemas.microsoft.com/office/powerpoint/2010/main" val="3598872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9192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180222" y="1348064"/>
            <a:ext cx="2240924"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628650" y="643467"/>
            <a:ext cx="2213403" cy="5571066"/>
          </a:xfrm>
        </p:spPr>
        <p:txBody>
          <a:bodyPr>
            <a:normAutofit/>
          </a:bodyPr>
          <a:lstStyle/>
          <a:p>
            <a:r>
              <a:rPr lang="en-US">
                <a:solidFill>
                  <a:srgbClr val="FFFFFF"/>
                </a:solidFill>
              </a:rPr>
              <a:t>Reporting the Discipline by Student Demographics Data: Additional Info</a:t>
            </a:r>
          </a:p>
        </p:txBody>
      </p:sp>
      <p:sp>
        <p:nvSpPr>
          <p:cNvPr id="3" name="Content Placeholder 2"/>
          <p:cNvSpPr>
            <a:spLocks noGrp="1"/>
          </p:cNvSpPr>
          <p:nvPr>
            <p:ph idx="1"/>
          </p:nvPr>
        </p:nvSpPr>
        <p:spPr>
          <a:xfrm>
            <a:off x="4159002" y="1914933"/>
            <a:ext cx="4496558" cy="2645855"/>
          </a:xfrm>
        </p:spPr>
        <p:txBody>
          <a:bodyPr>
            <a:normAutofit/>
          </a:bodyPr>
          <a:lstStyle/>
          <a:p>
            <a:pPr marL="130302" indent="-130302" defTabSz="521208">
              <a:spcBef>
                <a:spcPts val="570"/>
              </a:spcBef>
            </a:pPr>
            <a:endParaRPr lang="en-US" sz="1368" kern="1200">
              <a:solidFill>
                <a:schemeClr val="tx1"/>
              </a:solidFill>
              <a:latin typeface="+mn-lt"/>
              <a:ea typeface="+mn-ea"/>
              <a:cs typeface="+mn-cs"/>
            </a:endParaRPr>
          </a:p>
          <a:p>
            <a:pPr marL="130302" indent="-130302" defTabSz="521208">
              <a:spcBef>
                <a:spcPts val="570"/>
              </a:spcBef>
            </a:pPr>
            <a:r>
              <a:rPr lang="en-US" sz="1368" kern="1200">
                <a:solidFill>
                  <a:schemeClr val="tx1"/>
                </a:solidFill>
                <a:latin typeface="+mn-lt"/>
                <a:ea typeface="+mn-ea"/>
                <a:cs typeface="+mn-cs"/>
              </a:rPr>
              <a:t>The Unduplicated Count reports the number of students disciplined at least once</a:t>
            </a:r>
          </a:p>
          <a:p>
            <a:pPr marL="130302" indent="-130302" defTabSz="521208">
              <a:spcBef>
                <a:spcPts val="570"/>
              </a:spcBef>
            </a:pPr>
            <a:endParaRPr lang="en-US" sz="1368" kern="1200">
              <a:solidFill>
                <a:schemeClr val="tx1"/>
              </a:solidFill>
              <a:latin typeface="+mn-lt"/>
              <a:ea typeface="+mn-ea"/>
              <a:cs typeface="+mn-cs"/>
            </a:endParaRPr>
          </a:p>
          <a:p>
            <a:pPr marL="130302" indent="-130302" defTabSz="521208">
              <a:spcBef>
                <a:spcPts val="570"/>
              </a:spcBef>
            </a:pPr>
            <a:r>
              <a:rPr lang="en-US" sz="1368" kern="1200">
                <a:solidFill>
                  <a:schemeClr val="tx1"/>
                </a:solidFill>
                <a:latin typeface="+mn-lt"/>
                <a:ea typeface="+mn-ea"/>
                <a:cs typeface="+mn-cs"/>
              </a:rPr>
              <a:t>New Optional Field – allows you to report 1 record per student if this is easier.  Use an identifying number to keep track of each student in the file to ensure there are no duplicates. </a:t>
            </a:r>
          </a:p>
          <a:p>
            <a:pPr marL="390906" lvl="1" indent="-130302" defTabSz="521208">
              <a:spcBef>
                <a:spcPts val="285"/>
              </a:spcBef>
            </a:pPr>
            <a:r>
              <a:rPr lang="en-US" sz="1140" kern="1200">
                <a:solidFill>
                  <a:schemeClr val="tx1"/>
                </a:solidFill>
                <a:latin typeface="+mn-lt"/>
                <a:ea typeface="+mn-ea"/>
                <a:cs typeface="+mn-cs"/>
              </a:rPr>
              <a:t>If this field is used, the Unduplicated Count would be ‘1’ for every record</a:t>
            </a:r>
          </a:p>
          <a:p>
            <a:endParaRPr lang="en-US"/>
          </a:p>
        </p:txBody>
      </p:sp>
      <p:sp>
        <p:nvSpPr>
          <p:cNvPr id="4" name="Slide Number Placeholder 3"/>
          <p:cNvSpPr>
            <a:spLocks noGrp="1"/>
          </p:cNvSpPr>
          <p:nvPr>
            <p:ph type="sldNum" sz="quarter" idx="12"/>
          </p:nvPr>
        </p:nvSpPr>
        <p:spPr>
          <a:xfrm>
            <a:off x="623248" y="6487910"/>
            <a:ext cx="1173015" cy="208174"/>
          </a:xfrm>
        </p:spPr>
        <p:txBody>
          <a:bodyPr/>
          <a:lstStyle/>
          <a:p>
            <a:pPr defTabSz="521208">
              <a:spcAft>
                <a:spcPts val="600"/>
              </a:spcAft>
            </a:pPr>
            <a:fld id="{C479D5F6-EDCB-402A-AC08-4943A1820E8F}" type="slidenum">
              <a:rPr lang="en-US" sz="912" kern="1200">
                <a:solidFill>
                  <a:schemeClr val="bg1">
                    <a:lumMod val="50000"/>
                  </a:schemeClr>
                </a:solidFill>
                <a:latin typeface="+mn-lt"/>
                <a:ea typeface="+mn-ea"/>
                <a:cs typeface="+mn-cs"/>
              </a:rPr>
              <a:pPr defTabSz="521208">
                <a:spcAft>
                  <a:spcPts val="600"/>
                </a:spcAft>
              </a:pPr>
              <a:t>26</a:t>
            </a:fld>
            <a:endParaRPr lang="en-US"/>
          </a:p>
        </p:txBody>
      </p:sp>
      <p:sp>
        <p:nvSpPr>
          <p:cNvPr id="6" name="Rounded Rectangle 5"/>
          <p:cNvSpPr/>
          <p:nvPr/>
        </p:nvSpPr>
        <p:spPr>
          <a:xfrm>
            <a:off x="5335952" y="3990932"/>
            <a:ext cx="2046287" cy="584862"/>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1208">
              <a:spcAft>
                <a:spcPts val="600"/>
              </a:spcAft>
            </a:pPr>
            <a:r>
              <a:rPr lang="en-US" sz="1026" kern="1200">
                <a:solidFill>
                  <a:schemeClr val="bg1"/>
                </a:solidFill>
                <a:latin typeface="+mn-lt"/>
                <a:ea typeface="+mn-ea"/>
                <a:cs typeface="+mn-cs"/>
              </a:rPr>
              <a:t>Discipline by Student Demographics</a:t>
            </a:r>
            <a:endParaRPr lang="en-US">
              <a:solidFill>
                <a:schemeClr val="bg1"/>
              </a:solidFill>
            </a:endParaRPr>
          </a:p>
        </p:txBody>
      </p:sp>
      <p:pic>
        <p:nvPicPr>
          <p:cNvPr id="7" name="Picture 35" descr="A picture containing circle&#10;&#10;Description automatically generated">
            <a:extLst>
              <a:ext uri="{FF2B5EF4-FFF2-40B4-BE49-F238E27FC236}">
                <a16:creationId xmlns:a16="http://schemas.microsoft.com/office/drawing/2014/main" id="{4BED67B0-885E-5686-5DB1-B73F43A77C75}"/>
              </a:ext>
            </a:extLst>
          </p:cNvPr>
          <p:cNvPicPr>
            <a:picLocks noChangeAspect="1"/>
          </p:cNvPicPr>
          <p:nvPr/>
        </p:nvPicPr>
        <p:blipFill>
          <a:blip r:embed="rId2"/>
          <a:stretch>
            <a:fillRect/>
          </a:stretch>
        </p:blipFill>
        <p:spPr>
          <a:xfrm>
            <a:off x="7620943" y="6020271"/>
            <a:ext cx="1348590" cy="770111"/>
          </a:xfrm>
          <a:prstGeom prst="rect">
            <a:avLst/>
          </a:prstGeom>
        </p:spPr>
      </p:pic>
    </p:spTree>
    <p:extLst>
      <p:ext uri="{BB962C8B-B14F-4D97-AF65-F5344CB8AC3E}">
        <p14:creationId xmlns:p14="http://schemas.microsoft.com/office/powerpoint/2010/main" val="237811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793360" y="1597544"/>
            <a:ext cx="3886200" cy="4583799"/>
          </a:xfrm>
        </p:spPr>
        <p:txBody>
          <a:bodyPr/>
          <a:lstStyle/>
          <a:p>
            <a:pPr marL="0" indent="0" algn="ctr">
              <a:buNone/>
            </a:pPr>
            <a:r>
              <a:rPr lang="en-US" b="1">
                <a:solidFill>
                  <a:schemeClr val="bg1">
                    <a:lumMod val="50000"/>
                  </a:schemeClr>
                </a:solidFill>
              </a:rPr>
              <a:t>Discipline by Demographics</a:t>
            </a:r>
          </a:p>
          <a:p>
            <a:pPr marL="0" indent="0" algn="ctr">
              <a:buNone/>
            </a:pPr>
            <a:r>
              <a:rPr lang="en-US"/>
              <a:t>Count of Students</a:t>
            </a:r>
          </a:p>
          <a:p>
            <a:pPr algn="ctr"/>
            <a:endParaRPr lang="en-US"/>
          </a:p>
          <a:p>
            <a:pPr marL="0" indent="0" algn="ctr">
              <a:buNone/>
            </a:pPr>
            <a:r>
              <a:rPr lang="en-US"/>
              <a:t>All disciplinary actions taken are reported</a:t>
            </a:r>
          </a:p>
          <a:p>
            <a:pPr algn="ctr"/>
            <a:endParaRPr lang="en-US"/>
          </a:p>
          <a:p>
            <a:pPr marL="0" indent="0" algn="ctr">
              <a:buNone/>
            </a:pPr>
            <a:r>
              <a:rPr lang="en-US"/>
              <a:t>Summarized by Student Demographic Information</a:t>
            </a:r>
          </a:p>
          <a:p>
            <a:endParaRPr lang="en-US"/>
          </a:p>
          <a:p>
            <a:endParaRPr lang="en-US"/>
          </a:p>
        </p:txBody>
      </p:sp>
      <p:sp>
        <p:nvSpPr>
          <p:cNvPr id="2" name="Title 1"/>
          <p:cNvSpPr>
            <a:spLocks noGrp="1"/>
          </p:cNvSpPr>
          <p:nvPr>
            <p:ph type="title"/>
          </p:nvPr>
        </p:nvSpPr>
        <p:spPr/>
        <p:txBody>
          <a:bodyPr/>
          <a:lstStyle/>
          <a:p>
            <a:r>
              <a:rPr lang="en-US"/>
              <a:t>Discipline by Action VS. </a:t>
            </a:r>
            <a:br>
              <a:rPr lang="en-US"/>
            </a:br>
            <a:r>
              <a:rPr lang="en-US"/>
              <a:t>Discipline by Demographics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a:p>
        </p:txBody>
      </p:sp>
      <p:sp>
        <p:nvSpPr>
          <p:cNvPr id="5" name="Content Placeholder 4"/>
          <p:cNvSpPr>
            <a:spLocks noGrp="1"/>
          </p:cNvSpPr>
          <p:nvPr>
            <p:ph sz="half" idx="1"/>
          </p:nvPr>
        </p:nvSpPr>
        <p:spPr>
          <a:xfrm>
            <a:off x="509226" y="1601814"/>
            <a:ext cx="3886200" cy="4583799"/>
          </a:xfrm>
        </p:spPr>
        <p:txBody>
          <a:bodyPr/>
          <a:lstStyle/>
          <a:p>
            <a:pPr marL="0" indent="0" algn="ctr">
              <a:buNone/>
            </a:pPr>
            <a:r>
              <a:rPr lang="en-US" b="1">
                <a:solidFill>
                  <a:srgbClr val="F27900"/>
                </a:solidFill>
              </a:rPr>
              <a:t>Discipline by Action</a:t>
            </a:r>
          </a:p>
          <a:p>
            <a:pPr marL="0" indent="0" algn="ctr">
              <a:buNone/>
            </a:pPr>
            <a:r>
              <a:rPr lang="en-US"/>
              <a:t>Count of Incidents</a:t>
            </a:r>
          </a:p>
          <a:p>
            <a:pPr marL="0" indent="0" algn="ctr">
              <a:buNone/>
            </a:pPr>
            <a:endParaRPr lang="en-US"/>
          </a:p>
          <a:p>
            <a:pPr marL="0" indent="0" algn="ctr">
              <a:buNone/>
            </a:pPr>
            <a:r>
              <a:rPr lang="en-US"/>
              <a:t>Type of Behavior Reported (drug, alcohol, fights, etc.)</a:t>
            </a:r>
          </a:p>
          <a:p>
            <a:pPr marL="0" indent="0" algn="ctr">
              <a:buNone/>
            </a:pPr>
            <a:endParaRPr lang="en-US"/>
          </a:p>
          <a:p>
            <a:pPr marL="0" indent="0" algn="ctr">
              <a:buNone/>
            </a:pPr>
            <a:r>
              <a:rPr lang="en-US"/>
              <a:t>1 incident = 1 action taken </a:t>
            </a:r>
          </a:p>
          <a:p>
            <a:pPr marL="0" indent="0" algn="ctr">
              <a:buNone/>
            </a:pPr>
            <a:r>
              <a:rPr lang="en-US"/>
              <a:t>(+ any Referral to Law)</a:t>
            </a:r>
          </a:p>
          <a:p>
            <a:pPr lvl="1"/>
            <a:endParaRPr lang="en-US"/>
          </a:p>
        </p:txBody>
      </p:sp>
      <p:sp>
        <p:nvSpPr>
          <p:cNvPr id="8" name="Rounded Rectangle 7"/>
          <p:cNvSpPr/>
          <p:nvPr/>
        </p:nvSpPr>
        <p:spPr>
          <a:xfrm>
            <a:off x="245193" y="1436830"/>
            <a:ext cx="4150233" cy="4744513"/>
          </a:xfrm>
          <a:prstGeom prst="roundRect">
            <a:avLst/>
          </a:prstGeom>
          <a:noFill/>
          <a:ln w="57150">
            <a:solidFill>
              <a:srgbClr val="F27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667250" y="1423416"/>
            <a:ext cx="4138422" cy="4757928"/>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941927" y="5720782"/>
            <a:ext cx="3589067" cy="271550"/>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Discipline by Student Demographics</a:t>
            </a:r>
          </a:p>
        </p:txBody>
      </p:sp>
      <p:sp>
        <p:nvSpPr>
          <p:cNvPr id="12" name="Rounded Rectangle 11"/>
          <p:cNvSpPr/>
          <p:nvPr/>
        </p:nvSpPr>
        <p:spPr>
          <a:xfrm>
            <a:off x="1267364" y="5776153"/>
            <a:ext cx="2105890" cy="271550"/>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Discipline by Action</a:t>
            </a:r>
          </a:p>
        </p:txBody>
      </p:sp>
    </p:spTree>
    <p:extLst>
      <p:ext uri="{BB962C8B-B14F-4D97-AF65-F5344CB8AC3E}">
        <p14:creationId xmlns:p14="http://schemas.microsoft.com/office/powerpoint/2010/main" val="1849041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30936" y="334644"/>
            <a:ext cx="7882128" cy="1076914"/>
          </a:xfrm>
        </p:spPr>
        <p:txBody>
          <a:bodyPr anchor="ctr">
            <a:normAutofit/>
          </a:bodyPr>
          <a:lstStyle/>
          <a:p>
            <a:r>
              <a:rPr lang="en-US" sz="3500"/>
              <a:t>Important Note</a:t>
            </a:r>
          </a:p>
        </p:txBody>
      </p:sp>
      <p:sp>
        <p:nvSpPr>
          <p:cNvPr id="1033" name="Rectangle 103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5" name="Rectangle 103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942474" y="5947617"/>
            <a:ext cx="1832246" cy="325167"/>
          </a:xfrm>
        </p:spPr>
        <p:txBody>
          <a:bodyPr/>
          <a:lstStyle/>
          <a:p>
            <a:pPr defTabSz="813816">
              <a:spcAft>
                <a:spcPts val="600"/>
              </a:spcAft>
            </a:pPr>
            <a:fld id="{C479D5F6-EDCB-402A-AC08-4943A1820E8F}" type="slidenum">
              <a:rPr lang="en-US" sz="1424" kern="1200">
                <a:solidFill>
                  <a:schemeClr val="bg1">
                    <a:lumMod val="50000"/>
                  </a:schemeClr>
                </a:solidFill>
                <a:latin typeface="+mn-lt"/>
                <a:ea typeface="+mn-ea"/>
                <a:cs typeface="+mn-cs"/>
              </a:rPr>
              <a:pPr defTabSz="813816">
                <a:spcAft>
                  <a:spcPts val="600"/>
                </a:spcAft>
              </a:pPr>
              <a:t>28</a:t>
            </a:fld>
            <a:endParaRPr lang="en-US"/>
          </a:p>
        </p:txBody>
      </p:sp>
      <p:sp>
        <p:nvSpPr>
          <p:cNvPr id="5" name="TextBox 4"/>
          <p:cNvSpPr txBox="1"/>
          <p:nvPr/>
        </p:nvSpPr>
        <p:spPr>
          <a:xfrm>
            <a:off x="5286979" y="1846998"/>
            <a:ext cx="3114459" cy="393634"/>
          </a:xfrm>
          <a:prstGeom prst="rect">
            <a:avLst/>
          </a:prstGeom>
          <a:noFill/>
        </p:spPr>
        <p:txBody>
          <a:bodyPr wrap="square" rtlCol="0">
            <a:spAutoFit/>
          </a:bodyPr>
          <a:lstStyle/>
          <a:p>
            <a:pPr algn="ctr" defTabSz="813816">
              <a:spcAft>
                <a:spcPts val="600"/>
              </a:spcAft>
            </a:pPr>
            <a:r>
              <a:rPr lang="en-US" sz="1958" b="1" u="sng" kern="1200">
                <a:solidFill>
                  <a:schemeClr val="tx1"/>
                </a:solidFill>
                <a:latin typeface="+mn-lt"/>
                <a:ea typeface="+mn-ea"/>
                <a:cs typeface="+mn-cs"/>
              </a:rPr>
              <a:t>Discipline by Action</a:t>
            </a:r>
            <a:endParaRPr lang="en-US" sz="2200" b="1" u="sng"/>
          </a:p>
        </p:txBody>
      </p:sp>
      <p:sp>
        <p:nvSpPr>
          <p:cNvPr id="6" name="TextBox 5"/>
          <p:cNvSpPr txBox="1"/>
          <p:nvPr/>
        </p:nvSpPr>
        <p:spPr>
          <a:xfrm>
            <a:off x="735703" y="1850040"/>
            <a:ext cx="3967620" cy="393634"/>
          </a:xfrm>
          <a:prstGeom prst="rect">
            <a:avLst/>
          </a:prstGeom>
          <a:noFill/>
        </p:spPr>
        <p:txBody>
          <a:bodyPr wrap="square" rtlCol="0">
            <a:spAutoFit/>
          </a:bodyPr>
          <a:lstStyle/>
          <a:p>
            <a:pPr algn="ctr" defTabSz="813816">
              <a:spcAft>
                <a:spcPts val="600"/>
              </a:spcAft>
            </a:pPr>
            <a:r>
              <a:rPr lang="en-US" sz="1958" b="1" u="sng" kern="1200">
                <a:solidFill>
                  <a:schemeClr val="tx1"/>
                </a:solidFill>
                <a:latin typeface="+mn-lt"/>
                <a:ea typeface="+mn-ea"/>
                <a:cs typeface="+mn-cs"/>
              </a:rPr>
              <a:t>Discipline by Student Demographic</a:t>
            </a:r>
            <a:endParaRPr lang="en-US" sz="2200" b="1" u="sng"/>
          </a:p>
        </p:txBody>
      </p:sp>
      <p:sp>
        <p:nvSpPr>
          <p:cNvPr id="7" name="TextBox 6"/>
          <p:cNvSpPr txBox="1"/>
          <p:nvPr/>
        </p:nvSpPr>
        <p:spPr>
          <a:xfrm>
            <a:off x="5997969" y="2174593"/>
            <a:ext cx="1692478" cy="338875"/>
          </a:xfrm>
          <a:prstGeom prst="rect">
            <a:avLst/>
          </a:prstGeom>
          <a:noFill/>
        </p:spPr>
        <p:txBody>
          <a:bodyPr wrap="square" rtlCol="0">
            <a:spAutoFit/>
          </a:bodyPr>
          <a:lstStyle/>
          <a:p>
            <a:pPr defTabSz="813816">
              <a:spcAft>
                <a:spcPts val="600"/>
              </a:spcAft>
            </a:pPr>
            <a:r>
              <a:rPr lang="en-US" sz="1602" i="1" kern="1200">
                <a:solidFill>
                  <a:srgbClr val="F27900"/>
                </a:solidFill>
                <a:latin typeface="+mn-lt"/>
                <a:ea typeface="+mn-ea"/>
                <a:cs typeface="+mn-cs"/>
              </a:rPr>
              <a:t>Count of Incidents</a:t>
            </a:r>
            <a:endParaRPr lang="en-US" i="1">
              <a:solidFill>
                <a:srgbClr val="F27900"/>
              </a:solidFill>
            </a:endParaRPr>
          </a:p>
        </p:txBody>
      </p:sp>
      <p:sp>
        <p:nvSpPr>
          <p:cNvPr id="8" name="TextBox 7"/>
          <p:cNvSpPr txBox="1"/>
          <p:nvPr/>
        </p:nvSpPr>
        <p:spPr>
          <a:xfrm>
            <a:off x="1386878" y="2174593"/>
            <a:ext cx="2627539" cy="338875"/>
          </a:xfrm>
          <a:prstGeom prst="rect">
            <a:avLst/>
          </a:prstGeom>
          <a:noFill/>
        </p:spPr>
        <p:txBody>
          <a:bodyPr wrap="square" rtlCol="0">
            <a:spAutoFit/>
          </a:bodyPr>
          <a:lstStyle/>
          <a:p>
            <a:pPr defTabSz="813816">
              <a:spcAft>
                <a:spcPts val="600"/>
              </a:spcAft>
            </a:pPr>
            <a:r>
              <a:rPr lang="en-US" sz="1602" i="1" kern="1200">
                <a:solidFill>
                  <a:schemeClr val="bg1">
                    <a:lumMod val="50000"/>
                  </a:schemeClr>
                </a:solidFill>
                <a:latin typeface="+mn-lt"/>
                <a:ea typeface="+mn-ea"/>
                <a:cs typeface="+mn-cs"/>
              </a:rPr>
              <a:t>Count of Students Disciplined</a:t>
            </a:r>
            <a:endParaRPr lang="en-US" i="1">
              <a:solidFill>
                <a:schemeClr val="bg1">
                  <a:lumMod val="50000"/>
                </a:schemeClr>
              </a:solidFill>
            </a:endParaRPr>
          </a:p>
        </p:txBody>
      </p:sp>
      <p:sp>
        <p:nvSpPr>
          <p:cNvPr id="9" name="TextBox 8"/>
          <p:cNvSpPr txBox="1"/>
          <p:nvPr/>
        </p:nvSpPr>
        <p:spPr>
          <a:xfrm>
            <a:off x="1437147" y="3170321"/>
            <a:ext cx="6868184" cy="475836"/>
          </a:xfrm>
          <a:prstGeom prst="rect">
            <a:avLst/>
          </a:prstGeom>
          <a:noFill/>
        </p:spPr>
        <p:txBody>
          <a:bodyPr wrap="square" rtlCol="0">
            <a:spAutoFit/>
          </a:bodyPr>
          <a:lstStyle/>
          <a:p>
            <a:pPr defTabSz="813816">
              <a:spcAft>
                <a:spcPts val="600"/>
              </a:spcAft>
            </a:pPr>
            <a:r>
              <a:rPr lang="en-US" sz="2492" b="1" kern="1200">
                <a:solidFill>
                  <a:srgbClr val="C00000"/>
                </a:solidFill>
                <a:latin typeface="+mn-lt"/>
                <a:ea typeface="+mn-ea"/>
                <a:cs typeface="+mn-cs"/>
              </a:rPr>
              <a:t>multiple students may be disciplined for 1 incident</a:t>
            </a:r>
            <a:endParaRPr lang="en-US" sz="2800" b="1">
              <a:solidFill>
                <a:srgbClr val="C00000"/>
              </a:solidFill>
            </a:endParaRPr>
          </a:p>
        </p:txBody>
      </p:sp>
      <p:pic>
        <p:nvPicPr>
          <p:cNvPr id="1026" name="Picture 2" descr="Image result for multiple kids fight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788" y="5125966"/>
            <a:ext cx="2035829" cy="16371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25427" y="3878694"/>
            <a:ext cx="1595836" cy="530594"/>
          </a:xfrm>
          <a:prstGeom prst="rect">
            <a:avLst/>
          </a:prstGeom>
          <a:noFill/>
        </p:spPr>
        <p:txBody>
          <a:bodyPr wrap="square" rtlCol="0">
            <a:spAutoFit/>
          </a:bodyPr>
          <a:lstStyle/>
          <a:p>
            <a:pPr defTabSz="813816">
              <a:spcAft>
                <a:spcPts val="600"/>
              </a:spcAft>
            </a:pPr>
            <a:r>
              <a:rPr lang="en-US" sz="2848" b="1" kern="1200">
                <a:solidFill>
                  <a:srgbClr val="F27900"/>
                </a:solidFill>
                <a:latin typeface="+mn-lt"/>
                <a:ea typeface="+mn-ea"/>
                <a:cs typeface="+mn-cs"/>
              </a:rPr>
              <a:t>1</a:t>
            </a:r>
            <a:r>
              <a:rPr lang="en-US" sz="2848" kern="1200">
                <a:solidFill>
                  <a:schemeClr val="tx1"/>
                </a:solidFill>
                <a:latin typeface="+mn-lt"/>
                <a:ea typeface="+mn-ea"/>
                <a:cs typeface="+mn-cs"/>
              </a:rPr>
              <a:t> </a:t>
            </a:r>
            <a:r>
              <a:rPr lang="en-US" sz="1602" kern="1200">
                <a:solidFill>
                  <a:schemeClr val="tx1"/>
                </a:solidFill>
                <a:latin typeface="+mn-lt"/>
                <a:ea typeface="+mn-ea"/>
                <a:cs typeface="+mn-cs"/>
              </a:rPr>
              <a:t>fight</a:t>
            </a:r>
            <a:endParaRPr lang="en-US"/>
          </a:p>
        </p:txBody>
      </p:sp>
      <p:sp>
        <p:nvSpPr>
          <p:cNvPr id="12" name="TextBox 11"/>
          <p:cNvSpPr txBox="1"/>
          <p:nvPr/>
        </p:nvSpPr>
        <p:spPr>
          <a:xfrm>
            <a:off x="3204814" y="3755352"/>
            <a:ext cx="1255838" cy="854080"/>
          </a:xfrm>
          <a:prstGeom prst="rect">
            <a:avLst/>
          </a:prstGeom>
          <a:noFill/>
        </p:spPr>
        <p:txBody>
          <a:bodyPr wrap="square" rtlCol="0">
            <a:spAutoFit/>
          </a:bodyPr>
          <a:lstStyle/>
          <a:p>
            <a:pPr defTabSz="813816">
              <a:spcAft>
                <a:spcPts val="600"/>
              </a:spcAft>
            </a:pPr>
            <a:r>
              <a:rPr lang="en-US" sz="2848" b="1" kern="1200">
                <a:solidFill>
                  <a:schemeClr val="bg1">
                    <a:lumMod val="50000"/>
                  </a:schemeClr>
                </a:solidFill>
                <a:latin typeface="+mn-lt"/>
                <a:ea typeface="+mn-ea"/>
                <a:cs typeface="+mn-cs"/>
              </a:rPr>
              <a:t>2</a:t>
            </a:r>
            <a:r>
              <a:rPr lang="en-US" sz="1602" kern="1200">
                <a:solidFill>
                  <a:schemeClr val="tx1"/>
                </a:solidFill>
                <a:latin typeface="+mn-lt"/>
                <a:ea typeface="+mn-ea"/>
                <a:cs typeface="+mn-cs"/>
              </a:rPr>
              <a:t> students </a:t>
            </a:r>
          </a:p>
          <a:p>
            <a:pPr defTabSz="813816">
              <a:spcAft>
                <a:spcPts val="600"/>
              </a:spcAft>
            </a:pPr>
            <a:r>
              <a:rPr lang="en-US" sz="1602" kern="1200">
                <a:solidFill>
                  <a:schemeClr val="tx1"/>
                </a:solidFill>
                <a:latin typeface="+mn-lt"/>
                <a:ea typeface="+mn-ea"/>
                <a:cs typeface="+mn-cs"/>
              </a:rPr>
              <a:t>disciplined</a:t>
            </a:r>
            <a:endParaRPr lang="en-US"/>
          </a:p>
        </p:txBody>
      </p:sp>
      <p:sp>
        <p:nvSpPr>
          <p:cNvPr id="22" name="TextBox 21"/>
          <p:cNvSpPr txBox="1"/>
          <p:nvPr/>
        </p:nvSpPr>
        <p:spPr>
          <a:xfrm>
            <a:off x="4761414" y="1737360"/>
            <a:ext cx="364013" cy="1150123"/>
          </a:xfrm>
          <a:prstGeom prst="rect">
            <a:avLst/>
          </a:prstGeom>
          <a:noFill/>
        </p:spPr>
        <p:txBody>
          <a:bodyPr wrap="square" rtlCol="0">
            <a:spAutoFit/>
          </a:bodyPr>
          <a:lstStyle/>
          <a:p>
            <a:pPr defTabSz="813816">
              <a:spcAft>
                <a:spcPts val="600"/>
              </a:spcAft>
            </a:pPr>
            <a:r>
              <a:rPr lang="en-US" sz="2136" b="1" kern="1200">
                <a:solidFill>
                  <a:srgbClr val="C00000"/>
                </a:solidFill>
                <a:latin typeface="Bernard MT Condensed" panose="02050806060905020404" pitchFamily="18" charset="0"/>
                <a:ea typeface="+mn-ea"/>
                <a:cs typeface="+mn-cs"/>
              </a:rPr>
              <a:t>&gt;</a:t>
            </a:r>
          </a:p>
          <a:p>
            <a:pPr defTabSz="813816">
              <a:spcAft>
                <a:spcPts val="600"/>
              </a:spcAft>
            </a:pPr>
            <a:r>
              <a:rPr lang="en-US" sz="1602" b="1" kern="1200">
                <a:solidFill>
                  <a:srgbClr val="C00000"/>
                </a:solidFill>
                <a:latin typeface="Bernard MT Condensed" panose="02050806060905020404" pitchFamily="18" charset="0"/>
                <a:ea typeface="+mn-ea"/>
                <a:cs typeface="+mn-cs"/>
              </a:rPr>
              <a:t>or</a:t>
            </a:r>
          </a:p>
          <a:p>
            <a:pPr defTabSz="813816">
              <a:spcAft>
                <a:spcPts val="600"/>
              </a:spcAft>
            </a:pPr>
            <a:r>
              <a:rPr lang="en-US" sz="2136" b="1" kern="1200">
                <a:solidFill>
                  <a:srgbClr val="C00000"/>
                </a:solidFill>
                <a:latin typeface="Bernard MT Condensed" panose="02050806060905020404" pitchFamily="18" charset="0"/>
                <a:ea typeface="+mn-ea"/>
                <a:cs typeface="+mn-cs"/>
              </a:rPr>
              <a:t>=</a:t>
            </a:r>
            <a:endParaRPr lang="en-US" sz="2400" b="1">
              <a:solidFill>
                <a:srgbClr val="C00000"/>
              </a:solidFill>
              <a:latin typeface="Bernard MT Condensed" panose="02050806060905020404" pitchFamily="18" charset="0"/>
            </a:endParaRPr>
          </a:p>
        </p:txBody>
      </p:sp>
      <p:sp>
        <p:nvSpPr>
          <p:cNvPr id="26" name="TextBox 25"/>
          <p:cNvSpPr txBox="1"/>
          <p:nvPr/>
        </p:nvSpPr>
        <p:spPr>
          <a:xfrm>
            <a:off x="4564127" y="3996615"/>
            <a:ext cx="364013" cy="421013"/>
          </a:xfrm>
          <a:prstGeom prst="rect">
            <a:avLst/>
          </a:prstGeom>
          <a:noFill/>
        </p:spPr>
        <p:txBody>
          <a:bodyPr wrap="square" rtlCol="0">
            <a:spAutoFit/>
          </a:bodyPr>
          <a:lstStyle/>
          <a:p>
            <a:pPr defTabSz="813816">
              <a:spcAft>
                <a:spcPts val="600"/>
              </a:spcAft>
            </a:pPr>
            <a:r>
              <a:rPr lang="en-US" sz="2136" b="1" kern="1200">
                <a:solidFill>
                  <a:srgbClr val="C00000"/>
                </a:solidFill>
                <a:latin typeface="Bernard MT Condensed" panose="02050806060905020404" pitchFamily="18" charset="0"/>
                <a:ea typeface="+mn-ea"/>
                <a:cs typeface="+mn-cs"/>
              </a:rPr>
              <a:t>&gt;</a:t>
            </a:r>
            <a:endParaRPr lang="en-US" sz="2400" b="1">
              <a:solidFill>
                <a:srgbClr val="C00000"/>
              </a:solidFill>
              <a:latin typeface="Bernard MT Condensed" panose="02050806060905020404" pitchFamily="18" charset="0"/>
            </a:endParaRPr>
          </a:p>
        </p:txBody>
      </p:sp>
      <p:pic>
        <p:nvPicPr>
          <p:cNvPr id="11" name="Picture 35" descr="A picture containing circle&#10;&#10;Description automatically generated">
            <a:extLst>
              <a:ext uri="{FF2B5EF4-FFF2-40B4-BE49-F238E27FC236}">
                <a16:creationId xmlns:a16="http://schemas.microsoft.com/office/drawing/2014/main" id="{4B9180E3-B79E-4249-70DB-6F2DDC7C5EFC}"/>
              </a:ext>
            </a:extLst>
          </p:cNvPr>
          <p:cNvPicPr>
            <a:picLocks noChangeAspect="1"/>
          </p:cNvPicPr>
          <p:nvPr/>
        </p:nvPicPr>
        <p:blipFill>
          <a:blip r:embed="rId3"/>
          <a:stretch>
            <a:fillRect/>
          </a:stretch>
        </p:blipFill>
        <p:spPr>
          <a:xfrm>
            <a:off x="7722794" y="5997638"/>
            <a:ext cx="1348590" cy="770111"/>
          </a:xfrm>
          <a:prstGeom prst="rect">
            <a:avLst/>
          </a:prstGeom>
        </p:spPr>
      </p:pic>
    </p:spTree>
    <p:extLst>
      <p:ext uri="{BB962C8B-B14F-4D97-AF65-F5344CB8AC3E}">
        <p14:creationId xmlns:p14="http://schemas.microsoft.com/office/powerpoint/2010/main" val="2262852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260019"/>
            <a:ext cx="8375586"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09521"/>
            <a:ext cx="7674102" cy="1014984"/>
          </a:xfrm>
        </p:spPr>
        <p:txBody>
          <a:bodyPr>
            <a:normAutofit/>
          </a:bodyPr>
          <a:lstStyle/>
          <a:p>
            <a:r>
              <a:rPr lang="en-US" sz="3500"/>
              <a:t>Firearm (GFSA) Discipline File Purpose</a:t>
            </a:r>
          </a:p>
        </p:txBody>
      </p:sp>
      <p:sp>
        <p:nvSpPr>
          <p:cNvPr id="16" name="Rectangle 15">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658327"/>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631461" y="1673352"/>
            <a:ext cx="6414396" cy="3774344"/>
          </a:xfrm>
        </p:spPr>
        <p:txBody>
          <a:bodyPr/>
          <a:lstStyle/>
          <a:p>
            <a:pPr marL="0" indent="0" algn="ctr" defTabSz="740664">
              <a:lnSpc>
                <a:spcPct val="110000"/>
              </a:lnSpc>
              <a:spcBef>
                <a:spcPts val="810"/>
              </a:spcBef>
              <a:buNone/>
            </a:pPr>
            <a:r>
              <a:rPr lang="en-US" sz="1944" kern="1200">
                <a:solidFill>
                  <a:schemeClr val="tx1"/>
                </a:solidFill>
                <a:latin typeface="+mn-lt"/>
                <a:ea typeface="+mn-ea"/>
                <a:cs typeface="+mn-cs"/>
              </a:rPr>
              <a:t>Collects the NUMBER of </a:t>
            </a:r>
          </a:p>
          <a:p>
            <a:pPr marL="0" indent="0" algn="ctr" defTabSz="740664">
              <a:lnSpc>
                <a:spcPct val="110000"/>
              </a:lnSpc>
              <a:spcBef>
                <a:spcPts val="810"/>
              </a:spcBef>
              <a:buNone/>
            </a:pPr>
            <a:r>
              <a:rPr lang="en-US" sz="1944" kern="1200">
                <a:solidFill>
                  <a:schemeClr val="tx1"/>
                </a:solidFill>
                <a:latin typeface="+mn-lt"/>
                <a:ea typeface="+mn-ea"/>
                <a:cs typeface="+mn-cs"/>
              </a:rPr>
              <a:t>FIREARMS BROUGHT TO SCHOOL</a:t>
            </a:r>
          </a:p>
          <a:p>
            <a:pPr marL="0" indent="0" algn="ctr" defTabSz="740664">
              <a:lnSpc>
                <a:spcPct val="110000"/>
              </a:lnSpc>
              <a:spcBef>
                <a:spcPts val="810"/>
              </a:spcBef>
              <a:buNone/>
            </a:pPr>
            <a:r>
              <a:rPr lang="en-US" sz="1944" kern="1200">
                <a:solidFill>
                  <a:schemeClr val="tx1"/>
                </a:solidFill>
                <a:latin typeface="+mn-lt"/>
                <a:ea typeface="+mn-ea"/>
                <a:cs typeface="+mn-cs"/>
              </a:rPr>
              <a:t>by TYPE </a:t>
            </a:r>
          </a:p>
          <a:p>
            <a:pPr marL="0" indent="0" algn="ctr" defTabSz="740664">
              <a:lnSpc>
                <a:spcPct val="110000"/>
              </a:lnSpc>
              <a:spcBef>
                <a:spcPts val="810"/>
              </a:spcBef>
              <a:buNone/>
            </a:pPr>
            <a:r>
              <a:rPr lang="en-US" sz="1944" kern="1200">
                <a:solidFill>
                  <a:schemeClr val="tx1"/>
                </a:solidFill>
                <a:latin typeface="+mn-lt"/>
                <a:ea typeface="+mn-ea"/>
                <a:cs typeface="+mn-cs"/>
              </a:rPr>
              <a:t>and DISCPLINARY ACTION</a:t>
            </a:r>
          </a:p>
          <a:p>
            <a:pPr marL="0" indent="0" algn="ctr" defTabSz="740664">
              <a:lnSpc>
                <a:spcPct val="110000"/>
              </a:lnSpc>
              <a:spcBef>
                <a:spcPts val="810"/>
              </a:spcBef>
              <a:buNone/>
            </a:pPr>
            <a:r>
              <a:rPr lang="en-US" sz="1944" kern="1200">
                <a:solidFill>
                  <a:schemeClr val="tx1"/>
                </a:solidFill>
                <a:latin typeface="+mn-lt"/>
                <a:ea typeface="+mn-ea"/>
                <a:cs typeface="+mn-cs"/>
              </a:rPr>
              <a:t>for each SCHOOL</a:t>
            </a:r>
            <a:endParaRPr lang="en-US" sz="1944" b="1"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12"/>
          </p:nvPr>
        </p:nvSpPr>
        <p:spPr>
          <a:xfrm>
            <a:off x="373616" y="6457556"/>
            <a:ext cx="1673321" cy="296963"/>
          </a:xfrm>
        </p:spPr>
        <p:txBody>
          <a:bodyPr/>
          <a:lstStyle/>
          <a:p>
            <a:pPr defTabSz="740664">
              <a:spcAft>
                <a:spcPts val="600"/>
              </a:spcAft>
            </a:pPr>
            <a:fld id="{C479D5F6-EDCB-402A-AC08-4943A1820E8F}" type="slidenum">
              <a:rPr lang="en-US" sz="1296" kern="1200">
                <a:solidFill>
                  <a:schemeClr val="bg1">
                    <a:lumMod val="50000"/>
                  </a:schemeClr>
                </a:solidFill>
                <a:latin typeface="+mn-lt"/>
                <a:ea typeface="+mn-ea"/>
                <a:cs typeface="+mn-cs"/>
              </a:rPr>
              <a:pPr defTabSz="740664">
                <a:spcAft>
                  <a:spcPts val="600"/>
                </a:spcAft>
              </a:pPr>
              <a:t>29</a:t>
            </a:fld>
            <a:endParaRPr lang="en-US"/>
          </a:p>
        </p:txBody>
      </p:sp>
      <p:sp>
        <p:nvSpPr>
          <p:cNvPr id="5" name="Rounded Rectangle 4"/>
          <p:cNvSpPr/>
          <p:nvPr/>
        </p:nvSpPr>
        <p:spPr>
          <a:xfrm>
            <a:off x="3859029" y="5489789"/>
            <a:ext cx="2098733" cy="220857"/>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spcAft>
                <a:spcPts val="600"/>
              </a:spcAft>
            </a:pPr>
            <a:r>
              <a:rPr lang="en-US" sz="1458" kern="1200">
                <a:solidFill>
                  <a:schemeClr val="lt1"/>
                </a:solidFill>
                <a:latin typeface="+mn-lt"/>
                <a:ea typeface="+mn-ea"/>
                <a:cs typeface="+mn-cs"/>
              </a:rPr>
              <a:t>Firearm (GFSA) Discipline</a:t>
            </a:r>
            <a:endParaRPr lang="en-US"/>
          </a:p>
        </p:txBody>
      </p:sp>
      <p:pic>
        <p:nvPicPr>
          <p:cNvPr id="7" name="Picture 6" descr="Icon&#10;&#10;Description automatically generated">
            <a:extLst>
              <a:ext uri="{FF2B5EF4-FFF2-40B4-BE49-F238E27FC236}">
                <a16:creationId xmlns:a16="http://schemas.microsoft.com/office/drawing/2014/main" id="{22C90A7A-9555-4F8A-86C4-653264CC1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6874" y="3704654"/>
            <a:ext cx="1743042" cy="1743042"/>
          </a:xfrm>
          <a:prstGeom prst="rect">
            <a:avLst/>
          </a:prstGeom>
        </p:spPr>
      </p:pic>
      <p:pic>
        <p:nvPicPr>
          <p:cNvPr id="8" name="Picture 35" descr="A picture containing circle&#10;&#10;Description automatically generated">
            <a:extLst>
              <a:ext uri="{FF2B5EF4-FFF2-40B4-BE49-F238E27FC236}">
                <a16:creationId xmlns:a16="http://schemas.microsoft.com/office/drawing/2014/main" id="{62894160-8A41-8AFD-5EA0-E75889C93148}"/>
              </a:ext>
            </a:extLst>
          </p:cNvPr>
          <p:cNvPicPr>
            <a:picLocks noChangeAspect="1"/>
          </p:cNvPicPr>
          <p:nvPr/>
        </p:nvPicPr>
        <p:blipFill>
          <a:blip r:embed="rId3"/>
          <a:stretch>
            <a:fillRect/>
          </a:stretch>
        </p:blipFill>
        <p:spPr>
          <a:xfrm>
            <a:off x="7960447" y="6201340"/>
            <a:ext cx="1122254" cy="656943"/>
          </a:xfrm>
          <a:prstGeom prst="rect">
            <a:avLst/>
          </a:prstGeom>
        </p:spPr>
      </p:pic>
    </p:spTree>
    <p:extLst>
      <p:ext uri="{BB962C8B-B14F-4D97-AF65-F5344CB8AC3E}">
        <p14:creationId xmlns:p14="http://schemas.microsoft.com/office/powerpoint/2010/main" val="307118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9774" y="329184"/>
            <a:ext cx="6328455" cy="1796447"/>
          </a:xfrm>
        </p:spPr>
        <p:txBody>
          <a:bodyPr anchor="b">
            <a:normAutofit/>
          </a:bodyPr>
          <a:lstStyle/>
          <a:p>
            <a:r>
              <a:rPr lang="en-US" sz="5700" b="1">
                <a:latin typeface="Museo Slab 500"/>
              </a:rPr>
              <a:t>School Discipline Training</a:t>
            </a:r>
            <a:endParaRPr lang="en-US" sz="5700" b="1"/>
          </a:p>
        </p:txBody>
      </p:sp>
      <p:sp>
        <p:nvSpPr>
          <p:cNvPr id="19"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9773" y="2491606"/>
            <a:ext cx="6336565" cy="4230773"/>
          </a:xfrm>
        </p:spPr>
        <p:txBody>
          <a:bodyPr vert="horz" lIns="0" tIns="0" rIns="0" bIns="45720" rtlCol="0" anchor="t">
            <a:noAutofit/>
          </a:bodyPr>
          <a:lstStyle/>
          <a:p>
            <a:pPr marL="0" indent="0">
              <a:buNone/>
            </a:pPr>
            <a:r>
              <a:rPr lang="en-US" sz="1800" b="1"/>
              <a:t>The goal of this training is to help Districts/Local Education Agencies (LEAs) provide CDE (and ultimately the public) discipline data more efficiently and accurately. </a:t>
            </a:r>
            <a:endParaRPr lang="en-US" sz="1800" b="1">
              <a:cs typeface="Calibri"/>
            </a:endParaRPr>
          </a:p>
          <a:p>
            <a:pPr marL="0" indent="0">
              <a:buNone/>
            </a:pPr>
            <a:r>
              <a:rPr lang="en-US" sz="1800" b="1"/>
              <a:t>This training will include: </a:t>
            </a:r>
            <a:endParaRPr lang="en-US" sz="1800" b="1">
              <a:cs typeface="Calibri"/>
            </a:endParaRPr>
          </a:p>
          <a:p>
            <a:pPr>
              <a:buFont typeface="Wingdings" panose="05000000000000000000" pitchFamily="2" charset="2"/>
              <a:buChar char="ü"/>
            </a:pPr>
            <a:r>
              <a:rPr lang="en-US" sz="1800" b="1"/>
              <a:t>File Information</a:t>
            </a:r>
            <a:endParaRPr lang="en-US" sz="1800" b="1">
              <a:cs typeface="Calibri"/>
            </a:endParaRPr>
          </a:p>
          <a:p>
            <a:pPr>
              <a:buFont typeface="Wingdings" panose="05000000000000000000" pitchFamily="2" charset="2"/>
              <a:buChar char="ü"/>
            </a:pPr>
            <a:r>
              <a:rPr lang="en-US" sz="1800" b="1"/>
              <a:t>Reporting Preschool Suspensions/Expulsions</a:t>
            </a:r>
            <a:endParaRPr lang="en-US" sz="1800" b="1">
              <a:cs typeface="Calibri"/>
            </a:endParaRPr>
          </a:p>
          <a:p>
            <a:pPr>
              <a:buFont typeface="Wingdings" panose="05000000000000000000" pitchFamily="2" charset="2"/>
              <a:buChar char="ü"/>
            </a:pPr>
            <a:r>
              <a:rPr lang="en-US" sz="1800" b="1"/>
              <a:t>Reporting ,”No Reportable Incidents” </a:t>
            </a:r>
            <a:endParaRPr lang="en-US" sz="1800" b="1">
              <a:cs typeface="Calibri"/>
            </a:endParaRPr>
          </a:p>
          <a:p>
            <a:pPr>
              <a:buFont typeface="Wingdings" panose="05000000000000000000" pitchFamily="2" charset="2"/>
              <a:buChar char="ü"/>
            </a:pPr>
            <a:r>
              <a:rPr lang="en-US" sz="1800" b="1"/>
              <a:t>Uploading and Submitting the School Discipline files</a:t>
            </a:r>
            <a:endParaRPr lang="en-US" sz="1800" b="1">
              <a:cs typeface="Calibri"/>
            </a:endParaRPr>
          </a:p>
          <a:p>
            <a:pPr>
              <a:buFont typeface="Wingdings" panose="05000000000000000000" pitchFamily="2" charset="2"/>
              <a:buChar char="ü"/>
            </a:pPr>
            <a:r>
              <a:rPr lang="en-US" sz="1800" b="1"/>
              <a:t>Batch Maintenance </a:t>
            </a:r>
            <a:endParaRPr lang="en-US" sz="1800" b="1">
              <a:cs typeface="Calibri"/>
            </a:endParaRPr>
          </a:p>
          <a:p>
            <a:pPr>
              <a:buFont typeface="Wingdings" panose="05000000000000000000" pitchFamily="2" charset="2"/>
              <a:buChar char="ü"/>
            </a:pPr>
            <a:r>
              <a:rPr lang="en-US" sz="1800" b="1"/>
              <a:t>Reviewing Errors and Reports</a:t>
            </a:r>
            <a:endParaRPr lang="en-US" sz="1800" b="1">
              <a:cs typeface="Calibri"/>
            </a:endParaRPr>
          </a:p>
          <a:p>
            <a:pPr>
              <a:buFont typeface="Wingdings" panose="05000000000000000000" pitchFamily="2" charset="2"/>
              <a:buChar char="ü"/>
            </a:pPr>
            <a:r>
              <a:rPr lang="en-US" sz="1800" b="1"/>
              <a:t>Finalizing the Data</a:t>
            </a:r>
            <a:endParaRPr lang="en-US" sz="1800" b="1">
              <a:cs typeface="Calibri"/>
            </a:endParaRPr>
          </a:p>
          <a:p>
            <a:pPr marL="0" indent="0">
              <a:buNone/>
            </a:pPr>
            <a:endParaRPr lang="en-US" sz="1200">
              <a:cs typeface="Calibri"/>
            </a:endParaRPr>
          </a:p>
        </p:txBody>
      </p:sp>
      <p:pic>
        <p:nvPicPr>
          <p:cNvPr id="6" name="Picture 5" descr="Abstract blurred public library with bookshelves">
            <a:extLst>
              <a:ext uri="{FF2B5EF4-FFF2-40B4-BE49-F238E27FC236}">
                <a16:creationId xmlns:a16="http://schemas.microsoft.com/office/drawing/2014/main" id="{E1BEF1F1-2167-557F-73DF-BE11C2A142CD}"/>
              </a:ext>
            </a:extLst>
          </p:cNvPr>
          <p:cNvPicPr>
            <a:picLocks noChangeAspect="1"/>
          </p:cNvPicPr>
          <p:nvPr/>
        </p:nvPicPr>
        <p:blipFill rotWithShape="1">
          <a:blip r:embed="rId2"/>
          <a:srcRect l="14711" r="36943"/>
          <a:stretch/>
        </p:blipFill>
        <p:spPr>
          <a:xfrm>
            <a:off x="6694498" y="-7"/>
            <a:ext cx="2449502"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C479D5F6-EDCB-402A-AC08-4943A1820E8F}" type="slidenum">
              <a:rPr lang="en-US">
                <a:solidFill>
                  <a:srgbClr val="FFFFFF"/>
                </a:solidFill>
              </a:rPr>
              <a:pPr>
                <a:spcAft>
                  <a:spcPts val="600"/>
                </a:spcAft>
              </a:pPr>
              <a:t>3</a:t>
            </a:fld>
            <a:endParaRPr lang="en-US">
              <a:solidFill>
                <a:srgbClr val="FFFFFF"/>
              </a:solidFill>
            </a:endParaRPr>
          </a:p>
        </p:txBody>
      </p:sp>
      <p:pic>
        <p:nvPicPr>
          <p:cNvPr id="8" name="Picture 35" descr="A picture containing circle&#10;&#10;Description automatically generated">
            <a:extLst>
              <a:ext uri="{FF2B5EF4-FFF2-40B4-BE49-F238E27FC236}">
                <a16:creationId xmlns:a16="http://schemas.microsoft.com/office/drawing/2014/main" id="{209FE142-878C-062C-A770-17608D526EB5}"/>
              </a:ext>
            </a:extLst>
          </p:cNvPr>
          <p:cNvPicPr>
            <a:picLocks noChangeAspect="1"/>
          </p:cNvPicPr>
          <p:nvPr/>
        </p:nvPicPr>
        <p:blipFill>
          <a:blip r:embed="rId3"/>
          <a:stretch>
            <a:fillRect/>
          </a:stretch>
        </p:blipFill>
        <p:spPr>
          <a:xfrm>
            <a:off x="7485141" y="5952370"/>
            <a:ext cx="1348590" cy="770111"/>
          </a:xfrm>
          <a:prstGeom prst="rect">
            <a:avLst/>
          </a:prstGeom>
        </p:spPr>
      </p:pic>
    </p:spTree>
    <p:extLst>
      <p:ext uri="{BB962C8B-B14F-4D97-AF65-F5344CB8AC3E}">
        <p14:creationId xmlns:p14="http://schemas.microsoft.com/office/powerpoint/2010/main" val="1176409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30936" y="334644"/>
            <a:ext cx="7882128" cy="1076914"/>
          </a:xfrm>
        </p:spPr>
        <p:txBody>
          <a:bodyPr anchor="ctr">
            <a:normAutofit/>
          </a:bodyPr>
          <a:lstStyle/>
          <a:p>
            <a:r>
              <a:rPr lang="en-US" sz="3500"/>
              <a:t>Firearm Types and Disciplinary Actions</a:t>
            </a:r>
          </a:p>
        </p:txBody>
      </p:sp>
      <p:sp>
        <p:nvSpPr>
          <p:cNvPr id="15" name="Rectangle 1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17591" y="1737360"/>
            <a:ext cx="6712111" cy="3949525"/>
          </a:xfrm>
        </p:spPr>
        <p:txBody>
          <a:bodyPr vert="horz" lIns="0" tIns="0" rIns="0" bIns="45720" rtlCol="0" anchor="t">
            <a:normAutofit/>
          </a:bodyPr>
          <a:lstStyle/>
          <a:p>
            <a:pPr marL="0" indent="0" defTabSz="777240">
              <a:spcBef>
                <a:spcPts val="850"/>
              </a:spcBef>
              <a:buNone/>
            </a:pPr>
            <a:r>
              <a:rPr lang="en-US" sz="2000" kern="1200" dirty="0">
                <a:latin typeface="+mn-lt"/>
                <a:ea typeface="+mn-ea"/>
                <a:cs typeface="+mn-cs"/>
              </a:rPr>
              <a:t>Firearm Types:</a:t>
            </a:r>
          </a:p>
          <a:p>
            <a:pPr marL="582930" lvl="1" indent="-194310" defTabSz="777240">
              <a:spcBef>
                <a:spcPts val="425"/>
              </a:spcBef>
            </a:pPr>
            <a:r>
              <a:rPr lang="en-US" altLang="en-US" sz="1700" kern="1200" dirty="0">
                <a:latin typeface="+mn-lt"/>
                <a:ea typeface="+mn-ea"/>
                <a:cs typeface="+mn-cs"/>
              </a:rPr>
              <a:t>Handgun</a:t>
            </a:r>
            <a:endParaRPr lang="en-US" altLang="en-US" sz="1700" kern="1200" dirty="0">
              <a:latin typeface="+mn-lt"/>
              <a:cs typeface="Calibri"/>
            </a:endParaRPr>
          </a:p>
          <a:p>
            <a:pPr marL="582930" lvl="1" indent="-194310" defTabSz="777240">
              <a:spcBef>
                <a:spcPts val="425"/>
              </a:spcBef>
            </a:pPr>
            <a:r>
              <a:rPr lang="en-US" altLang="en-US" sz="1700" kern="1200" dirty="0">
                <a:latin typeface="+mn-lt"/>
                <a:ea typeface="+mn-ea"/>
                <a:cs typeface="+mn-cs"/>
              </a:rPr>
              <a:t>Rifle/Shotgun</a:t>
            </a:r>
            <a:endParaRPr lang="en-US" altLang="en-US" sz="1700" kern="1200" dirty="0">
              <a:latin typeface="+mn-lt"/>
              <a:cs typeface="Calibri"/>
            </a:endParaRPr>
          </a:p>
          <a:p>
            <a:pPr marL="582930" lvl="1" indent="-194310" defTabSz="777240">
              <a:spcBef>
                <a:spcPts val="425"/>
              </a:spcBef>
            </a:pPr>
            <a:r>
              <a:rPr lang="en-US" altLang="en-US" sz="1700" kern="1200" dirty="0">
                <a:latin typeface="+mn-lt"/>
                <a:ea typeface="+mn-ea"/>
                <a:cs typeface="+mn-cs"/>
              </a:rPr>
              <a:t>Other Firearm</a:t>
            </a:r>
            <a:endParaRPr lang="en-US" altLang="en-US" sz="1700" kern="1200" dirty="0">
              <a:latin typeface="+mn-lt"/>
              <a:cs typeface="Calibri"/>
            </a:endParaRPr>
          </a:p>
          <a:p>
            <a:pPr marL="582930" lvl="1" indent="-194310" defTabSz="777240">
              <a:spcBef>
                <a:spcPts val="425"/>
              </a:spcBef>
            </a:pPr>
            <a:r>
              <a:rPr lang="en-US" altLang="en-US" sz="1700" kern="1200" dirty="0">
                <a:latin typeface="+mn-lt"/>
                <a:ea typeface="+mn-ea"/>
                <a:cs typeface="+mn-cs"/>
              </a:rPr>
              <a:t>Multiple Firearms</a:t>
            </a:r>
            <a:endParaRPr lang="en-US" altLang="en-US" sz="1700" kern="1200" dirty="0">
              <a:latin typeface="+mn-lt"/>
              <a:cs typeface="Calibri"/>
            </a:endParaRPr>
          </a:p>
          <a:p>
            <a:pPr marL="582930" lvl="1" indent="-194310" defTabSz="777240">
              <a:spcBef>
                <a:spcPts val="425"/>
              </a:spcBef>
            </a:pPr>
            <a:endParaRPr lang="en-US" altLang="en-US" sz="1700" kern="1200">
              <a:solidFill>
                <a:schemeClr val="tx1"/>
              </a:solidFill>
              <a:latin typeface="+mn-lt"/>
              <a:ea typeface="+mn-ea"/>
              <a:cs typeface="+mn-cs"/>
            </a:endParaRPr>
          </a:p>
          <a:p>
            <a:pPr marL="465455" lvl="1" indent="-154940" defTabSz="777240">
              <a:spcBef>
                <a:spcPts val="425"/>
              </a:spcBef>
              <a:buFont typeface="Wingdings" pitchFamily="2" charset="2"/>
              <a:buChar char="§"/>
            </a:pPr>
            <a:r>
              <a:rPr lang="en-US" altLang="en-US" sz="1700" dirty="0"/>
              <a:t>Optional </a:t>
            </a:r>
            <a:r>
              <a:rPr lang="en-US" altLang="en-US" sz="1700" kern="1200" dirty="0">
                <a:latin typeface="+mn-lt"/>
                <a:ea typeface="+mn-ea"/>
                <a:cs typeface="+mn-cs"/>
              </a:rPr>
              <a:t>Field-</a:t>
            </a:r>
            <a:r>
              <a:rPr lang="en-US" altLang="en-US" sz="1700" dirty="0"/>
              <a:t> </a:t>
            </a:r>
            <a:endParaRPr lang="en-US" altLang="en-US" sz="1700" kern="1200" dirty="0">
              <a:latin typeface="+mn-lt"/>
              <a:cs typeface="Calibri"/>
            </a:endParaRPr>
          </a:p>
          <a:p>
            <a:pPr marL="854075" lvl="2" indent="-154940" defTabSz="777240">
              <a:spcBef>
                <a:spcPts val="425"/>
              </a:spcBef>
              <a:buFont typeface="Wingdings" pitchFamily="2" charset="2"/>
              <a:buChar char="§"/>
            </a:pPr>
            <a:r>
              <a:rPr lang="en-US" altLang="en-US" sz="1500" kern="1200" dirty="0">
                <a:latin typeface="+mn-lt"/>
                <a:ea typeface="+mn-ea"/>
                <a:cs typeface="+mn-cs"/>
              </a:rPr>
              <a:t>may use this for SASID, LASID or</a:t>
            </a:r>
            <a:r>
              <a:rPr lang="en-US" altLang="en-US" sz="1500" dirty="0"/>
              <a:t> </a:t>
            </a:r>
          </a:p>
          <a:p>
            <a:pPr marL="698500" lvl="2" indent="0" defTabSz="777240">
              <a:spcBef>
                <a:spcPts val="425"/>
              </a:spcBef>
              <a:buNone/>
            </a:pPr>
            <a:r>
              <a:rPr lang="en-US" altLang="en-US" sz="1500" dirty="0"/>
              <a:t>   </a:t>
            </a:r>
            <a:r>
              <a:rPr lang="en-US" altLang="en-US" sz="1500" kern="1200" dirty="0">
                <a:latin typeface="+mn-lt"/>
                <a:ea typeface="+mn-ea"/>
                <a:cs typeface="+mn-cs"/>
              </a:rPr>
              <a:t> incident ID</a:t>
            </a:r>
            <a:endParaRPr lang="en-US" altLang="en-US" sz="1500" kern="1200" dirty="0">
              <a:latin typeface="+mn-lt"/>
              <a:cs typeface="Calibri"/>
            </a:endParaRPr>
          </a:p>
          <a:p>
            <a:pPr marL="582930" lvl="1" indent="-194310" defTabSz="777240">
              <a:spcBef>
                <a:spcPts val="425"/>
              </a:spcBef>
            </a:pPr>
            <a:endParaRPr lang="en-US" altLang="en-US" sz="170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12"/>
          </p:nvPr>
        </p:nvSpPr>
        <p:spPr>
          <a:xfrm>
            <a:off x="772416" y="5962038"/>
            <a:ext cx="1750985" cy="310746"/>
          </a:xfrm>
        </p:spPr>
        <p:txBody>
          <a:bodyPr/>
          <a:lstStyle/>
          <a:p>
            <a:pPr defTabSz="777240">
              <a:spcAft>
                <a:spcPts val="600"/>
              </a:spcAft>
            </a:pPr>
            <a:fld id="{C479D5F6-EDCB-402A-AC08-4943A1820E8F}" type="slidenum">
              <a:rPr lang="en-US" sz="1360" kern="1200">
                <a:solidFill>
                  <a:schemeClr val="bg1">
                    <a:lumMod val="50000"/>
                  </a:schemeClr>
                </a:solidFill>
                <a:latin typeface="+mn-lt"/>
                <a:ea typeface="+mn-ea"/>
                <a:cs typeface="+mn-cs"/>
              </a:rPr>
              <a:pPr defTabSz="777240">
                <a:spcAft>
                  <a:spcPts val="600"/>
                </a:spcAft>
              </a:pPr>
              <a:t>30</a:t>
            </a:fld>
            <a:endParaRPr lang="en-US"/>
          </a:p>
        </p:txBody>
      </p:sp>
      <p:sp>
        <p:nvSpPr>
          <p:cNvPr id="6" name="Content Placeholder 5"/>
          <p:cNvSpPr>
            <a:spLocks noGrp="1"/>
          </p:cNvSpPr>
          <p:nvPr>
            <p:ph sz="half" idx="4294967295"/>
          </p:nvPr>
        </p:nvSpPr>
        <p:spPr>
          <a:xfrm>
            <a:off x="4668200" y="1737900"/>
            <a:ext cx="3696525" cy="3900536"/>
          </a:xfrm>
        </p:spPr>
        <p:txBody>
          <a:bodyPr>
            <a:normAutofit/>
          </a:bodyPr>
          <a:lstStyle/>
          <a:p>
            <a:pPr marL="0" indent="0" defTabSz="777240">
              <a:spcBef>
                <a:spcPts val="850"/>
              </a:spcBef>
              <a:buNone/>
            </a:pPr>
            <a:r>
              <a:rPr lang="en-US" sz="1700" kern="1200">
                <a:solidFill>
                  <a:schemeClr val="tx1"/>
                </a:solidFill>
                <a:latin typeface="+mn-lt"/>
                <a:ea typeface="+mn-ea"/>
                <a:cs typeface="+mn-cs"/>
              </a:rPr>
              <a:t>Disciplinary Actions:</a:t>
            </a:r>
          </a:p>
          <a:p>
            <a:pPr marL="582930" lvl="1" indent="-194310" defTabSz="777240">
              <a:spcBef>
                <a:spcPts val="425"/>
              </a:spcBef>
            </a:pPr>
            <a:r>
              <a:rPr lang="en-US" sz="1700" kern="1200">
                <a:solidFill>
                  <a:schemeClr val="tx1"/>
                </a:solidFill>
                <a:latin typeface="+mn-lt"/>
                <a:ea typeface="+mn-ea"/>
                <a:cs typeface="+mn-cs"/>
              </a:rPr>
              <a:t>Brought or Possessed at School</a:t>
            </a:r>
          </a:p>
          <a:p>
            <a:pPr marL="582930" lvl="1" indent="-194310" defTabSz="777240">
              <a:spcBef>
                <a:spcPts val="425"/>
              </a:spcBef>
            </a:pPr>
            <a:r>
              <a:rPr lang="en-US" sz="1700" kern="1200">
                <a:solidFill>
                  <a:schemeClr val="tx1"/>
                </a:solidFill>
                <a:latin typeface="+mn-lt"/>
                <a:ea typeface="+mn-ea"/>
                <a:cs typeface="+mn-cs"/>
              </a:rPr>
              <a:t>Students Expelled</a:t>
            </a:r>
          </a:p>
          <a:p>
            <a:pPr marL="582930" lvl="1" indent="-194310" defTabSz="777240">
              <a:spcBef>
                <a:spcPts val="425"/>
              </a:spcBef>
            </a:pPr>
            <a:r>
              <a:rPr lang="en-US" sz="1700" kern="1200">
                <a:solidFill>
                  <a:schemeClr val="tx1"/>
                </a:solidFill>
                <a:latin typeface="+mn-lt"/>
                <a:ea typeface="+mn-ea"/>
                <a:cs typeface="+mn-cs"/>
              </a:rPr>
              <a:t>Students Expelled Less Than One Year</a:t>
            </a:r>
          </a:p>
          <a:p>
            <a:pPr marL="582930" lvl="1" indent="-194310" defTabSz="777240">
              <a:spcBef>
                <a:spcPts val="425"/>
              </a:spcBef>
            </a:pPr>
            <a:r>
              <a:rPr lang="en-US" sz="1700" kern="1200">
                <a:solidFill>
                  <a:schemeClr val="tx1"/>
                </a:solidFill>
                <a:latin typeface="+mn-lt"/>
                <a:ea typeface="+mn-ea"/>
                <a:cs typeface="+mn-cs"/>
              </a:rPr>
              <a:t>Students Referred And Expelled Less Than One Year</a:t>
            </a:r>
          </a:p>
          <a:p>
            <a:pPr marL="582930" lvl="1" indent="-194310" defTabSz="777240">
              <a:spcBef>
                <a:spcPts val="425"/>
              </a:spcBef>
            </a:pPr>
            <a:r>
              <a:rPr lang="en-US" sz="1700" kern="1200">
                <a:solidFill>
                  <a:schemeClr val="tx1"/>
                </a:solidFill>
                <a:latin typeface="+mn-lt"/>
                <a:ea typeface="+mn-ea"/>
                <a:cs typeface="+mn-cs"/>
              </a:rPr>
              <a:t>Students Expelled At Least One Year</a:t>
            </a:r>
          </a:p>
          <a:p>
            <a:pPr marL="582930" lvl="1" indent="-194310" defTabSz="777240">
              <a:spcBef>
                <a:spcPts val="425"/>
              </a:spcBef>
            </a:pPr>
            <a:r>
              <a:rPr lang="en-US" sz="1700" kern="1200">
                <a:solidFill>
                  <a:schemeClr val="tx1"/>
                </a:solidFill>
                <a:latin typeface="+mn-lt"/>
                <a:ea typeface="+mn-ea"/>
                <a:cs typeface="+mn-cs"/>
              </a:rPr>
              <a:t>Students Referred And Expelled At Least One Year</a:t>
            </a:r>
          </a:p>
          <a:p>
            <a:pPr marL="582930" lvl="1" indent="-194310" defTabSz="777240">
              <a:spcBef>
                <a:spcPts val="425"/>
              </a:spcBef>
            </a:pPr>
            <a:r>
              <a:rPr lang="en-US" sz="1700" kern="1200">
                <a:solidFill>
                  <a:schemeClr val="tx1"/>
                </a:solidFill>
                <a:latin typeface="+mn-lt"/>
                <a:ea typeface="+mn-ea"/>
                <a:cs typeface="+mn-cs"/>
              </a:rPr>
              <a:t>Students Not Disciplined</a:t>
            </a:r>
          </a:p>
          <a:p>
            <a:pPr marL="582930" lvl="1" indent="-194310" defTabSz="777240">
              <a:spcBef>
                <a:spcPts val="425"/>
              </a:spcBef>
            </a:pPr>
            <a:r>
              <a:rPr lang="en-US" sz="1700" kern="1200">
                <a:solidFill>
                  <a:schemeClr val="tx1"/>
                </a:solidFill>
                <a:latin typeface="+mn-lt"/>
                <a:ea typeface="+mn-ea"/>
                <a:cs typeface="+mn-cs"/>
              </a:rPr>
              <a:t>Students Disciplined Other</a:t>
            </a:r>
          </a:p>
          <a:p>
            <a:pPr marL="582930" lvl="1" indent="-194310" defTabSz="777240">
              <a:spcBef>
                <a:spcPts val="425"/>
              </a:spcBef>
            </a:pPr>
            <a:r>
              <a:rPr lang="en-US" sz="1700" kern="1200">
                <a:solidFill>
                  <a:schemeClr val="tx1"/>
                </a:solidFill>
                <a:latin typeface="+mn-lt"/>
                <a:ea typeface="+mn-ea"/>
                <a:cs typeface="+mn-cs"/>
              </a:rPr>
              <a:t>Students Removed Other</a:t>
            </a:r>
          </a:p>
          <a:p>
            <a:pPr marL="0" indent="0" defTabSz="777240">
              <a:spcBef>
                <a:spcPts val="850"/>
              </a:spcBef>
              <a:buNone/>
            </a:pPr>
            <a:endParaRPr lang="en-US" sz="1700" kern="1200">
              <a:solidFill>
                <a:schemeClr val="tx1"/>
              </a:solidFill>
              <a:latin typeface="+mn-lt"/>
              <a:ea typeface="+mn-ea"/>
              <a:cs typeface="+mn-cs"/>
            </a:endParaRPr>
          </a:p>
          <a:p>
            <a:pPr lvl="1"/>
            <a:endParaRPr lang="en-US" sz="1700"/>
          </a:p>
        </p:txBody>
      </p:sp>
      <p:sp>
        <p:nvSpPr>
          <p:cNvPr id="8" name="Rounded Rectangle 7"/>
          <p:cNvSpPr/>
          <p:nvPr/>
        </p:nvSpPr>
        <p:spPr>
          <a:xfrm>
            <a:off x="1242076" y="4983342"/>
            <a:ext cx="2196142" cy="231107"/>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spcAft>
                <a:spcPts val="600"/>
              </a:spcAft>
            </a:pPr>
            <a:r>
              <a:rPr lang="en-US" sz="1530" kern="1200">
                <a:solidFill>
                  <a:schemeClr val="lt1"/>
                </a:solidFill>
                <a:latin typeface="+mn-lt"/>
                <a:ea typeface="+mn-ea"/>
                <a:cs typeface="+mn-cs"/>
              </a:rPr>
              <a:t>Firearm (GFSA) Discipline</a:t>
            </a:r>
            <a:endParaRPr lang="en-US"/>
          </a:p>
        </p:txBody>
      </p:sp>
      <p:pic>
        <p:nvPicPr>
          <p:cNvPr id="7" name="Picture 35" descr="A picture containing circle&#10;&#10;Description automatically generated">
            <a:extLst>
              <a:ext uri="{FF2B5EF4-FFF2-40B4-BE49-F238E27FC236}">
                <a16:creationId xmlns:a16="http://schemas.microsoft.com/office/drawing/2014/main" id="{B61EDBC4-CCB0-47CA-75F3-BABF8F067A68}"/>
              </a:ext>
            </a:extLst>
          </p:cNvPr>
          <p:cNvPicPr>
            <a:picLocks noChangeAspect="1"/>
          </p:cNvPicPr>
          <p:nvPr/>
        </p:nvPicPr>
        <p:blipFill>
          <a:blip r:embed="rId2"/>
          <a:stretch>
            <a:fillRect/>
          </a:stretch>
        </p:blipFill>
        <p:spPr>
          <a:xfrm>
            <a:off x="7620943" y="5986321"/>
            <a:ext cx="1348590" cy="770111"/>
          </a:xfrm>
          <a:prstGeom prst="rect">
            <a:avLst/>
          </a:prstGeom>
        </p:spPr>
      </p:pic>
    </p:spTree>
    <p:extLst>
      <p:ext uri="{BB962C8B-B14F-4D97-AF65-F5344CB8AC3E}">
        <p14:creationId xmlns:p14="http://schemas.microsoft.com/office/powerpoint/2010/main" val="268102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1490" y="429030"/>
            <a:ext cx="2125980" cy="2300193"/>
          </a:xfrm>
        </p:spPr>
        <p:txBody>
          <a:bodyPr anchor="ctr">
            <a:normAutofit/>
          </a:bodyPr>
          <a:lstStyle/>
          <a:p>
            <a:r>
              <a:rPr lang="en-US" sz="3500"/>
              <a:t>Reporting the Firearm (GFSA) Data  </a:t>
            </a:r>
          </a:p>
        </p:txBody>
      </p:sp>
      <p:sp>
        <p:nvSpPr>
          <p:cNvPr id="15" name="Rectangle 14">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1490" y="6112341"/>
            <a:ext cx="81267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7048" y="5040414"/>
            <a:ext cx="54864" cy="2125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2682185" y="1046016"/>
            <a:ext cx="5938321" cy="3444838"/>
          </a:xfrm>
        </p:spPr>
        <p:txBody>
          <a:bodyPr vert="horz" lIns="0" tIns="0" rIns="0" bIns="45720" rtlCol="0" anchor="t">
            <a:normAutofit/>
          </a:bodyPr>
          <a:lstStyle/>
          <a:p>
            <a:pPr marL="153035" indent="-153035" defTabSz="612648">
              <a:spcBef>
                <a:spcPts val="670"/>
              </a:spcBef>
            </a:pPr>
            <a:r>
              <a:rPr lang="en-US" sz="1800" kern="1200">
                <a:latin typeface="+mn-lt"/>
                <a:ea typeface="+mn-ea"/>
                <a:cs typeface="+mn-cs"/>
              </a:rPr>
              <a:t>Each record in the Firearm (GFSA) file represents the total number of each type of firearm brought/possessed at the school</a:t>
            </a:r>
            <a:endParaRPr lang="en-US" sz="1800" kern="1200">
              <a:latin typeface="+mn-lt"/>
              <a:cs typeface="Calibri"/>
            </a:endParaRPr>
          </a:p>
          <a:p>
            <a:pPr marL="153035" indent="-153035" defTabSz="612648">
              <a:spcBef>
                <a:spcPts val="670"/>
              </a:spcBef>
            </a:pPr>
            <a:endParaRPr lang="en-US" sz="1800" kern="1200">
              <a:latin typeface="+mn-lt"/>
              <a:cs typeface="Calibri"/>
            </a:endParaRPr>
          </a:p>
          <a:p>
            <a:pPr marL="153035" indent="-153035" defTabSz="612648">
              <a:spcBef>
                <a:spcPts val="670"/>
              </a:spcBef>
            </a:pPr>
            <a:r>
              <a:rPr lang="en-US" sz="1800" kern="1200">
                <a:latin typeface="+mn-lt"/>
                <a:ea typeface="+mn-ea"/>
                <a:cs typeface="+mn-cs"/>
              </a:rPr>
              <a:t>Simple example: there were 2 handguns brought to the school; each resulting in an expulsion for one calendar year with a referral to an alternative school/program:</a:t>
            </a:r>
            <a:endParaRPr lang="en-US" sz="1800" kern="1200">
              <a:latin typeface="+mn-lt"/>
              <a:cs typeface="Calibri"/>
            </a:endParaRPr>
          </a:p>
          <a:p>
            <a:pPr marL="153035" indent="-153035" defTabSz="612648">
              <a:spcBef>
                <a:spcPts val="670"/>
              </a:spcBef>
            </a:pPr>
            <a:endParaRPr lang="en-US" sz="1608" kern="1200">
              <a:solidFill>
                <a:schemeClr val="tx1"/>
              </a:solidFill>
              <a:latin typeface="+mn-lt"/>
              <a:cs typeface="Calibri" panose="020F0502020204030204"/>
            </a:endParaRPr>
          </a:p>
          <a:p>
            <a:pPr marL="153035" indent="-153035" defTabSz="612648">
              <a:spcBef>
                <a:spcPts val="670"/>
              </a:spcBef>
            </a:pPr>
            <a:endParaRPr lang="en-US" sz="1608" kern="1200">
              <a:solidFill>
                <a:schemeClr val="tx1"/>
              </a:solidFill>
              <a:latin typeface="+mn-lt"/>
              <a:cs typeface="Calibri" panose="020F0502020204030204"/>
            </a:endParaRPr>
          </a:p>
          <a:p>
            <a:pPr marL="153035" indent="-153035" defTabSz="612648">
              <a:spcBef>
                <a:spcPts val="670"/>
              </a:spcBef>
            </a:pPr>
            <a:endParaRPr lang="en-US" sz="1608" kern="1200">
              <a:solidFill>
                <a:schemeClr val="tx1"/>
              </a:solidFill>
              <a:latin typeface="+mn-lt"/>
              <a:cs typeface="Calibri" panose="020F0502020204030204"/>
            </a:endParaRPr>
          </a:p>
          <a:p>
            <a:pPr marL="0" indent="0" defTabSz="612648">
              <a:spcBef>
                <a:spcPts val="670"/>
              </a:spcBef>
              <a:buNone/>
            </a:pPr>
            <a:endParaRPr lang="en-US" sz="1608" kern="1200">
              <a:solidFill>
                <a:schemeClr val="tx1"/>
              </a:solidFill>
              <a:latin typeface="+mn-lt"/>
              <a:ea typeface="+mn-ea"/>
              <a:cs typeface="+mn-cs"/>
            </a:endParaRPr>
          </a:p>
          <a:p>
            <a:pPr marL="153035" indent="-153035" defTabSz="612648">
              <a:spcBef>
                <a:spcPts val="670"/>
              </a:spcBef>
            </a:pPr>
            <a:endParaRPr lang="en-US" sz="1608" kern="1200">
              <a:solidFill>
                <a:schemeClr val="tx1"/>
              </a:solidFill>
              <a:latin typeface="+mn-lt"/>
              <a:cs typeface="Calibri" panose="020F0502020204030204"/>
            </a:endParaRPr>
          </a:p>
          <a:p>
            <a:pPr marL="153035" indent="-153035" defTabSz="612648">
              <a:spcBef>
                <a:spcPts val="670"/>
              </a:spcBef>
            </a:pPr>
            <a:endParaRPr lang="en-US" sz="1608" kern="1200">
              <a:solidFill>
                <a:schemeClr val="tx1"/>
              </a:solidFill>
              <a:latin typeface="+mn-lt"/>
              <a:cs typeface="Calibri" panose="020F0502020204030204"/>
            </a:endParaRPr>
          </a:p>
          <a:p>
            <a:endParaRPr lang="en-US"/>
          </a:p>
        </p:txBody>
      </p:sp>
      <p:sp>
        <p:nvSpPr>
          <p:cNvPr id="4" name="Slide Number Placeholder 3"/>
          <p:cNvSpPr>
            <a:spLocks noGrp="1"/>
          </p:cNvSpPr>
          <p:nvPr>
            <p:ph type="sldNum" sz="quarter" idx="12"/>
          </p:nvPr>
        </p:nvSpPr>
        <p:spPr>
          <a:xfrm>
            <a:off x="688652" y="6315762"/>
            <a:ext cx="1386756" cy="246106"/>
          </a:xfrm>
        </p:spPr>
        <p:txBody>
          <a:bodyPr/>
          <a:lstStyle/>
          <a:p>
            <a:pPr defTabSz="612648">
              <a:spcAft>
                <a:spcPts val="600"/>
              </a:spcAft>
            </a:pPr>
            <a:fld id="{C479D5F6-EDCB-402A-AC08-4943A1820E8F}" type="slidenum">
              <a:rPr lang="en-US" sz="1072" kern="1200" dirty="0">
                <a:solidFill>
                  <a:schemeClr val="bg1">
                    <a:lumMod val="50000"/>
                  </a:schemeClr>
                </a:solidFill>
                <a:latin typeface="+mn-lt"/>
                <a:ea typeface="+mn-ea"/>
                <a:cs typeface="+mn-cs"/>
              </a:rPr>
              <a:pPr defTabSz="612648">
                <a:spcAft>
                  <a:spcPts val="600"/>
                </a:spcAft>
              </a:pPr>
              <a:t>31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89769222"/>
              </p:ext>
            </p:extLst>
          </p:nvPr>
        </p:nvGraphicFramePr>
        <p:xfrm>
          <a:off x="430770" y="3339579"/>
          <a:ext cx="8003286" cy="841248"/>
        </p:xfrm>
        <a:graphic>
          <a:graphicData uri="http://schemas.openxmlformats.org/drawingml/2006/table">
            <a:tbl>
              <a:tblPr firstRow="1">
                <a:tableStyleId>{00A15C55-8517-42AA-B614-E9B94910E393}</a:tableStyleId>
              </a:tblPr>
              <a:tblGrid>
                <a:gridCol w="420120">
                  <a:extLst>
                    <a:ext uri="{9D8B030D-6E8A-4147-A177-3AD203B41FA5}">
                      <a16:colId xmlns:a16="http://schemas.microsoft.com/office/drawing/2014/main" val="20000"/>
                    </a:ext>
                  </a:extLst>
                </a:gridCol>
                <a:gridCol w="420120">
                  <a:extLst>
                    <a:ext uri="{9D8B030D-6E8A-4147-A177-3AD203B41FA5}">
                      <a16:colId xmlns:a16="http://schemas.microsoft.com/office/drawing/2014/main" val="20001"/>
                    </a:ext>
                  </a:extLst>
                </a:gridCol>
                <a:gridCol w="420120">
                  <a:extLst>
                    <a:ext uri="{9D8B030D-6E8A-4147-A177-3AD203B41FA5}">
                      <a16:colId xmlns:a16="http://schemas.microsoft.com/office/drawing/2014/main" val="20002"/>
                    </a:ext>
                  </a:extLst>
                </a:gridCol>
                <a:gridCol w="504144">
                  <a:extLst>
                    <a:ext uri="{9D8B030D-6E8A-4147-A177-3AD203B41FA5}">
                      <a16:colId xmlns:a16="http://schemas.microsoft.com/office/drawing/2014/main" val="20003"/>
                    </a:ext>
                  </a:extLst>
                </a:gridCol>
                <a:gridCol w="420120">
                  <a:extLst>
                    <a:ext uri="{9D8B030D-6E8A-4147-A177-3AD203B41FA5}">
                      <a16:colId xmlns:a16="http://schemas.microsoft.com/office/drawing/2014/main" val="20004"/>
                    </a:ext>
                  </a:extLst>
                </a:gridCol>
                <a:gridCol w="589437">
                  <a:extLst>
                    <a:ext uri="{9D8B030D-6E8A-4147-A177-3AD203B41FA5}">
                      <a16:colId xmlns:a16="http://schemas.microsoft.com/office/drawing/2014/main" val="20005"/>
                    </a:ext>
                  </a:extLst>
                </a:gridCol>
                <a:gridCol w="552450">
                  <a:extLst>
                    <a:ext uri="{9D8B030D-6E8A-4147-A177-3AD203B41FA5}">
                      <a16:colId xmlns:a16="http://schemas.microsoft.com/office/drawing/2014/main" val="20006"/>
                    </a:ext>
                  </a:extLst>
                </a:gridCol>
                <a:gridCol w="549096">
                  <a:extLst>
                    <a:ext uri="{9D8B030D-6E8A-4147-A177-3AD203B41FA5}">
                      <a16:colId xmlns:a16="http://schemas.microsoft.com/office/drawing/2014/main" val="20007"/>
                    </a:ext>
                  </a:extLst>
                </a:gridCol>
                <a:gridCol w="661689">
                  <a:extLst>
                    <a:ext uri="{9D8B030D-6E8A-4147-A177-3AD203B41FA5}">
                      <a16:colId xmlns:a16="http://schemas.microsoft.com/office/drawing/2014/main" val="20008"/>
                    </a:ext>
                  </a:extLst>
                </a:gridCol>
                <a:gridCol w="577665">
                  <a:extLst>
                    <a:ext uri="{9D8B030D-6E8A-4147-A177-3AD203B41FA5}">
                      <a16:colId xmlns:a16="http://schemas.microsoft.com/office/drawing/2014/main" val="20009"/>
                    </a:ext>
                  </a:extLst>
                </a:gridCol>
                <a:gridCol w="577665">
                  <a:extLst>
                    <a:ext uri="{9D8B030D-6E8A-4147-A177-3AD203B41FA5}">
                      <a16:colId xmlns:a16="http://schemas.microsoft.com/office/drawing/2014/main" val="20010"/>
                    </a:ext>
                  </a:extLst>
                </a:gridCol>
                <a:gridCol w="577665">
                  <a:extLst>
                    <a:ext uri="{9D8B030D-6E8A-4147-A177-3AD203B41FA5}">
                      <a16:colId xmlns:a16="http://schemas.microsoft.com/office/drawing/2014/main" val="20011"/>
                    </a:ext>
                  </a:extLst>
                </a:gridCol>
                <a:gridCol w="577665">
                  <a:extLst>
                    <a:ext uri="{9D8B030D-6E8A-4147-A177-3AD203B41FA5}">
                      <a16:colId xmlns:a16="http://schemas.microsoft.com/office/drawing/2014/main" val="20012"/>
                    </a:ext>
                  </a:extLst>
                </a:gridCol>
                <a:gridCol w="577665">
                  <a:extLst>
                    <a:ext uri="{9D8B030D-6E8A-4147-A177-3AD203B41FA5}">
                      <a16:colId xmlns:a16="http://schemas.microsoft.com/office/drawing/2014/main" val="20013"/>
                    </a:ext>
                  </a:extLst>
                </a:gridCol>
                <a:gridCol w="577665">
                  <a:extLst>
                    <a:ext uri="{9D8B030D-6E8A-4147-A177-3AD203B41FA5}">
                      <a16:colId xmlns:a16="http://schemas.microsoft.com/office/drawing/2014/main" val="20014"/>
                    </a:ext>
                  </a:extLst>
                </a:gridCol>
              </a:tblGrid>
              <a:tr h="570179">
                <a:tc>
                  <a:txBody>
                    <a:bodyPr/>
                    <a:lstStyle/>
                    <a:p>
                      <a:pPr algn="ctr" fontAlgn="b"/>
                      <a:r>
                        <a:rPr lang="en-US" sz="1050" u="none" strike="noStrike">
                          <a:effectLst/>
                        </a:rPr>
                        <a:t>District Code</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School Code</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Grade</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Weapon</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Sped</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Brought/ Possessed</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Expulsion</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Expul &lt; 1 Yr</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Expul &lt; 1 Yr &amp; Referred</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Expul 1 Yr </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Expul 1 Yr &amp; Referred</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Not Discp</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Other Discp</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Other Removal</a:t>
                      </a:r>
                      <a:endParaRPr lang="en-US" sz="1050" b="1" i="0" u="none" strike="noStrike">
                        <a:solidFill>
                          <a:srgbClr val="000000"/>
                        </a:solidFill>
                        <a:effectLst/>
                        <a:latin typeface="Calibri" panose="020F0502020204030204" pitchFamily="34" charset="0"/>
                      </a:endParaRPr>
                    </a:p>
                  </a:txBody>
                  <a:tcPr marL="5175" marR="5175" marT="5175" marB="0" anchor="ctr"/>
                </a:tc>
                <a:tc>
                  <a:txBody>
                    <a:bodyPr/>
                    <a:lstStyle/>
                    <a:p>
                      <a:pPr algn="ctr" fontAlgn="b"/>
                      <a:r>
                        <a:rPr lang="en-US" sz="1050" u="none" strike="noStrike">
                          <a:effectLst/>
                        </a:rPr>
                        <a:t>Other ID</a:t>
                      </a:r>
                      <a:endParaRPr lang="en-US" sz="1050" b="1" i="0" u="none" strike="noStrike">
                        <a:solidFill>
                          <a:srgbClr val="000000"/>
                        </a:solidFill>
                        <a:effectLst/>
                        <a:latin typeface="Calibri" panose="020F0502020204030204" pitchFamily="34" charset="0"/>
                      </a:endParaRPr>
                    </a:p>
                  </a:txBody>
                  <a:tcPr marL="5175" marR="5175" marT="5175" marB="0" anchor="ctr"/>
                </a:tc>
                <a:extLst>
                  <a:ext uri="{0D108BD9-81ED-4DB2-BD59-A6C34878D82A}">
                    <a16:rowId xmlns:a16="http://schemas.microsoft.com/office/drawing/2014/main" val="10000"/>
                  </a:ext>
                </a:extLst>
              </a:tr>
              <a:tr h="271069">
                <a:tc>
                  <a:txBody>
                    <a:bodyPr/>
                    <a:lstStyle/>
                    <a:p>
                      <a:pPr algn="ctr" fontAlgn="b"/>
                      <a:r>
                        <a:rPr lang="en-US" sz="900" u="none" strike="noStrike">
                          <a:effectLst/>
                        </a:rPr>
                        <a:t>1111</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1234</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080</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01</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0</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2</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2</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0</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0</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2</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2</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0</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0</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0</a:t>
                      </a:r>
                      <a:endParaRPr lang="en-US" sz="900" b="1" i="0" u="none" strike="noStrike">
                        <a:solidFill>
                          <a:srgbClr val="000000"/>
                        </a:solidFill>
                        <a:effectLst/>
                        <a:latin typeface="Calibri" panose="020F0502020204030204" pitchFamily="34" charset="0"/>
                      </a:endParaRPr>
                    </a:p>
                  </a:txBody>
                  <a:tcPr marL="5175" marR="5175" marT="5175" marB="0" anchor="b"/>
                </a:tc>
                <a:tc>
                  <a:txBody>
                    <a:bodyPr/>
                    <a:lstStyle/>
                    <a:p>
                      <a:pPr algn="ctr" fontAlgn="b"/>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5175" marR="5175" marT="5175" marB="0" anchor="b"/>
                </a:tc>
                <a:extLst>
                  <a:ext uri="{0D108BD9-81ED-4DB2-BD59-A6C34878D82A}">
                    <a16:rowId xmlns:a16="http://schemas.microsoft.com/office/drawing/2014/main" val="10001"/>
                  </a:ext>
                </a:extLst>
              </a:tr>
            </a:tbl>
          </a:graphicData>
        </a:graphic>
      </p:graphicFrame>
      <p:sp>
        <p:nvSpPr>
          <p:cNvPr id="8" name="Rounded Rectangle 7"/>
          <p:cNvSpPr/>
          <p:nvPr/>
        </p:nvSpPr>
        <p:spPr>
          <a:xfrm>
            <a:off x="3304610" y="4446071"/>
            <a:ext cx="1739313" cy="477271"/>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2648">
              <a:spcAft>
                <a:spcPts val="600"/>
              </a:spcAft>
            </a:pPr>
            <a:r>
              <a:rPr lang="en-US" sz="1206" kern="1200">
                <a:solidFill>
                  <a:schemeClr val="lt1"/>
                </a:solidFill>
                <a:latin typeface="+mn-lt"/>
                <a:ea typeface="+mn-ea"/>
                <a:cs typeface="+mn-cs"/>
              </a:rPr>
              <a:t>Firearm (GFSA) Discipline</a:t>
            </a:r>
            <a:endParaRPr lang="en-US"/>
          </a:p>
        </p:txBody>
      </p:sp>
      <p:pic>
        <p:nvPicPr>
          <p:cNvPr id="7" name="Picture 35" descr="A picture containing circle&#10;&#10;Description automatically generated">
            <a:extLst>
              <a:ext uri="{FF2B5EF4-FFF2-40B4-BE49-F238E27FC236}">
                <a16:creationId xmlns:a16="http://schemas.microsoft.com/office/drawing/2014/main" id="{E6160D78-A23C-6022-E398-96B95E0540BE}"/>
              </a:ext>
            </a:extLst>
          </p:cNvPr>
          <p:cNvPicPr>
            <a:picLocks noChangeAspect="1"/>
          </p:cNvPicPr>
          <p:nvPr/>
        </p:nvPicPr>
        <p:blipFill>
          <a:blip r:embed="rId2"/>
          <a:stretch>
            <a:fillRect/>
          </a:stretch>
        </p:blipFill>
        <p:spPr>
          <a:xfrm>
            <a:off x="7575675" y="44984"/>
            <a:ext cx="1348590" cy="770111"/>
          </a:xfrm>
          <a:prstGeom prst="rect">
            <a:avLst/>
          </a:prstGeom>
        </p:spPr>
      </p:pic>
    </p:spTree>
    <p:extLst>
      <p:ext uri="{BB962C8B-B14F-4D97-AF65-F5344CB8AC3E}">
        <p14:creationId xmlns:p14="http://schemas.microsoft.com/office/powerpoint/2010/main" val="3885793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p:cNvSpPr>
            <a:spLocks noGrp="1"/>
          </p:cNvSpPr>
          <p:nvPr>
            <p:ph type="title"/>
          </p:nvPr>
        </p:nvSpPr>
        <p:spPr>
          <a:xfrm>
            <a:off x="630936" y="251312"/>
            <a:ext cx="7879842" cy="1010264"/>
          </a:xfrm>
        </p:spPr>
        <p:txBody>
          <a:bodyPr anchor="ctr">
            <a:normAutofit/>
          </a:bodyPr>
          <a:lstStyle/>
          <a:p>
            <a:pPr fontAlgn="auto">
              <a:spcAft>
                <a:spcPts val="0"/>
              </a:spcAft>
              <a:defRPr/>
            </a:pPr>
            <a:r>
              <a:rPr lang="en-US"/>
              <a:t>Firearm (GFSA) Discipline File</a:t>
            </a:r>
            <a:r>
              <a:rPr lang="en-US">
                <a:ea typeface="+mj-ea"/>
              </a:rPr>
              <a:t> Flowchart</a:t>
            </a:r>
          </a:p>
        </p:txBody>
      </p:sp>
      <p:sp>
        <p:nvSpPr>
          <p:cNvPr id="19465" name="Rectangle 19464">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96012"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67" name="Rectangle 1946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38086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43673255"/>
              </p:ext>
            </p:extLst>
          </p:nvPr>
        </p:nvGraphicFramePr>
        <p:xfrm>
          <a:off x="1661791" y="1650222"/>
          <a:ext cx="6733841" cy="396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285523" y="6477941"/>
            <a:ext cx="1756654" cy="311752"/>
          </a:xfrm>
        </p:spPr>
        <p:txBody>
          <a:bodyPr/>
          <a:lstStyle/>
          <a:p>
            <a:pPr defTabSz="777240">
              <a:spcAft>
                <a:spcPts val="600"/>
              </a:spcAft>
            </a:pPr>
            <a:fld id="{C479D5F6-EDCB-402A-AC08-4943A1820E8F}" type="slidenum">
              <a:rPr lang="en-US" sz="1360" kern="1200" dirty="0">
                <a:solidFill>
                  <a:schemeClr val="bg1">
                    <a:lumMod val="50000"/>
                  </a:schemeClr>
                </a:solidFill>
                <a:latin typeface="+mn-lt"/>
                <a:ea typeface="+mn-ea"/>
                <a:cs typeface="+mn-cs"/>
              </a:rPr>
              <a:pPr defTabSz="777240">
                <a:spcAft>
                  <a:spcPts val="600"/>
                </a:spcAft>
              </a:pPr>
              <a:t>32</a:t>
            </a:fld>
            <a:endParaRPr lang="en-US"/>
          </a:p>
        </p:txBody>
      </p:sp>
      <p:sp>
        <p:nvSpPr>
          <p:cNvPr id="13" name="Rounded Rectangle 12"/>
          <p:cNvSpPr/>
          <p:nvPr/>
        </p:nvSpPr>
        <p:spPr>
          <a:xfrm>
            <a:off x="6097846" y="4503493"/>
            <a:ext cx="2203252" cy="537409"/>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spcAft>
                <a:spcPts val="600"/>
              </a:spcAft>
            </a:pPr>
            <a:r>
              <a:rPr lang="en-US" sz="1530" kern="1200">
                <a:solidFill>
                  <a:schemeClr val="lt1"/>
                </a:solidFill>
                <a:latin typeface="+mn-lt"/>
                <a:ea typeface="+mn-ea"/>
                <a:cs typeface="+mn-cs"/>
              </a:rPr>
              <a:t>Firearm (GFSA) Discipline</a:t>
            </a:r>
            <a:endParaRPr lang="en-US"/>
          </a:p>
        </p:txBody>
      </p:sp>
      <p:sp>
        <p:nvSpPr>
          <p:cNvPr id="14" name="Right Brace 13"/>
          <p:cNvSpPr/>
          <p:nvPr/>
        </p:nvSpPr>
        <p:spPr>
          <a:xfrm>
            <a:off x="1384241" y="2676830"/>
            <a:ext cx="503233" cy="78073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780040" y="2728819"/>
            <a:ext cx="805837" cy="61512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spcAft>
                <a:spcPts val="600"/>
              </a:spcAft>
            </a:pPr>
            <a:r>
              <a:rPr lang="en-US" sz="1530" kern="1200">
                <a:solidFill>
                  <a:schemeClr val="tx1"/>
                </a:solidFill>
                <a:latin typeface="+mn-lt"/>
                <a:ea typeface="+mn-ea"/>
                <a:cs typeface="+mn-cs"/>
              </a:rPr>
              <a:t>Action Taken</a:t>
            </a:r>
            <a:endParaRPr lang="en-US">
              <a:solidFill>
                <a:schemeClr val="tx1"/>
              </a:solidFill>
            </a:endParaRPr>
          </a:p>
        </p:txBody>
      </p:sp>
      <p:sp>
        <p:nvSpPr>
          <p:cNvPr id="16" name="Right Brace 15"/>
          <p:cNvSpPr/>
          <p:nvPr/>
        </p:nvSpPr>
        <p:spPr>
          <a:xfrm>
            <a:off x="1384242" y="4831447"/>
            <a:ext cx="503233" cy="78073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741510" y="4906736"/>
            <a:ext cx="856443" cy="61512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spcAft>
                <a:spcPts val="600"/>
              </a:spcAft>
            </a:pPr>
            <a:r>
              <a:rPr lang="en-US" sz="1530" kern="1200">
                <a:solidFill>
                  <a:schemeClr val="tx1"/>
                </a:solidFill>
                <a:latin typeface="+mn-lt"/>
                <a:ea typeface="+mn-ea"/>
                <a:cs typeface="+mn-cs"/>
              </a:rPr>
              <a:t>Alt Program</a:t>
            </a:r>
            <a:endParaRPr lang="en-US">
              <a:solidFill>
                <a:schemeClr val="tx1"/>
              </a:solidFill>
            </a:endParaRPr>
          </a:p>
        </p:txBody>
      </p:sp>
      <p:sp>
        <p:nvSpPr>
          <p:cNvPr id="18" name="Right Brace 17"/>
          <p:cNvSpPr/>
          <p:nvPr/>
        </p:nvSpPr>
        <p:spPr>
          <a:xfrm>
            <a:off x="1384241" y="3798614"/>
            <a:ext cx="503233" cy="78073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780040" y="3885577"/>
            <a:ext cx="779904" cy="61512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spcAft>
                <a:spcPts val="600"/>
              </a:spcAft>
            </a:pPr>
            <a:r>
              <a:rPr lang="en-US" sz="1530" kern="1200">
                <a:solidFill>
                  <a:schemeClr val="tx1"/>
                </a:solidFill>
                <a:latin typeface="+mn-lt"/>
                <a:ea typeface="+mn-ea"/>
                <a:cs typeface="+mn-cs"/>
              </a:rPr>
              <a:t>Length</a:t>
            </a:r>
            <a:endParaRPr lang="en-US">
              <a:solidFill>
                <a:schemeClr val="tx1"/>
              </a:solidFill>
            </a:endParaRPr>
          </a:p>
        </p:txBody>
      </p:sp>
      <p:pic>
        <p:nvPicPr>
          <p:cNvPr id="19783" name="Picture 35" descr="A picture containing circle&#10;&#10;Description automatically generated">
            <a:extLst>
              <a:ext uri="{FF2B5EF4-FFF2-40B4-BE49-F238E27FC236}">
                <a16:creationId xmlns:a16="http://schemas.microsoft.com/office/drawing/2014/main" id="{8D355FA5-8E91-3BA3-7D93-EBA1AB09B415}"/>
              </a:ext>
            </a:extLst>
          </p:cNvPr>
          <p:cNvPicPr>
            <a:picLocks noChangeAspect="1"/>
          </p:cNvPicPr>
          <p:nvPr/>
        </p:nvPicPr>
        <p:blipFill>
          <a:blip r:embed="rId8"/>
          <a:stretch>
            <a:fillRect/>
          </a:stretch>
        </p:blipFill>
        <p:spPr>
          <a:xfrm>
            <a:off x="7620943" y="5963687"/>
            <a:ext cx="1348590" cy="770111"/>
          </a:xfrm>
          <a:prstGeom prst="rect">
            <a:avLst/>
          </a:prstGeom>
        </p:spPr>
      </p:pic>
    </p:spTree>
    <p:extLst>
      <p:ext uri="{BB962C8B-B14F-4D97-AF65-F5344CB8AC3E}">
        <p14:creationId xmlns:p14="http://schemas.microsoft.com/office/powerpoint/2010/main" val="3397136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2326" y="411480"/>
            <a:ext cx="8401050" cy="1106424"/>
          </a:xfrm>
        </p:spPr>
        <p:txBody>
          <a:bodyPr>
            <a:normAutofit/>
          </a:bodyPr>
          <a:lstStyle/>
          <a:p>
            <a:r>
              <a:rPr lang="en-US" sz="3100"/>
              <a:t>Reporting the Firearm (GFSA) Data: </a:t>
            </a:r>
            <a:br>
              <a:rPr lang="en-US" sz="3100"/>
            </a:br>
            <a:r>
              <a:rPr lang="en-US" sz="3100"/>
              <a:t>Additional Information</a:t>
            </a:r>
          </a:p>
        </p:txBody>
      </p:sp>
      <p:sp>
        <p:nvSpPr>
          <p:cNvPr id="13" name="Rectangle 12">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 name="Rectangle 14">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1721922"/>
            <a:ext cx="3163824"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954064" y="2020824"/>
            <a:ext cx="2591322" cy="3959352"/>
          </a:xfrm>
        </p:spPr>
        <p:txBody>
          <a:bodyPr anchor="ctr">
            <a:normAutofit/>
          </a:bodyPr>
          <a:lstStyle/>
          <a:p>
            <a:r>
              <a:rPr lang="en-US" sz="1600"/>
              <a:t>If there were no firearms at any of your schools, DO NOT upload a Firearm (GFSA) file</a:t>
            </a:r>
          </a:p>
          <a:p>
            <a:endParaRPr lang="en-US" sz="1600"/>
          </a:p>
          <a:p>
            <a:r>
              <a:rPr lang="en-US" sz="1600"/>
              <a:t>If you do have firearms to report, there is the new Optional Field that can be used; allows you to report 1 record per student if this is easier.  Use an identifying number to keep track of each student in the file to ensure there are no duplicates.  </a:t>
            </a:r>
          </a:p>
        </p:txBody>
      </p:sp>
      <p:sp>
        <p:nvSpPr>
          <p:cNvPr id="4" name="Slide Number Placeholder 3"/>
          <p:cNvSpPr>
            <a:spLocks noGrp="1"/>
          </p:cNvSpPr>
          <p:nvPr>
            <p:ph type="sldNum" sz="quarter" idx="12"/>
          </p:nvPr>
        </p:nvSpPr>
        <p:spPr>
          <a:xfrm>
            <a:off x="152574" y="6193954"/>
            <a:ext cx="3463579" cy="614678"/>
          </a:xfrm>
        </p:spPr>
        <p:txBody>
          <a:bodyPr/>
          <a:lstStyle/>
          <a:p>
            <a:pPr defTabSz="1536192">
              <a:spcAft>
                <a:spcPts val="600"/>
              </a:spcAft>
            </a:pPr>
            <a:fld id="{C479D5F6-EDCB-402A-AC08-4943A1820E8F}" type="slidenum">
              <a:rPr lang="en-US" sz="2688" kern="1200">
                <a:solidFill>
                  <a:schemeClr val="bg1">
                    <a:lumMod val="50000"/>
                  </a:schemeClr>
                </a:solidFill>
                <a:latin typeface="+mn-lt"/>
                <a:ea typeface="+mn-ea"/>
                <a:cs typeface="+mn-cs"/>
              </a:rPr>
              <a:pPr defTabSz="1536192">
                <a:spcAft>
                  <a:spcPts val="600"/>
                </a:spcAft>
              </a:pPr>
              <a:t>33</a:t>
            </a:fld>
            <a:endParaRPr lang="en-US"/>
          </a:p>
        </p:txBody>
      </p:sp>
      <p:sp>
        <p:nvSpPr>
          <p:cNvPr id="6" name="Rounded Rectangle 5"/>
          <p:cNvSpPr/>
          <p:nvPr/>
        </p:nvSpPr>
        <p:spPr>
          <a:xfrm>
            <a:off x="1005108" y="3749066"/>
            <a:ext cx="2567390" cy="1407760"/>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36192">
              <a:spcAft>
                <a:spcPts val="600"/>
              </a:spcAft>
            </a:pPr>
            <a:r>
              <a:rPr lang="en-US" sz="3024" kern="1200">
                <a:solidFill>
                  <a:schemeClr val="lt1"/>
                </a:solidFill>
                <a:latin typeface="+mn-lt"/>
                <a:ea typeface="+mn-ea"/>
                <a:cs typeface="+mn-cs"/>
              </a:rPr>
              <a:t>Firearm (GFSA) Discipline</a:t>
            </a:r>
            <a:endParaRPr lang="en-US"/>
          </a:p>
        </p:txBody>
      </p:sp>
      <p:pic>
        <p:nvPicPr>
          <p:cNvPr id="7" name="Picture 35" descr="A picture containing circle&#10;&#10;Description automatically generated">
            <a:extLst>
              <a:ext uri="{FF2B5EF4-FFF2-40B4-BE49-F238E27FC236}">
                <a16:creationId xmlns:a16="http://schemas.microsoft.com/office/drawing/2014/main" id="{C5448F6F-212F-E295-DC76-68A70A498AC7}"/>
              </a:ext>
            </a:extLst>
          </p:cNvPr>
          <p:cNvPicPr>
            <a:picLocks noChangeAspect="1"/>
          </p:cNvPicPr>
          <p:nvPr/>
        </p:nvPicPr>
        <p:blipFill>
          <a:blip r:embed="rId2"/>
          <a:stretch>
            <a:fillRect/>
          </a:stretch>
        </p:blipFill>
        <p:spPr>
          <a:xfrm>
            <a:off x="7609626" y="67618"/>
            <a:ext cx="1348590" cy="770111"/>
          </a:xfrm>
          <a:prstGeom prst="rect">
            <a:avLst/>
          </a:prstGeom>
        </p:spPr>
      </p:pic>
    </p:spTree>
    <p:extLst>
      <p:ext uri="{BB962C8B-B14F-4D97-AF65-F5344CB8AC3E}">
        <p14:creationId xmlns:p14="http://schemas.microsoft.com/office/powerpoint/2010/main" val="2664410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3028950" y="1939159"/>
            <a:ext cx="5733470"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Data Pipeline Process</a:t>
            </a:r>
          </a:p>
        </p:txBody>
      </p:sp>
      <p:sp>
        <p:nvSpPr>
          <p:cNvPr id="3" name="Slide Number Placeholder 2"/>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67726FA2-3EC9-4717-AD62-D8C823692DD3}" type="slidenum">
              <a:rPr lang="en-US" sz="1200" smtClean="0">
                <a:solidFill>
                  <a:schemeClr val="tx1">
                    <a:tint val="75000"/>
                  </a:schemeClr>
                </a:solidFill>
              </a:rPr>
              <a:pPr algn="r">
                <a:spcAft>
                  <a:spcPts val="600"/>
                </a:spcAft>
              </a:pPr>
              <a:t>34</a:t>
            </a:fld>
            <a:endParaRPr lang="en-US" sz="1200">
              <a:solidFill>
                <a:schemeClr val="tx1">
                  <a:tint val="75000"/>
                </a:schemeClr>
              </a:solidFill>
            </a:endParaRPr>
          </a:p>
        </p:txBody>
      </p:sp>
      <p:pic>
        <p:nvPicPr>
          <p:cNvPr id="5" name="Picture 35" descr="A picture containing circle&#10;&#10;Description automatically generated">
            <a:extLst>
              <a:ext uri="{FF2B5EF4-FFF2-40B4-BE49-F238E27FC236}">
                <a16:creationId xmlns:a16="http://schemas.microsoft.com/office/drawing/2014/main" id="{75E15B33-FA3F-56A0-E88C-6228446F3386}"/>
              </a:ext>
            </a:extLst>
          </p:cNvPr>
          <p:cNvPicPr>
            <a:picLocks noChangeAspect="1"/>
          </p:cNvPicPr>
          <p:nvPr/>
        </p:nvPicPr>
        <p:blipFill>
          <a:blip r:embed="rId2"/>
          <a:stretch>
            <a:fillRect/>
          </a:stretch>
        </p:blipFill>
        <p:spPr>
          <a:xfrm>
            <a:off x="2437834" y="5975004"/>
            <a:ext cx="1348590" cy="770111"/>
          </a:xfrm>
          <a:prstGeom prst="rect">
            <a:avLst/>
          </a:prstGeom>
        </p:spPr>
      </p:pic>
    </p:spTree>
    <p:extLst>
      <p:ext uri="{BB962C8B-B14F-4D97-AF65-F5344CB8AC3E}">
        <p14:creationId xmlns:p14="http://schemas.microsoft.com/office/powerpoint/2010/main" val="4202285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278320" y="1161288"/>
            <a:ext cx="2578608" cy="1124712"/>
          </a:xfrm>
        </p:spPr>
        <p:txBody>
          <a:bodyPr anchor="b">
            <a:normAutofit/>
          </a:bodyPr>
          <a:lstStyle/>
          <a:p>
            <a:r>
              <a:rPr lang="en-US"/>
              <a:t>Identity Management Roles</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50317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ontent Placeholder 1"/>
          <p:cNvSpPr>
            <a:spLocks noGrp="1"/>
          </p:cNvSpPr>
          <p:nvPr>
            <p:ph idx="1"/>
          </p:nvPr>
        </p:nvSpPr>
        <p:spPr>
          <a:xfrm>
            <a:off x="278320" y="2718054"/>
            <a:ext cx="2579180" cy="3207258"/>
          </a:xfrm>
        </p:spPr>
        <p:txBody>
          <a:bodyPr anchor="t">
            <a:normAutofit/>
          </a:bodyPr>
          <a:lstStyle/>
          <a:p>
            <a:r>
              <a:rPr lang="en-US" sz="1100"/>
              <a:t>To have access to the SDA periodic collection, one of the following 3 roles would need to be assigned to you by your Local Access Manager:</a:t>
            </a:r>
          </a:p>
          <a:p>
            <a:endParaRPr lang="en-US" sz="1100"/>
          </a:p>
          <a:p>
            <a:endParaRPr lang="en-US" sz="1100"/>
          </a:p>
          <a:p>
            <a:endParaRPr lang="en-US" sz="1100"/>
          </a:p>
          <a:p>
            <a:endParaRPr lang="en-US" sz="1100"/>
          </a:p>
          <a:p>
            <a:endParaRPr lang="en-US" sz="1100"/>
          </a:p>
          <a:p>
            <a:endParaRPr lang="en-US" sz="1100"/>
          </a:p>
          <a:p>
            <a:r>
              <a:rPr lang="en-US" sz="1100"/>
              <a:t>If you plan to ‘do it all’ – you will want the SDA~LEA Approver Role</a:t>
            </a:r>
          </a:p>
          <a:p>
            <a:pPr marL="457200" lvl="1" indent="0">
              <a:buNone/>
            </a:pPr>
            <a:r>
              <a:rPr lang="en-US" sz="1100" i="1"/>
              <a:t>~This role will also allow you to complete the Attendance Snapshot</a:t>
            </a:r>
          </a:p>
          <a:p>
            <a:endParaRPr lang="en-US" sz="1100"/>
          </a:p>
          <a:p>
            <a:endParaRPr lang="en-US" sz="1100"/>
          </a:p>
          <a:p>
            <a:endParaRPr lang="en-US" sz="1100"/>
          </a:p>
          <a:p>
            <a:endParaRPr lang="en-US" sz="1100"/>
          </a:p>
          <a:p>
            <a:endParaRPr lang="en-US" sz="1100"/>
          </a:p>
          <a:p>
            <a:pPr marL="45720" indent="0">
              <a:buNone/>
            </a:pPr>
            <a:endParaRPr lang="en-US" sz="1100"/>
          </a:p>
        </p:txBody>
      </p:sp>
      <p:sp>
        <p:nvSpPr>
          <p:cNvPr id="4" name="Slide Number Placeholder 3"/>
          <p:cNvSpPr>
            <a:spLocks noGrp="1"/>
          </p:cNvSpPr>
          <p:nvPr>
            <p:ph type="sldNum" sz="quarter" idx="12"/>
          </p:nvPr>
        </p:nvSpPr>
        <p:spPr>
          <a:xfrm>
            <a:off x="7269480" y="6356350"/>
            <a:ext cx="1593342" cy="365125"/>
          </a:xfrm>
        </p:spPr>
        <p:txBody>
          <a:bodyPr>
            <a:normAutofit/>
          </a:bodyPr>
          <a:lstStyle/>
          <a:p>
            <a:pPr algn="r">
              <a:spcAft>
                <a:spcPts val="600"/>
              </a:spcAft>
            </a:pPr>
            <a:fld id="{C479D5F6-EDCB-402A-AC08-4943A1820E8F}" type="slidenum">
              <a:rPr lang="en-US" sz="1000">
                <a:solidFill>
                  <a:schemeClr val="tx1">
                    <a:lumMod val="50000"/>
                    <a:lumOff val="50000"/>
                  </a:schemeClr>
                </a:solidFill>
              </a:rPr>
              <a:pPr algn="r">
                <a:spcAft>
                  <a:spcPts val="600"/>
                </a:spcAft>
              </a:pPr>
              <a:t>35</a:t>
            </a:fld>
            <a:endParaRPr lang="en-US" sz="1000">
              <a:solidFill>
                <a:schemeClr val="tx1">
                  <a:lumMod val="50000"/>
                  <a:lumOff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53522657"/>
              </p:ext>
            </p:extLst>
          </p:nvPr>
        </p:nvGraphicFramePr>
        <p:xfrm>
          <a:off x="3674225" y="2192699"/>
          <a:ext cx="5191456" cy="2581844"/>
        </p:xfrm>
        <a:graphic>
          <a:graphicData uri="http://schemas.openxmlformats.org/drawingml/2006/table">
            <a:tbl>
              <a:tblPr firstRow="1" bandRow="1">
                <a:tableStyleId>{00A15C55-8517-42AA-B614-E9B94910E393}</a:tableStyleId>
              </a:tblPr>
              <a:tblGrid>
                <a:gridCol w="2781089">
                  <a:extLst>
                    <a:ext uri="{9D8B030D-6E8A-4147-A177-3AD203B41FA5}">
                      <a16:colId xmlns:a16="http://schemas.microsoft.com/office/drawing/2014/main" val="20000"/>
                    </a:ext>
                  </a:extLst>
                </a:gridCol>
                <a:gridCol w="2410367">
                  <a:extLst>
                    <a:ext uri="{9D8B030D-6E8A-4147-A177-3AD203B41FA5}">
                      <a16:colId xmlns:a16="http://schemas.microsoft.com/office/drawing/2014/main" val="20001"/>
                    </a:ext>
                  </a:extLst>
                </a:gridCol>
              </a:tblGrid>
              <a:tr h="427072">
                <a:tc>
                  <a:txBody>
                    <a:bodyPr/>
                    <a:lstStyle/>
                    <a:p>
                      <a:r>
                        <a:rPr lang="en-US" sz="1900"/>
                        <a:t>IdM</a:t>
                      </a:r>
                      <a:r>
                        <a:rPr lang="en-US" sz="1900" baseline="0"/>
                        <a:t> Role</a:t>
                      </a:r>
                      <a:endParaRPr lang="en-US" sz="1900"/>
                    </a:p>
                  </a:txBody>
                  <a:tcPr marL="97062" marR="97062" marT="48531" marB="48531"/>
                </a:tc>
                <a:tc>
                  <a:txBody>
                    <a:bodyPr/>
                    <a:lstStyle/>
                    <a:p>
                      <a:r>
                        <a:rPr lang="en-US" sz="1900"/>
                        <a:t>Enables</a:t>
                      </a:r>
                      <a:r>
                        <a:rPr lang="en-US" sz="1900" baseline="0"/>
                        <a:t> User to: </a:t>
                      </a:r>
                      <a:endParaRPr lang="en-US" sz="1900"/>
                    </a:p>
                  </a:txBody>
                  <a:tcPr marL="97062" marR="97062" marT="48531" marB="48531"/>
                </a:tc>
                <a:extLst>
                  <a:ext uri="{0D108BD9-81ED-4DB2-BD59-A6C34878D82A}">
                    <a16:rowId xmlns:a16="http://schemas.microsoft.com/office/drawing/2014/main" val="10000"/>
                  </a:ext>
                </a:extLst>
              </a:tr>
              <a:tr h="1009443">
                <a:tc>
                  <a:txBody>
                    <a:bodyPr/>
                    <a:lstStyle/>
                    <a:p>
                      <a:r>
                        <a:rPr lang="en-US" sz="1900"/>
                        <a:t>SDA~LEAAPPROVER</a:t>
                      </a:r>
                    </a:p>
                  </a:txBody>
                  <a:tcPr marL="97062" marR="97062" marT="48531" marB="48531"/>
                </a:tc>
                <a:tc>
                  <a:txBody>
                    <a:bodyPr/>
                    <a:lstStyle/>
                    <a:p>
                      <a:r>
                        <a:rPr lang="en-US" sz="1900"/>
                        <a:t>Finalize, Submit, Modify and View Data</a:t>
                      </a:r>
                    </a:p>
                  </a:txBody>
                  <a:tcPr marL="97062" marR="97062" marT="48531" marB="48531"/>
                </a:tc>
                <a:extLst>
                  <a:ext uri="{0D108BD9-81ED-4DB2-BD59-A6C34878D82A}">
                    <a16:rowId xmlns:a16="http://schemas.microsoft.com/office/drawing/2014/main" val="10001"/>
                  </a:ext>
                </a:extLst>
              </a:tr>
              <a:tr h="718257">
                <a:tc>
                  <a:txBody>
                    <a:bodyPr/>
                    <a:lstStyle/>
                    <a:p>
                      <a:r>
                        <a:rPr lang="en-US" sz="1900"/>
                        <a:t>SDA~LEAUSER</a:t>
                      </a:r>
                    </a:p>
                  </a:txBody>
                  <a:tcPr marL="97062" marR="97062" marT="48531" marB="485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a:t>Submit, Modify and View Data</a:t>
                      </a:r>
                    </a:p>
                  </a:txBody>
                  <a:tcPr marL="97062" marR="97062" marT="48531" marB="48531"/>
                </a:tc>
                <a:extLst>
                  <a:ext uri="{0D108BD9-81ED-4DB2-BD59-A6C34878D82A}">
                    <a16:rowId xmlns:a16="http://schemas.microsoft.com/office/drawing/2014/main" val="10002"/>
                  </a:ext>
                </a:extLst>
              </a:tr>
              <a:tr h="427072">
                <a:tc>
                  <a:txBody>
                    <a:bodyPr/>
                    <a:lstStyle/>
                    <a:p>
                      <a:r>
                        <a:rPr lang="en-US" sz="1900"/>
                        <a:t>SDA~LEAVIEWER</a:t>
                      </a:r>
                    </a:p>
                  </a:txBody>
                  <a:tcPr marL="97062" marR="97062" marT="48531" marB="485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a:t>View Data</a:t>
                      </a:r>
                    </a:p>
                  </a:txBody>
                  <a:tcPr marL="97062" marR="97062" marT="48531" marB="48531"/>
                </a:tc>
                <a:extLst>
                  <a:ext uri="{0D108BD9-81ED-4DB2-BD59-A6C34878D82A}">
                    <a16:rowId xmlns:a16="http://schemas.microsoft.com/office/drawing/2014/main" val="10003"/>
                  </a:ext>
                </a:extLst>
              </a:tr>
            </a:tbl>
          </a:graphicData>
        </a:graphic>
      </p:graphicFrame>
      <p:pic>
        <p:nvPicPr>
          <p:cNvPr id="7" name="Picture 35" descr="A picture containing circle&#10;&#10;Description automatically generated">
            <a:extLst>
              <a:ext uri="{FF2B5EF4-FFF2-40B4-BE49-F238E27FC236}">
                <a16:creationId xmlns:a16="http://schemas.microsoft.com/office/drawing/2014/main" id="{CC1A674D-FE09-CB40-4131-3BF7816E4242}"/>
              </a:ext>
            </a:extLst>
          </p:cNvPr>
          <p:cNvPicPr>
            <a:picLocks noChangeAspect="1"/>
          </p:cNvPicPr>
          <p:nvPr/>
        </p:nvPicPr>
        <p:blipFill>
          <a:blip r:embed="rId2"/>
          <a:stretch>
            <a:fillRect/>
          </a:stretch>
        </p:blipFill>
        <p:spPr>
          <a:xfrm>
            <a:off x="7666210" y="78935"/>
            <a:ext cx="1348590" cy="770111"/>
          </a:xfrm>
          <a:prstGeom prst="rect">
            <a:avLst/>
          </a:prstGeom>
        </p:spPr>
      </p:pic>
    </p:spTree>
    <p:extLst>
      <p:ext uri="{BB962C8B-B14F-4D97-AF65-F5344CB8AC3E}">
        <p14:creationId xmlns:p14="http://schemas.microsoft.com/office/powerpoint/2010/main" val="911432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334644"/>
            <a:ext cx="7882128" cy="1076914"/>
          </a:xfrm>
        </p:spPr>
        <p:txBody>
          <a:bodyPr anchor="ctr">
            <a:normAutofit/>
          </a:bodyPr>
          <a:lstStyle/>
          <a:p>
            <a:r>
              <a:rPr lang="en-US" sz="3500"/>
              <a:t>Pipeline Access</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385103" y="1737360"/>
            <a:ext cx="6712110" cy="3949525"/>
          </a:xfrm>
        </p:spPr>
        <p:txBody>
          <a:bodyPr/>
          <a:lstStyle/>
          <a:p>
            <a:pPr marL="0" indent="0" defTabSz="777240">
              <a:spcBef>
                <a:spcPts val="850"/>
              </a:spcBef>
              <a:buNone/>
            </a:pPr>
            <a:r>
              <a:rPr lang="en-US" sz="2040" kern="1200">
                <a:solidFill>
                  <a:schemeClr val="tx1"/>
                </a:solidFill>
                <a:latin typeface="+mn-lt"/>
                <a:ea typeface="+mn-ea"/>
                <a:cs typeface="+mn-cs"/>
              </a:rPr>
              <a:t>To log into Data Pipeline to submit a SDA File you will use this link:  </a:t>
            </a:r>
            <a:r>
              <a:rPr lang="en-US" sz="2040" kern="1200">
                <a:solidFill>
                  <a:schemeClr val="tx1"/>
                </a:solidFill>
                <a:latin typeface="+mn-lt"/>
                <a:ea typeface="+mn-ea"/>
                <a:cs typeface="+mn-cs"/>
                <a:hlinkClick r:id="rId2"/>
              </a:rPr>
              <a:t>https://www.cde.state.co.us/idm</a:t>
            </a:r>
            <a:endParaRPr lang="en-US" sz="2040" kern="1200">
              <a:solidFill>
                <a:schemeClr val="tx1"/>
              </a:solidFill>
              <a:latin typeface="+mn-lt"/>
              <a:ea typeface="+mn-ea"/>
              <a:cs typeface="+mn-cs"/>
            </a:endParaRPr>
          </a:p>
          <a:p>
            <a:pPr marL="0" indent="0" defTabSz="777240">
              <a:spcBef>
                <a:spcPts val="850"/>
              </a:spcBef>
              <a:buNone/>
            </a:pPr>
            <a:r>
              <a:rPr lang="en-US" sz="2040" kern="1200">
                <a:solidFill>
                  <a:schemeClr val="tx1"/>
                </a:solidFill>
                <a:latin typeface="+mn-lt"/>
                <a:ea typeface="+mn-ea"/>
                <a:cs typeface="+mn-cs"/>
              </a:rPr>
              <a:t>You can bookmark this link for easier access</a:t>
            </a:r>
          </a:p>
          <a:p>
            <a:pPr marL="0" indent="0" defTabSz="777240">
              <a:spcBef>
                <a:spcPts val="850"/>
              </a:spcBef>
              <a:buNone/>
            </a:pPr>
            <a:endParaRPr lang="en-US" sz="2040" kern="1200">
              <a:solidFill>
                <a:schemeClr val="tx1"/>
              </a:solidFill>
              <a:latin typeface="+mn-lt"/>
              <a:ea typeface="+mn-ea"/>
              <a:cs typeface="+mn-cs"/>
            </a:endParaRPr>
          </a:p>
          <a:p>
            <a:pPr marL="0" indent="0" defTabSz="777240">
              <a:spcBef>
                <a:spcPts val="850"/>
              </a:spcBef>
              <a:buNone/>
            </a:pPr>
            <a:r>
              <a:rPr lang="en-US" sz="2040" kern="1200">
                <a:solidFill>
                  <a:schemeClr val="tx1"/>
                </a:solidFill>
                <a:latin typeface="+mn-lt"/>
                <a:ea typeface="+mn-ea"/>
                <a:cs typeface="+mn-cs"/>
              </a:rPr>
              <a:t>Click on Data Pipeline       Log in to Data Pipeline</a:t>
            </a:r>
          </a:p>
          <a:p>
            <a:pPr marL="0" indent="0" defTabSz="777240">
              <a:spcBef>
                <a:spcPts val="850"/>
              </a:spcBef>
              <a:buNone/>
            </a:pPr>
            <a:r>
              <a:rPr lang="en-US" sz="2040" kern="1200">
                <a:solidFill>
                  <a:schemeClr val="tx1"/>
                </a:solidFill>
                <a:latin typeface="+mn-lt"/>
                <a:ea typeface="+mn-ea"/>
                <a:cs typeface="+mn-cs"/>
              </a:rPr>
              <a:t> </a:t>
            </a:r>
          </a:p>
          <a:p>
            <a:pPr marL="0" indent="0">
              <a:buNone/>
            </a:pPr>
            <a:endParaRPr lang="en-US"/>
          </a:p>
        </p:txBody>
      </p:sp>
      <p:sp>
        <p:nvSpPr>
          <p:cNvPr id="4" name="Slide Number Placeholder 3"/>
          <p:cNvSpPr>
            <a:spLocks noGrp="1"/>
          </p:cNvSpPr>
          <p:nvPr>
            <p:ph type="sldNum" sz="quarter" idx="12"/>
          </p:nvPr>
        </p:nvSpPr>
        <p:spPr>
          <a:xfrm>
            <a:off x="1039928" y="5962038"/>
            <a:ext cx="1750985" cy="310746"/>
          </a:xfrm>
        </p:spPr>
        <p:txBody>
          <a:bodyPr/>
          <a:lstStyle/>
          <a:p>
            <a:pPr defTabSz="777240">
              <a:spcAft>
                <a:spcPts val="600"/>
              </a:spcAft>
            </a:pPr>
            <a:fld id="{C479D5F6-EDCB-402A-AC08-4943A1820E8F}" type="slidenum">
              <a:rPr lang="en-US" sz="1360" kern="1200">
                <a:solidFill>
                  <a:schemeClr val="bg1">
                    <a:lumMod val="50000"/>
                  </a:schemeClr>
                </a:solidFill>
                <a:latin typeface="+mn-lt"/>
                <a:ea typeface="+mn-ea"/>
                <a:cs typeface="+mn-cs"/>
              </a:rPr>
              <a:pPr defTabSz="777240">
                <a:spcAft>
                  <a:spcPts val="600"/>
                </a:spcAft>
              </a:pPr>
              <a:t>36</a:t>
            </a:fld>
            <a:endParaRPr lang="en-US"/>
          </a:p>
        </p:txBody>
      </p:sp>
      <p:sp>
        <p:nvSpPr>
          <p:cNvPr id="5" name="Right Arrow 4"/>
          <p:cNvSpPr/>
          <p:nvPr/>
        </p:nvSpPr>
        <p:spPr>
          <a:xfrm flipV="1">
            <a:off x="3712802" y="3268286"/>
            <a:ext cx="264038" cy="118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630001" y="3712122"/>
            <a:ext cx="1694240" cy="437746"/>
          </a:xfrm>
          <a:prstGeom prst="rect">
            <a:avLst/>
          </a:prstGeom>
        </p:spPr>
      </p:pic>
      <p:pic>
        <p:nvPicPr>
          <p:cNvPr id="8" name="Picture 35" descr="A picture containing circle&#10;&#10;Description automatically generated">
            <a:extLst>
              <a:ext uri="{FF2B5EF4-FFF2-40B4-BE49-F238E27FC236}">
                <a16:creationId xmlns:a16="http://schemas.microsoft.com/office/drawing/2014/main" id="{7D63CC31-9738-57D3-3740-7CD5A082381E}"/>
              </a:ext>
            </a:extLst>
          </p:cNvPr>
          <p:cNvPicPr>
            <a:picLocks noChangeAspect="1"/>
          </p:cNvPicPr>
          <p:nvPr/>
        </p:nvPicPr>
        <p:blipFill>
          <a:blip r:embed="rId4"/>
          <a:stretch>
            <a:fillRect/>
          </a:stretch>
        </p:blipFill>
        <p:spPr>
          <a:xfrm>
            <a:off x="7643576" y="6088172"/>
            <a:ext cx="1348590" cy="770111"/>
          </a:xfrm>
          <a:prstGeom prst="rect">
            <a:avLst/>
          </a:prstGeom>
        </p:spPr>
      </p:pic>
    </p:spTree>
    <p:extLst>
      <p:ext uri="{BB962C8B-B14F-4D97-AF65-F5344CB8AC3E}">
        <p14:creationId xmlns:p14="http://schemas.microsoft.com/office/powerpoint/2010/main" val="1213063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27900"/>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4" name="Rectangle 2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945D306F-8980-4485-E14A-5B38E35483B8}"/>
              </a:ext>
            </a:extLst>
          </p:cNvPr>
          <p:cNvSpPr>
            <a:spLocks noGrp="1"/>
          </p:cNvSpPr>
          <p:nvPr>
            <p:ph type="title"/>
          </p:nvPr>
        </p:nvSpPr>
        <p:spPr>
          <a:xfrm>
            <a:off x="782723" y="809898"/>
            <a:ext cx="7629757" cy="1554480"/>
          </a:xfrm>
        </p:spPr>
        <p:txBody>
          <a:bodyPr vert="horz" lIns="91440" tIns="45720" rIns="91440" bIns="45720" rtlCol="0" anchor="ctr">
            <a:normAutofit/>
          </a:bodyPr>
          <a:lstStyle/>
          <a:p>
            <a:pPr defTabSz="914400"/>
            <a:r>
              <a:rPr lang="en-US" sz="3300" b="1" kern="1200">
                <a:solidFill>
                  <a:schemeClr val="tx1"/>
                </a:solidFill>
                <a:latin typeface="+mj-lt"/>
                <a:ea typeface="+mj-ea"/>
                <a:cs typeface="+mj-cs"/>
              </a:rPr>
              <a:t>SCHOOL DISCIPLINE </a:t>
            </a:r>
            <a:br>
              <a:rPr lang="en-US" sz="3300" b="1" kern="1200">
                <a:solidFill>
                  <a:schemeClr val="tx1"/>
                </a:solidFill>
                <a:latin typeface="+mj-lt"/>
                <a:ea typeface="+mj-ea"/>
                <a:cs typeface="+mj-cs"/>
              </a:rPr>
            </a:br>
            <a:r>
              <a:rPr lang="en-US" sz="3300" b="1" kern="1200">
                <a:solidFill>
                  <a:schemeClr val="tx1"/>
                </a:solidFill>
                <a:latin typeface="+mj-lt"/>
                <a:ea typeface="+mj-ea"/>
                <a:cs typeface="+mj-cs"/>
              </a:rPr>
              <a:t>FIRST STEP</a:t>
            </a:r>
            <a:br>
              <a:rPr lang="en-US" sz="3300" kern="1200">
                <a:solidFill>
                  <a:schemeClr val="tx1"/>
                </a:solidFill>
                <a:latin typeface="+mj-lt"/>
                <a:ea typeface="+mj-ea"/>
                <a:cs typeface="+mj-cs"/>
              </a:rPr>
            </a:br>
            <a:endParaRPr lang="en-US" sz="3300" kern="1200" noProof="0">
              <a:solidFill>
                <a:schemeClr val="tx1"/>
              </a:solidFill>
              <a:latin typeface="+mj-lt"/>
              <a:ea typeface="+mj-ea"/>
              <a:cs typeface="+mj-cs"/>
            </a:endParaRPr>
          </a:p>
        </p:txBody>
      </p:sp>
      <p:cxnSp>
        <p:nvCxnSpPr>
          <p:cNvPr id="30" name="Straight Connector 2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F98A8C58-4E10-F45C-9AEF-EB3BBD0DD192}"/>
              </a:ext>
            </a:extLst>
          </p:cNvPr>
          <p:cNvSpPr>
            <a:spLocks noGrp="1"/>
          </p:cNvSpPr>
          <p:nvPr>
            <p:ph type="sldNum" sz="quarter" idx="12"/>
          </p:nvPr>
        </p:nvSpPr>
        <p:spPr>
          <a:xfrm>
            <a:off x="1215903" y="6010808"/>
            <a:ext cx="1594450" cy="212224"/>
          </a:xfrm>
        </p:spPr>
        <p:txBody>
          <a:bodyPr/>
          <a:lstStyle>
            <a:lvl1pPr algn="l">
              <a:defRPr sz="1200">
                <a:solidFill>
                  <a:schemeClr val="bg1">
                    <a:lumMod val="50000"/>
                  </a:schemeClr>
                </a:solidFill>
              </a:defRPr>
            </a:lvl1pPr>
          </a:lstStyle>
          <a:p>
            <a:pPr defTabSz="704088">
              <a:spcAft>
                <a:spcPts val="600"/>
              </a:spcAft>
            </a:pPr>
            <a:fld id="{C479D5F6-EDCB-402A-AC08-4943A1820E8F}" type="slidenum">
              <a:rPr lang="en-US" sz="924" kern="1200">
                <a:solidFill>
                  <a:schemeClr val="bg1">
                    <a:lumMod val="50000"/>
                  </a:schemeClr>
                </a:solidFill>
                <a:latin typeface="+mn-lt"/>
                <a:ea typeface="+mn-ea"/>
                <a:cs typeface="+mn-cs"/>
              </a:rPr>
              <a:pPr defTabSz="704088">
                <a:spcAft>
                  <a:spcPts val="600"/>
                </a:spcAft>
              </a:pPr>
              <a:t>37</a:t>
            </a:fld>
            <a:endParaRPr lang="en-US"/>
          </a:p>
        </p:txBody>
      </p:sp>
      <p:sp>
        <p:nvSpPr>
          <p:cNvPr id="16" name="Footer Placeholder 1">
            <a:extLst>
              <a:ext uri="{FF2B5EF4-FFF2-40B4-BE49-F238E27FC236}">
                <a16:creationId xmlns:a16="http://schemas.microsoft.com/office/drawing/2014/main" id="{D6A160D6-F77A-483F-2010-709D55A80247}"/>
              </a:ext>
            </a:extLst>
          </p:cNvPr>
          <p:cNvSpPr txBox="1">
            <a:spLocks/>
          </p:cNvSpPr>
          <p:nvPr/>
        </p:nvSpPr>
        <p:spPr>
          <a:xfrm>
            <a:off x="2725906" y="6015197"/>
            <a:ext cx="3297482" cy="2122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04088">
              <a:spcAft>
                <a:spcPts val="600"/>
              </a:spcAft>
            </a:pPr>
            <a:r>
              <a:rPr lang="pl-PL" sz="1040" kern="1200">
                <a:solidFill>
                  <a:schemeClr val="tx1">
                    <a:lumMod val="50000"/>
                    <a:lumOff val="50000"/>
                  </a:schemeClr>
                </a:solidFill>
                <a:latin typeface="+mn-lt"/>
                <a:ea typeface="+mn-ea"/>
                <a:cs typeface="+mn-cs"/>
              </a:rPr>
              <a:t>gudka_d@cde.state.co.us    Dawna Gudka  (303) 598-7901</a:t>
            </a:r>
            <a:endParaRPr lang="en-US" sz="1350">
              <a:solidFill>
                <a:schemeClr val="tx1">
                  <a:lumMod val="50000"/>
                  <a:lumOff val="50000"/>
                </a:schemeClr>
              </a:solidFill>
            </a:endParaRPr>
          </a:p>
        </p:txBody>
      </p:sp>
      <p:sp>
        <p:nvSpPr>
          <p:cNvPr id="2" name="TextBox 1">
            <a:extLst>
              <a:ext uri="{FF2B5EF4-FFF2-40B4-BE49-F238E27FC236}">
                <a16:creationId xmlns:a16="http://schemas.microsoft.com/office/drawing/2014/main" id="{48CBAAA6-189D-781E-A971-BDE2246ED7DB}"/>
              </a:ext>
            </a:extLst>
          </p:cNvPr>
          <p:cNvSpPr txBox="1"/>
          <p:nvPr/>
        </p:nvSpPr>
        <p:spPr>
          <a:xfrm>
            <a:off x="1140277" y="3017519"/>
            <a:ext cx="1992545" cy="361945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198025" indent="-198025" defTabSz="704088">
              <a:spcAft>
                <a:spcPts val="600"/>
              </a:spcAft>
              <a:buAutoNum type="arabicPeriod"/>
            </a:pPr>
            <a:r>
              <a:rPr lang="en-US" sz="1040" kern="1200">
                <a:solidFill>
                  <a:schemeClr val="tx1"/>
                </a:solidFill>
                <a:latin typeface="+mn-lt"/>
                <a:ea typeface="+mn-ea"/>
                <a:cs typeface="Calibri" panose="020F0502020204030204"/>
              </a:rPr>
              <a:t>EXTRACTING YOUR SCHOOL DISCIPLINE FILE FROM YOUR STUDENT INFORMATION SYSTEM</a:t>
            </a:r>
          </a:p>
          <a:p>
            <a:pPr marL="462058" lvl="1" indent="-198025" defTabSz="704088">
              <a:spcAft>
                <a:spcPts val="600"/>
              </a:spcAft>
              <a:buAutoNum type="arabicPeriod"/>
            </a:pPr>
            <a:r>
              <a:rPr lang="en-US" sz="1040" kern="1200">
                <a:solidFill>
                  <a:schemeClr val="tx1"/>
                </a:solidFill>
                <a:latin typeface="+mn-lt"/>
                <a:ea typeface="+mn-ea"/>
                <a:cs typeface="Calibri" panose="020F0502020204030204"/>
              </a:rPr>
              <a:t>Discipline by Action</a:t>
            </a:r>
          </a:p>
          <a:p>
            <a:pPr marL="462058" lvl="1" indent="-198025" defTabSz="704088">
              <a:spcAft>
                <a:spcPts val="600"/>
              </a:spcAft>
              <a:buAutoNum type="arabicPeriod"/>
            </a:pPr>
            <a:r>
              <a:rPr lang="en-US" sz="1040" kern="1200">
                <a:solidFill>
                  <a:schemeClr val="tx1"/>
                </a:solidFill>
                <a:latin typeface="+mn-lt"/>
                <a:ea typeface="+mn-ea"/>
                <a:cs typeface="Calibri" panose="020F0502020204030204"/>
              </a:rPr>
              <a:t>Discipline by Student Demographics</a:t>
            </a:r>
          </a:p>
          <a:p>
            <a:pPr marL="462058" lvl="1" indent="-198025" defTabSz="704088">
              <a:spcAft>
                <a:spcPts val="600"/>
              </a:spcAft>
              <a:buAutoNum type="arabicPeriod"/>
            </a:pPr>
            <a:r>
              <a:rPr lang="en-US" sz="1040" kern="1200">
                <a:solidFill>
                  <a:schemeClr val="tx1"/>
                </a:solidFill>
                <a:latin typeface="+mn-lt"/>
                <a:ea typeface="+mn-ea"/>
                <a:cs typeface="Calibri" panose="020F0502020204030204"/>
              </a:rPr>
              <a:t>Firearm Discipline</a:t>
            </a:r>
          </a:p>
          <a:p>
            <a:pPr marL="198025" indent="-198025" defTabSz="704088">
              <a:spcAft>
                <a:spcPts val="600"/>
              </a:spcAft>
              <a:buAutoNum type="arabicPeriod"/>
            </a:pPr>
            <a:r>
              <a:rPr lang="en-US" sz="1040" kern="1200">
                <a:solidFill>
                  <a:schemeClr val="tx1"/>
                </a:solidFill>
                <a:latin typeface="+mn-lt"/>
                <a:ea typeface="+mn-ea"/>
                <a:cs typeface="Calibri" panose="020F0502020204030204"/>
              </a:rPr>
              <a:t>Analyzing your data in your Discipline by Action file to determine what schools in your LEA has discipline data to report</a:t>
            </a:r>
          </a:p>
          <a:p>
            <a:pPr marL="198025" indent="-198025" defTabSz="704088">
              <a:spcAft>
                <a:spcPts val="600"/>
              </a:spcAft>
              <a:buAutoNum type="arabicPeriod"/>
            </a:pPr>
            <a:r>
              <a:rPr lang="en-US" sz="1040" kern="1200">
                <a:solidFill>
                  <a:schemeClr val="tx1"/>
                </a:solidFill>
                <a:latin typeface="+mn-lt"/>
                <a:ea typeface="+mn-ea"/>
                <a:cs typeface="Calibri" panose="020F0502020204030204"/>
              </a:rPr>
              <a:t>Analyze your data in your Firearm Discipline file to determine what schools in your LEA has discipline data to report</a:t>
            </a:r>
          </a:p>
          <a:p>
            <a:pPr lvl="1">
              <a:spcAft>
                <a:spcPts val="600"/>
              </a:spcAft>
            </a:pPr>
            <a:endParaRPr lang="en-US" sz="1350">
              <a:cs typeface="Calibri" panose="020F0502020204030204"/>
            </a:endParaRPr>
          </a:p>
        </p:txBody>
      </p:sp>
      <p:pic>
        <p:nvPicPr>
          <p:cNvPr id="5" name="Picture 6" descr="Graphical user interface, application, table, Excel&#10;&#10;Description automatically generated">
            <a:extLst>
              <a:ext uri="{FF2B5EF4-FFF2-40B4-BE49-F238E27FC236}">
                <a16:creationId xmlns:a16="http://schemas.microsoft.com/office/drawing/2014/main" id="{1AF15B06-AC5A-136D-7A58-B2A56903D088}"/>
              </a:ext>
            </a:extLst>
          </p:cNvPr>
          <p:cNvPicPr>
            <a:picLocks noChangeAspect="1"/>
          </p:cNvPicPr>
          <p:nvPr/>
        </p:nvPicPr>
        <p:blipFill>
          <a:blip r:embed="rId2"/>
          <a:stretch>
            <a:fillRect/>
          </a:stretch>
        </p:blipFill>
        <p:spPr>
          <a:xfrm>
            <a:off x="3279246" y="1470049"/>
            <a:ext cx="5502070" cy="4477600"/>
          </a:xfrm>
          <a:prstGeom prst="rect">
            <a:avLst/>
          </a:prstGeom>
        </p:spPr>
      </p:pic>
    </p:spTree>
    <p:extLst>
      <p:ext uri="{BB962C8B-B14F-4D97-AF65-F5344CB8AC3E}">
        <p14:creationId xmlns:p14="http://schemas.microsoft.com/office/powerpoint/2010/main" val="450187626"/>
      </p:ext>
    </p:extLst>
  </p:cSld>
  <p:clrMapOvr>
    <a:masterClrMapping/>
  </p:clrMapOvr>
  <mc:AlternateContent xmlns:mc="http://schemas.openxmlformats.org/markup-compatibility/2006" xmlns:p14="http://schemas.microsoft.com/office/powerpoint/2010/main">
    <mc:Choice Requires="p14">
      <p:transition spd="slow" p14:dur="325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F752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5D306F-8980-4485-E14A-5B38E35483B8}"/>
              </a:ext>
            </a:extLst>
          </p:cNvPr>
          <p:cNvSpPr>
            <a:spLocks noGrp="1"/>
          </p:cNvSpPr>
          <p:nvPr>
            <p:ph type="title"/>
          </p:nvPr>
        </p:nvSpPr>
        <p:spPr>
          <a:xfrm>
            <a:off x="153547" y="900245"/>
            <a:ext cx="8991674" cy="810370"/>
          </a:xfrm>
        </p:spPr>
        <p:txBody>
          <a:bodyPr>
            <a:normAutofit fontScale="90000"/>
          </a:bodyPr>
          <a:lstStyle/>
          <a:p>
            <a:pPr algn="ctr"/>
            <a:r>
              <a:rPr lang="en-US" sz="2700" b="1" dirty="0">
                <a:latin typeface="Museo Slab 500"/>
              </a:rPr>
              <a:t>SCHOOL DISCIPLINE </a:t>
            </a:r>
            <a:br>
              <a:rPr lang="en-US" sz="2700" b="1" dirty="0">
                <a:latin typeface="Museo Slab 500"/>
              </a:rPr>
            </a:br>
            <a:r>
              <a:rPr lang="en-US" sz="2700" b="1" dirty="0">
                <a:latin typeface="Museo Slab 500"/>
              </a:rPr>
              <a:t> 2nd Step:  NO REPORTABLE INCIDENT TAB UPDATED</a:t>
            </a:r>
            <a:br>
              <a:rPr lang="en-US" dirty="0">
                <a:latin typeface="Museo Slab 500"/>
              </a:rPr>
            </a:br>
            <a:endParaRPr lang="en-US" noProof="0"/>
          </a:p>
        </p:txBody>
      </p:sp>
      <p:sp>
        <p:nvSpPr>
          <p:cNvPr id="15" name="Slide Number Placeholder 5">
            <a:extLst>
              <a:ext uri="{FF2B5EF4-FFF2-40B4-BE49-F238E27FC236}">
                <a16:creationId xmlns:a16="http://schemas.microsoft.com/office/drawing/2014/main" id="{F98A8C58-4E10-F45C-9AEF-EB3BBD0DD192}"/>
              </a:ext>
            </a:extLst>
          </p:cNvPr>
          <p:cNvSpPr>
            <a:spLocks noGrp="1"/>
          </p:cNvSpPr>
          <p:nvPr>
            <p:ph type="sldNum" sz="quarter" idx="12"/>
          </p:nvPr>
        </p:nvSpPr>
        <p:spPr>
          <a:xfrm>
            <a:off x="249655" y="5624513"/>
            <a:ext cx="2057400" cy="273844"/>
          </a:xfrm>
        </p:spPr>
        <p:txBody>
          <a:bodyPr/>
          <a:lstStyle>
            <a:lvl1pPr algn="l">
              <a:defRPr sz="1200">
                <a:solidFill>
                  <a:schemeClr val="bg1">
                    <a:lumMod val="50000"/>
                  </a:schemeClr>
                </a:solidFill>
              </a:defRPr>
            </a:lvl1pPr>
          </a:lstStyle>
          <a:p>
            <a:fld id="{C479D5F6-EDCB-402A-AC08-4943A1820E8F}" type="slidenum">
              <a:rPr lang="en-US" smtClean="0"/>
              <a:pPr/>
              <a:t>38</a:t>
            </a:fld>
            <a:endParaRPr lang="en-US"/>
          </a:p>
        </p:txBody>
      </p:sp>
      <p:sp>
        <p:nvSpPr>
          <p:cNvPr id="16" name="Footer Placeholder 1">
            <a:extLst>
              <a:ext uri="{FF2B5EF4-FFF2-40B4-BE49-F238E27FC236}">
                <a16:creationId xmlns:a16="http://schemas.microsoft.com/office/drawing/2014/main" id="{D6A160D6-F77A-483F-2010-709D55A80247}"/>
              </a:ext>
            </a:extLst>
          </p:cNvPr>
          <p:cNvSpPr txBox="1">
            <a:spLocks/>
          </p:cNvSpPr>
          <p:nvPr/>
        </p:nvSpPr>
        <p:spPr>
          <a:xfrm>
            <a:off x="2198089" y="5630176"/>
            <a:ext cx="425491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350">
                <a:solidFill>
                  <a:schemeClr val="tx1">
                    <a:lumMod val="50000"/>
                    <a:lumOff val="50000"/>
                  </a:schemeClr>
                </a:solidFill>
              </a:rPr>
              <a:t>gudka_d@cde.state.co.us    Dawna Gudka  (303) 598-7901</a:t>
            </a:r>
            <a:endParaRPr lang="en-US" sz="1350">
              <a:solidFill>
                <a:schemeClr val="tx1">
                  <a:lumMod val="50000"/>
                  <a:lumOff val="50000"/>
                </a:schemeClr>
              </a:solidFill>
            </a:endParaRPr>
          </a:p>
        </p:txBody>
      </p:sp>
      <p:pic>
        <p:nvPicPr>
          <p:cNvPr id="3" name="Picture 3" descr="Screenshot of No Reportable Incidents">
            <a:extLst>
              <a:ext uri="{FF2B5EF4-FFF2-40B4-BE49-F238E27FC236}">
                <a16:creationId xmlns:a16="http://schemas.microsoft.com/office/drawing/2014/main" id="{833D9FE5-8394-EF76-9895-E5509C9CD465}"/>
              </a:ext>
            </a:extLst>
          </p:cNvPr>
          <p:cNvPicPr>
            <a:picLocks noChangeAspect="1"/>
          </p:cNvPicPr>
          <p:nvPr/>
        </p:nvPicPr>
        <p:blipFill>
          <a:blip r:embed="rId2"/>
          <a:stretch>
            <a:fillRect/>
          </a:stretch>
        </p:blipFill>
        <p:spPr>
          <a:xfrm>
            <a:off x="325211" y="1756505"/>
            <a:ext cx="7615917" cy="2868742"/>
          </a:xfrm>
          <a:prstGeom prst="rect">
            <a:avLst/>
          </a:prstGeom>
        </p:spPr>
      </p:pic>
      <p:sp>
        <p:nvSpPr>
          <p:cNvPr id="5" name="Arrow: Right 4" descr="Choose ALL" title="Choose ALL">
            <a:extLst>
              <a:ext uri="{FF2B5EF4-FFF2-40B4-BE49-F238E27FC236}">
                <a16:creationId xmlns:a16="http://schemas.microsoft.com/office/drawing/2014/main" id="{A3B0A28B-9001-FCBD-89F5-23C904AC89FA}"/>
              </a:ext>
            </a:extLst>
          </p:cNvPr>
          <p:cNvSpPr/>
          <p:nvPr/>
        </p:nvSpPr>
        <p:spPr>
          <a:xfrm>
            <a:off x="462443" y="4385582"/>
            <a:ext cx="1823357" cy="1279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FE807B53-D3A1-483D-60BD-A5ECEBEAF697}"/>
              </a:ext>
            </a:extLst>
          </p:cNvPr>
          <p:cNvSpPr txBox="1"/>
          <p:nvPr/>
        </p:nvSpPr>
        <p:spPr>
          <a:xfrm>
            <a:off x="526596" y="4696505"/>
            <a:ext cx="1818594"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dirty="0">
                <a:solidFill>
                  <a:schemeClr val="bg1"/>
                </a:solidFill>
                <a:cs typeface="Calibri"/>
              </a:rPr>
              <a:t>To populate all your schools in your LEA, choose ALL</a:t>
            </a:r>
          </a:p>
          <a:p>
            <a:pPr algn="l"/>
            <a:endParaRPr lang="en-US" sz="1350" dirty="0">
              <a:cs typeface="Calibri"/>
            </a:endParaRPr>
          </a:p>
        </p:txBody>
      </p:sp>
      <p:pic>
        <p:nvPicPr>
          <p:cNvPr id="7" name="Picture 7" descr="Graphical user interface, application&#10;&#10;Description automatically generated">
            <a:extLst>
              <a:ext uri="{FF2B5EF4-FFF2-40B4-BE49-F238E27FC236}">
                <a16:creationId xmlns:a16="http://schemas.microsoft.com/office/drawing/2014/main" id="{05EDA8A6-8B0F-3290-D128-1569F21C6E1E}"/>
              </a:ext>
            </a:extLst>
          </p:cNvPr>
          <p:cNvPicPr>
            <a:picLocks noChangeAspect="1"/>
          </p:cNvPicPr>
          <p:nvPr/>
        </p:nvPicPr>
        <p:blipFill>
          <a:blip r:embed="rId3"/>
          <a:stretch>
            <a:fillRect/>
          </a:stretch>
        </p:blipFill>
        <p:spPr>
          <a:xfrm>
            <a:off x="2264229" y="4694872"/>
            <a:ext cx="4962524" cy="904058"/>
          </a:xfrm>
          <a:prstGeom prst="rect">
            <a:avLst/>
          </a:prstGeom>
        </p:spPr>
      </p:pic>
    </p:spTree>
    <p:extLst>
      <p:ext uri="{BB962C8B-B14F-4D97-AF65-F5344CB8AC3E}">
        <p14:creationId xmlns:p14="http://schemas.microsoft.com/office/powerpoint/2010/main" val="1995184702"/>
      </p:ext>
    </p:extLst>
  </p:cSld>
  <p:clrMapOvr>
    <a:masterClrMapping/>
  </p:clrMapOvr>
  <mc:AlternateContent xmlns:mc="http://schemas.openxmlformats.org/markup-compatibility/2006" xmlns:p14="http://schemas.microsoft.com/office/powerpoint/2010/main">
    <mc:Choice Requires="p14">
      <p:transition spd="slow" p14:dur="325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No Reportable Incidents – </a:t>
            </a:r>
            <a:br>
              <a:rPr lang="en-US"/>
            </a:br>
            <a:r>
              <a:rPr lang="en-US"/>
              <a:t>Disciplinary Incidents</a:t>
            </a:r>
          </a:p>
        </p:txBody>
      </p:sp>
      <p:sp>
        <p:nvSpPr>
          <p:cNvPr id="6" name="Content Placeholder 5"/>
          <p:cNvSpPr>
            <a:spLocks noGrp="1"/>
          </p:cNvSpPr>
          <p:nvPr>
            <p:ph idx="1"/>
          </p:nvPr>
        </p:nvSpPr>
        <p:spPr>
          <a:xfrm>
            <a:off x="150832" y="1398638"/>
            <a:ext cx="3968679" cy="4640674"/>
          </a:xfrm>
        </p:spPr>
        <p:txBody>
          <a:bodyPr/>
          <a:lstStyle/>
          <a:p>
            <a:pPr marL="457200" lvl="1" indent="0" algn="ctr">
              <a:buNone/>
            </a:pPr>
            <a:r>
              <a:rPr lang="en-US" sz="2400" b="1" u="sng"/>
              <a:t>Yes – Disciplinary Incidents</a:t>
            </a:r>
          </a:p>
          <a:p>
            <a:pPr lvl="1" algn="ctr">
              <a:buFont typeface="Wingdings" panose="05000000000000000000" pitchFamily="2" charset="2"/>
              <a:buChar char="ü"/>
            </a:pPr>
            <a:endParaRPr lang="en-US" sz="2400"/>
          </a:p>
          <a:p>
            <a:pPr lvl="1" algn="ctr">
              <a:buFont typeface="Wingdings" panose="05000000000000000000" pitchFamily="2" charset="2"/>
              <a:buChar char="ü"/>
            </a:pPr>
            <a:r>
              <a:rPr lang="en-US" sz="2400"/>
              <a:t>School </a:t>
            </a:r>
            <a:r>
              <a:rPr lang="en-US" sz="2400">
                <a:solidFill>
                  <a:srgbClr val="00B050"/>
                </a:solidFill>
              </a:rPr>
              <a:t>MUST</a:t>
            </a:r>
            <a:r>
              <a:rPr lang="en-US" sz="2400"/>
              <a:t> be included </a:t>
            </a:r>
            <a:r>
              <a:rPr lang="en-US" sz="2400">
                <a:solidFill>
                  <a:srgbClr val="00B050"/>
                </a:solidFill>
              </a:rPr>
              <a:t>BOTH</a:t>
            </a:r>
            <a:r>
              <a:rPr lang="en-US" sz="2400"/>
              <a:t> Discipline by Action file </a:t>
            </a:r>
          </a:p>
          <a:p>
            <a:pPr marL="457200" lvl="1" indent="0" algn="ctr">
              <a:buNone/>
            </a:pPr>
            <a:r>
              <a:rPr lang="en-US" sz="2400"/>
              <a:t>AND Discipline by Student Demographic file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a:p>
        </p:txBody>
      </p:sp>
      <p:sp>
        <p:nvSpPr>
          <p:cNvPr id="7" name="Content Placeholder 6"/>
          <p:cNvSpPr>
            <a:spLocks noGrp="1"/>
          </p:cNvSpPr>
          <p:nvPr>
            <p:ph sz="half" idx="4294967295"/>
          </p:nvPr>
        </p:nvSpPr>
        <p:spPr>
          <a:xfrm>
            <a:off x="4673600" y="1398588"/>
            <a:ext cx="4470400" cy="5213350"/>
          </a:xfrm>
        </p:spPr>
        <p:txBody>
          <a:bodyPr>
            <a:normAutofit/>
          </a:bodyPr>
          <a:lstStyle/>
          <a:p>
            <a:pPr marL="457200" lvl="1" indent="0" algn="ctr">
              <a:buNone/>
            </a:pPr>
            <a:r>
              <a:rPr lang="en-US" b="1" u="sng"/>
              <a:t>No – Disciplinary Incidents</a:t>
            </a:r>
          </a:p>
          <a:p>
            <a:pPr lvl="1" algn="ctr">
              <a:buFont typeface="Wingdings" panose="05000000000000000000" pitchFamily="2" charset="2"/>
              <a:buChar char="ü"/>
            </a:pPr>
            <a:endParaRPr lang="en-US"/>
          </a:p>
          <a:p>
            <a:pPr lvl="1" algn="ctr">
              <a:buFont typeface="Wingdings" panose="05000000000000000000" pitchFamily="2" charset="2"/>
              <a:buChar char="ü"/>
            </a:pPr>
            <a:r>
              <a:rPr lang="en-US"/>
              <a:t>School </a:t>
            </a:r>
            <a:r>
              <a:rPr lang="en-US">
                <a:solidFill>
                  <a:srgbClr val="FF0000"/>
                </a:solidFill>
              </a:rPr>
              <a:t>CANNOT</a:t>
            </a:r>
            <a:r>
              <a:rPr lang="en-US"/>
              <a:t> be included in the Discipline by Action file OR the Discipline by Student Demographic file</a:t>
            </a:r>
          </a:p>
          <a:p>
            <a:pPr lvl="1" algn="ctr">
              <a:buFont typeface="Wingdings" panose="05000000000000000000" pitchFamily="2" charset="2"/>
              <a:buChar char="ü"/>
            </a:pPr>
            <a:endParaRPr lang="en-US"/>
          </a:p>
          <a:p>
            <a:pPr lvl="1" algn="ctr">
              <a:buFont typeface="Wingdings" panose="05000000000000000000" pitchFamily="2" charset="2"/>
              <a:buChar char="ü"/>
            </a:pPr>
            <a:r>
              <a:rPr lang="en-US"/>
              <a:t>IF </a:t>
            </a:r>
            <a:r>
              <a:rPr lang="en-US">
                <a:solidFill>
                  <a:srgbClr val="FF0000"/>
                </a:solidFill>
              </a:rPr>
              <a:t>ALL</a:t>
            </a:r>
            <a:r>
              <a:rPr lang="en-US"/>
              <a:t> schools marked with  </a:t>
            </a:r>
            <a:r>
              <a:rPr lang="en-US">
                <a:solidFill>
                  <a:srgbClr val="FF0000"/>
                </a:solidFill>
              </a:rPr>
              <a:t>“No”, </a:t>
            </a:r>
            <a:r>
              <a:rPr lang="en-US"/>
              <a:t>then the Discipline by Action file AND the Discipline by Student Demographic files ARE </a:t>
            </a:r>
            <a:r>
              <a:rPr lang="en-US">
                <a:solidFill>
                  <a:srgbClr val="FF0000"/>
                </a:solidFill>
              </a:rPr>
              <a:t>NOT UPLOADED</a:t>
            </a:r>
          </a:p>
          <a:p>
            <a:endParaRPr lang="en-US"/>
          </a:p>
        </p:txBody>
      </p:sp>
      <p:cxnSp>
        <p:nvCxnSpPr>
          <p:cNvPr id="3" name="Straight Connector 2">
            <a:extLst>
              <a:ext uri="{FF2B5EF4-FFF2-40B4-BE49-F238E27FC236}">
                <a16:creationId xmlns:a16="http://schemas.microsoft.com/office/drawing/2014/main" id="{5C136E8F-15BD-44F2-9B75-C402A5E53C2E}"/>
              </a:ext>
            </a:extLst>
          </p:cNvPr>
          <p:cNvCxnSpPr/>
          <p:nvPr/>
        </p:nvCxnSpPr>
        <p:spPr>
          <a:xfrm>
            <a:off x="4268248" y="1310326"/>
            <a:ext cx="0" cy="529925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96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n-US" sz="4700">
                <a:latin typeface="Museo Slab 500"/>
              </a:rPr>
              <a:t>School Discipline Reporting: Quick Guidance</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3844813" y="2351467"/>
            <a:ext cx="4668251" cy="3632160"/>
          </a:xfrm>
        </p:spPr>
        <p:txBody>
          <a:bodyPr anchor="ctr">
            <a:normAutofit/>
          </a:bodyPr>
          <a:lstStyle/>
          <a:p>
            <a:r>
              <a:rPr lang="en-US" sz="1900" dirty="0"/>
              <a:t>Only report the incidents occurring for the current school year</a:t>
            </a:r>
          </a:p>
          <a:p>
            <a:endParaRPr lang="en-US" sz="1900"/>
          </a:p>
          <a:p>
            <a:r>
              <a:rPr lang="en-US" sz="1900" dirty="0"/>
              <a:t>If there were no incidents and/or no firearms to report, the corresponding file(s) are NOT uploaded into pipeline</a:t>
            </a:r>
            <a:endParaRPr lang="en-US" sz="1900" dirty="0">
              <a:cs typeface="Calibri"/>
            </a:endParaRPr>
          </a:p>
          <a:p>
            <a:endParaRPr lang="en-US" sz="1900"/>
          </a:p>
          <a:p>
            <a:r>
              <a:rPr lang="en-US" sz="1900" dirty="0"/>
              <a:t>The number of students reported as disciplined must be the same or greater than the number of incidents reported</a:t>
            </a:r>
            <a:endParaRPr lang="en-US" sz="1900" dirty="0">
              <a:cs typeface="Calibri"/>
            </a:endParaRPr>
          </a:p>
          <a:p>
            <a:endParaRPr lang="en-US" sz="1900"/>
          </a:p>
          <a:p>
            <a:pPr marL="0" indent="0">
              <a:buNone/>
            </a:pPr>
            <a:endParaRPr lang="en-US" sz="1900" dirty="0">
              <a:cs typeface="Calibri"/>
            </a:endParaRPr>
          </a:p>
          <a:p>
            <a:endParaRPr lang="en-US" sz="1900"/>
          </a:p>
          <a:p>
            <a:endParaRPr lang="en-US" sz="1900"/>
          </a:p>
          <a:p>
            <a:endParaRPr lang="en-US" sz="190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C479D5F6-EDCB-402A-AC08-4943A1820E8F}" type="slidenum">
              <a:rPr lang="en-US" smtClean="0"/>
              <a:pPr>
                <a:spcAft>
                  <a:spcPts val="600"/>
                </a:spcAft>
              </a:pPr>
              <a:t>4</a:t>
            </a:fld>
            <a:endParaRPr lang="en-US"/>
          </a:p>
        </p:txBody>
      </p:sp>
      <p:pic>
        <p:nvPicPr>
          <p:cNvPr id="12" name="Picture 12">
            <a:extLst>
              <a:ext uri="{FF2B5EF4-FFF2-40B4-BE49-F238E27FC236}">
                <a16:creationId xmlns:a16="http://schemas.microsoft.com/office/drawing/2014/main" id="{8DB4EACA-AB37-854E-90FF-D2847EDE64AB}"/>
              </a:ext>
            </a:extLst>
          </p:cNvPr>
          <p:cNvPicPr>
            <a:picLocks noChangeAspect="1"/>
          </p:cNvPicPr>
          <p:nvPr/>
        </p:nvPicPr>
        <p:blipFill>
          <a:blip r:embed="rId2"/>
          <a:stretch>
            <a:fillRect/>
          </a:stretch>
        </p:blipFill>
        <p:spPr>
          <a:xfrm>
            <a:off x="54321" y="6052527"/>
            <a:ext cx="1702052" cy="807452"/>
          </a:xfrm>
          <a:prstGeom prst="rect">
            <a:avLst/>
          </a:prstGeom>
        </p:spPr>
      </p:pic>
    </p:spTree>
    <p:extLst>
      <p:ext uri="{BB962C8B-B14F-4D97-AF65-F5344CB8AC3E}">
        <p14:creationId xmlns:p14="http://schemas.microsoft.com/office/powerpoint/2010/main" val="4194006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679950" y="1463040"/>
            <a:ext cx="3886200" cy="4583799"/>
          </a:xfrm>
        </p:spPr>
        <p:txBody>
          <a:bodyPr/>
          <a:lstStyle/>
          <a:p>
            <a:pPr marL="457200" lvl="1" indent="0" algn="ctr">
              <a:buNone/>
            </a:pPr>
            <a:r>
              <a:rPr lang="en-US" sz="2400" b="1" u="sng"/>
              <a:t>No – Firearm Incidents</a:t>
            </a:r>
          </a:p>
          <a:p>
            <a:pPr lvl="1" algn="ctr">
              <a:buFont typeface="Wingdings" panose="05000000000000000000" pitchFamily="2" charset="2"/>
              <a:buChar char="ü"/>
            </a:pPr>
            <a:endParaRPr lang="en-US" sz="2400"/>
          </a:p>
          <a:p>
            <a:pPr lvl="1" algn="ctr">
              <a:buFont typeface="Wingdings" panose="05000000000000000000" pitchFamily="2" charset="2"/>
              <a:buChar char="ü"/>
            </a:pPr>
            <a:r>
              <a:rPr lang="en-US" sz="2400"/>
              <a:t>School </a:t>
            </a:r>
            <a:r>
              <a:rPr lang="en-US" sz="2400">
                <a:solidFill>
                  <a:srgbClr val="FF0000"/>
                </a:solidFill>
              </a:rPr>
              <a:t>CANNOT </a:t>
            </a:r>
            <a:r>
              <a:rPr lang="en-US" sz="2400"/>
              <a:t>be included in the Firearm (GFSA) file</a:t>
            </a:r>
          </a:p>
          <a:p>
            <a:pPr lvl="1" algn="ctr">
              <a:buFont typeface="Wingdings" panose="05000000000000000000" pitchFamily="2" charset="2"/>
              <a:buChar char="ü"/>
            </a:pPr>
            <a:endParaRPr lang="en-US" sz="2400"/>
          </a:p>
          <a:p>
            <a:pPr lvl="1" algn="ctr">
              <a:buFont typeface="Wingdings" panose="05000000000000000000" pitchFamily="2" charset="2"/>
              <a:buChar char="ü"/>
            </a:pPr>
            <a:r>
              <a:rPr lang="en-US" sz="2400"/>
              <a:t>IF </a:t>
            </a:r>
            <a:r>
              <a:rPr lang="en-US" sz="2400">
                <a:solidFill>
                  <a:srgbClr val="FF0000"/>
                </a:solidFill>
              </a:rPr>
              <a:t>ALL </a:t>
            </a:r>
            <a:r>
              <a:rPr lang="en-US" sz="2400"/>
              <a:t>schools marked with  </a:t>
            </a:r>
            <a:r>
              <a:rPr lang="en-US" sz="2400">
                <a:solidFill>
                  <a:srgbClr val="FF0000"/>
                </a:solidFill>
              </a:rPr>
              <a:t>“No”, </a:t>
            </a:r>
            <a:r>
              <a:rPr lang="en-US" sz="2400"/>
              <a:t>then the Firearm (GFSA) file is </a:t>
            </a:r>
            <a:r>
              <a:rPr lang="en-US" sz="2400">
                <a:solidFill>
                  <a:srgbClr val="FF0000"/>
                </a:solidFill>
              </a:rPr>
              <a:t>NOT UPLOADED</a:t>
            </a:r>
          </a:p>
          <a:p>
            <a:endParaRPr lang="en-US"/>
          </a:p>
        </p:txBody>
      </p:sp>
      <p:sp>
        <p:nvSpPr>
          <p:cNvPr id="5" name="Title 4"/>
          <p:cNvSpPr>
            <a:spLocks noGrp="1"/>
          </p:cNvSpPr>
          <p:nvPr>
            <p:ph type="title"/>
          </p:nvPr>
        </p:nvSpPr>
        <p:spPr/>
        <p:txBody>
          <a:bodyPr/>
          <a:lstStyle/>
          <a:p>
            <a:r>
              <a:rPr lang="en-US"/>
              <a:t>No Reportable Incidents –</a:t>
            </a:r>
            <a:br>
              <a:rPr lang="en-US"/>
            </a:br>
            <a:r>
              <a:rPr lang="en-US"/>
              <a:t> Firearm Incidents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a:p>
        </p:txBody>
      </p:sp>
      <p:sp>
        <p:nvSpPr>
          <p:cNvPr id="6" name="Content Placeholder 5"/>
          <p:cNvSpPr>
            <a:spLocks noGrp="1"/>
          </p:cNvSpPr>
          <p:nvPr>
            <p:ph sz="half" idx="1"/>
          </p:nvPr>
        </p:nvSpPr>
        <p:spPr>
          <a:xfrm>
            <a:off x="0" y="1427075"/>
            <a:ext cx="3886200" cy="4583799"/>
          </a:xfrm>
        </p:spPr>
        <p:txBody>
          <a:bodyPr>
            <a:normAutofit/>
          </a:bodyPr>
          <a:lstStyle/>
          <a:p>
            <a:pPr marL="457200" lvl="1" indent="0" algn="ctr">
              <a:buNone/>
            </a:pPr>
            <a:r>
              <a:rPr lang="en-US" sz="2400" b="1" u="sng"/>
              <a:t>Yes – Firearm Incidents</a:t>
            </a:r>
          </a:p>
          <a:p>
            <a:pPr lvl="1" algn="ctr">
              <a:buFont typeface="Wingdings" panose="05000000000000000000" pitchFamily="2" charset="2"/>
              <a:buChar char="ü"/>
            </a:pPr>
            <a:endParaRPr lang="en-US" sz="2400"/>
          </a:p>
          <a:p>
            <a:pPr lvl="1" algn="ctr">
              <a:buFont typeface="Wingdings" panose="05000000000000000000" pitchFamily="2" charset="2"/>
              <a:buChar char="ü"/>
            </a:pPr>
            <a:r>
              <a:rPr lang="en-US" sz="2400"/>
              <a:t>School </a:t>
            </a:r>
            <a:r>
              <a:rPr lang="en-US" sz="2400">
                <a:solidFill>
                  <a:srgbClr val="00B050"/>
                </a:solidFill>
              </a:rPr>
              <a:t>MUST</a:t>
            </a:r>
            <a:r>
              <a:rPr lang="en-US" sz="2400"/>
              <a:t> be included the Firearm (GFSA) file</a:t>
            </a:r>
          </a:p>
        </p:txBody>
      </p:sp>
      <p:cxnSp>
        <p:nvCxnSpPr>
          <p:cNvPr id="8" name="Straight Connector 7">
            <a:extLst>
              <a:ext uri="{FF2B5EF4-FFF2-40B4-BE49-F238E27FC236}">
                <a16:creationId xmlns:a16="http://schemas.microsoft.com/office/drawing/2014/main" id="{1C821CEB-C76C-428A-B62B-EC7D7D708555}"/>
              </a:ext>
            </a:extLst>
          </p:cNvPr>
          <p:cNvCxnSpPr/>
          <p:nvPr/>
        </p:nvCxnSpPr>
        <p:spPr>
          <a:xfrm>
            <a:off x="4268248" y="1310326"/>
            <a:ext cx="0" cy="529925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105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79160" y="417576"/>
            <a:ext cx="8182230" cy="1249394"/>
          </a:xfrm>
        </p:spPr>
        <p:txBody>
          <a:bodyPr vert="horz" lIns="91440" tIns="45720" rIns="91440" bIns="45720" rtlCol="0" anchor="ctr">
            <a:normAutofit/>
          </a:bodyPr>
          <a:lstStyle/>
          <a:p>
            <a:pPr algn="ctr"/>
            <a:r>
              <a:rPr lang="en-US" sz="4000" kern="1200">
                <a:solidFill>
                  <a:schemeClr val="tx1"/>
                </a:solidFill>
                <a:latin typeface="+mj-lt"/>
                <a:ea typeface="+mj-ea"/>
                <a:cs typeface="+mj-cs"/>
              </a:rPr>
              <a:t>Uploading School Discipline</a:t>
            </a:r>
            <a:br>
              <a:rPr lang="en-US" sz="4000" kern="1200">
                <a:solidFill>
                  <a:schemeClr val="tx1"/>
                </a:solidFill>
                <a:latin typeface="+mj-lt"/>
                <a:ea typeface="+mj-ea"/>
                <a:cs typeface="+mj-cs"/>
              </a:rPr>
            </a:br>
            <a:r>
              <a:rPr lang="en-US" sz="4000" kern="1200">
                <a:solidFill>
                  <a:schemeClr val="tx1"/>
                </a:solidFill>
                <a:latin typeface="+mj-lt"/>
                <a:ea typeface="+mj-ea"/>
                <a:cs typeface="+mj-cs"/>
              </a:rPr>
              <a:t>Discipline by Action</a:t>
            </a:r>
          </a:p>
        </p:txBody>
      </p:sp>
      <p:sp>
        <p:nvSpPr>
          <p:cNvPr id="2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54F056C-5231-44CA-8820-D99CEE612ECE}"/>
              </a:ext>
            </a:extLst>
          </p:cNvPr>
          <p:cNvPicPr>
            <a:picLocks noChangeAspect="1"/>
          </p:cNvPicPr>
          <p:nvPr/>
        </p:nvPicPr>
        <p:blipFill>
          <a:blip r:embed="rId2"/>
          <a:stretch>
            <a:fillRect/>
          </a:stretch>
        </p:blipFill>
        <p:spPr>
          <a:xfrm>
            <a:off x="1310536" y="2633472"/>
            <a:ext cx="6520642" cy="3586353"/>
          </a:xfrm>
          <a:prstGeom prst="rect">
            <a:avLst/>
          </a:prstGeom>
        </p:spPr>
      </p:pic>
      <p:sp>
        <p:nvSpPr>
          <p:cNvPr id="2" name="Slide Number Placeholder 1"/>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41</a:t>
            </a:fld>
            <a:endParaRPr lang="en-US" sz="1200">
              <a:solidFill>
                <a:schemeClr val="tx1">
                  <a:tint val="75000"/>
                </a:schemeClr>
              </a:solidFill>
            </a:endParaRPr>
          </a:p>
        </p:txBody>
      </p:sp>
      <p:pic>
        <p:nvPicPr>
          <p:cNvPr id="5" name="Picture 35" descr="A picture containing circle&#10;&#10;Description automatically generated">
            <a:extLst>
              <a:ext uri="{FF2B5EF4-FFF2-40B4-BE49-F238E27FC236}">
                <a16:creationId xmlns:a16="http://schemas.microsoft.com/office/drawing/2014/main" id="{3E93B573-C2D6-15CA-81DB-09AE8B8745A5}"/>
              </a:ext>
            </a:extLst>
          </p:cNvPr>
          <p:cNvPicPr>
            <a:picLocks noChangeAspect="1"/>
          </p:cNvPicPr>
          <p:nvPr/>
        </p:nvPicPr>
        <p:blipFill>
          <a:blip r:embed="rId3"/>
          <a:stretch>
            <a:fillRect/>
          </a:stretch>
        </p:blipFill>
        <p:spPr>
          <a:xfrm>
            <a:off x="95249" y="6088172"/>
            <a:ext cx="1348590" cy="770111"/>
          </a:xfrm>
          <a:prstGeom prst="rect">
            <a:avLst/>
          </a:prstGeom>
        </p:spPr>
      </p:pic>
    </p:spTree>
    <p:extLst>
      <p:ext uri="{BB962C8B-B14F-4D97-AF65-F5344CB8AC3E}">
        <p14:creationId xmlns:p14="http://schemas.microsoft.com/office/powerpoint/2010/main" val="675667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58485" y="1122363"/>
            <a:ext cx="5065866" cy="1993234"/>
          </a:xfrm>
        </p:spPr>
        <p:txBody>
          <a:bodyPr vert="horz" lIns="91440" tIns="45720" rIns="91440" bIns="45720" rtlCol="0" anchor="b">
            <a:normAutofit/>
          </a:bodyPr>
          <a:lstStyle/>
          <a:p>
            <a:r>
              <a:rPr lang="en-US" sz="3300" kern="1200">
                <a:solidFill>
                  <a:schemeClr val="tx1"/>
                </a:solidFill>
                <a:latin typeface="+mj-lt"/>
                <a:ea typeface="+mj-ea"/>
                <a:cs typeface="+mj-cs"/>
              </a:rPr>
              <a:t>Uploading School Discipline</a:t>
            </a:r>
            <a:br>
              <a:rPr lang="en-US" sz="3300" kern="1200">
                <a:solidFill>
                  <a:schemeClr val="tx1"/>
                </a:solidFill>
                <a:latin typeface="+mj-lt"/>
                <a:ea typeface="+mj-ea"/>
                <a:cs typeface="+mj-cs"/>
              </a:rPr>
            </a:br>
            <a:r>
              <a:rPr lang="en-US" sz="3300" kern="1200">
                <a:solidFill>
                  <a:schemeClr val="tx1"/>
                </a:solidFill>
                <a:latin typeface="+mj-lt"/>
                <a:ea typeface="+mj-ea"/>
                <a:cs typeface="+mj-cs"/>
              </a:rPr>
              <a:t>Discipline by Student Demographics</a:t>
            </a:r>
            <a:br>
              <a:rPr lang="en-US" sz="3300" kern="1200">
                <a:solidFill>
                  <a:schemeClr val="tx1"/>
                </a:solidFill>
                <a:latin typeface="+mj-lt"/>
                <a:ea typeface="+mj-ea"/>
                <a:cs typeface="+mj-cs"/>
              </a:rPr>
            </a:br>
            <a:endParaRPr lang="en-US" sz="3300" kern="1200">
              <a:solidFill>
                <a:schemeClr val="tx1"/>
              </a:solidFill>
              <a:latin typeface="+mj-lt"/>
              <a:ea typeface="+mj-ea"/>
              <a:cs typeface="+mj-cs"/>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a:extLst>
              <a:ext uri="{FF2B5EF4-FFF2-40B4-BE49-F238E27FC236}">
                <a16:creationId xmlns:a16="http://schemas.microsoft.com/office/drawing/2014/main" id="{D163A684-07A2-48DE-855A-568C66530F44}"/>
              </a:ext>
            </a:extLst>
          </p:cNvPr>
          <p:cNvPicPr>
            <a:picLocks noChangeAspect="1"/>
          </p:cNvPicPr>
          <p:nvPr/>
        </p:nvPicPr>
        <p:blipFill rotWithShape="1">
          <a:blip r:embed="rId2"/>
          <a:srcRect t="21780"/>
          <a:stretch/>
        </p:blipFill>
        <p:spPr>
          <a:xfrm>
            <a:off x="2279121" y="2769846"/>
            <a:ext cx="6651226" cy="3453054"/>
          </a:xfrm>
          <a:prstGeom prst="rect">
            <a:avLst/>
          </a:prstGeom>
        </p:spPr>
      </p:pic>
      <p:sp>
        <p:nvSpPr>
          <p:cNvPr id="2" name="Slide Number Placeholder 1"/>
          <p:cNvSpPr>
            <a:spLocks noGrp="1"/>
          </p:cNvSpPr>
          <p:nvPr>
            <p:ph type="sldNum" sz="quarter" idx="12"/>
          </p:nvPr>
        </p:nvSpPr>
        <p:spPr>
          <a:xfrm>
            <a:off x="7444739" y="6356350"/>
            <a:ext cx="1340774" cy="365125"/>
          </a:xfrm>
        </p:spPr>
        <p:txBody>
          <a:bodyPr vert="horz" lIns="91440" tIns="45720" rIns="91440" bIns="45720" rtlCol="0" anchor="ctr">
            <a:normAutofit/>
          </a:bodyPr>
          <a:lstStyle/>
          <a:p>
            <a:pPr algn="r">
              <a:spcAft>
                <a:spcPts val="600"/>
              </a:spcAft>
            </a:pPr>
            <a:fld id="{C479D5F6-EDCB-402A-AC08-4943A1820E8F}" type="slidenum">
              <a:rPr lang="en-US" sz="1000">
                <a:solidFill>
                  <a:schemeClr val="tx1">
                    <a:lumMod val="50000"/>
                    <a:lumOff val="50000"/>
                  </a:schemeClr>
                </a:solidFill>
              </a:rPr>
              <a:pPr algn="r">
                <a:spcAft>
                  <a:spcPts val="600"/>
                </a:spcAft>
              </a:pPr>
              <a:t>42</a:t>
            </a:fld>
            <a:endParaRPr lang="en-US" sz="1000">
              <a:solidFill>
                <a:schemeClr val="tx1">
                  <a:lumMod val="50000"/>
                  <a:lumOff val="50000"/>
                </a:schemeClr>
              </a:solidFill>
            </a:endParaRPr>
          </a:p>
        </p:txBody>
      </p:sp>
      <p:pic>
        <p:nvPicPr>
          <p:cNvPr id="6" name="Picture 35" descr="A picture containing circle&#10;&#10;Description automatically generated">
            <a:extLst>
              <a:ext uri="{FF2B5EF4-FFF2-40B4-BE49-F238E27FC236}">
                <a16:creationId xmlns:a16="http://schemas.microsoft.com/office/drawing/2014/main" id="{5FFB51E2-FC73-CC3D-7327-60E385D534AB}"/>
              </a:ext>
            </a:extLst>
          </p:cNvPr>
          <p:cNvPicPr>
            <a:picLocks noChangeAspect="1"/>
          </p:cNvPicPr>
          <p:nvPr/>
        </p:nvPicPr>
        <p:blipFill>
          <a:blip r:embed="rId3"/>
          <a:stretch>
            <a:fillRect/>
          </a:stretch>
        </p:blipFill>
        <p:spPr>
          <a:xfrm>
            <a:off x="7575675" y="67618"/>
            <a:ext cx="1348590" cy="770111"/>
          </a:xfrm>
          <a:prstGeom prst="rect">
            <a:avLst/>
          </a:prstGeom>
        </p:spPr>
      </p:pic>
    </p:spTree>
    <p:extLst>
      <p:ext uri="{BB962C8B-B14F-4D97-AF65-F5344CB8AC3E}">
        <p14:creationId xmlns:p14="http://schemas.microsoft.com/office/powerpoint/2010/main" val="1053243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221673"/>
            <a:ext cx="6288577"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1577340" y="310343"/>
            <a:ext cx="5989320" cy="868823"/>
          </a:xfrm>
        </p:spPr>
        <p:txBody>
          <a:bodyPr vert="horz" lIns="91440" tIns="45720" rIns="91440" bIns="45720" rtlCol="0" anchor="ctr">
            <a:normAutofit/>
          </a:bodyPr>
          <a:lstStyle/>
          <a:p>
            <a:pPr algn="ctr"/>
            <a:r>
              <a:rPr lang="en-US" sz="1700" kern="1200">
                <a:solidFill>
                  <a:schemeClr val="tx1"/>
                </a:solidFill>
                <a:latin typeface="+mj-lt"/>
                <a:ea typeface="+mj-ea"/>
                <a:cs typeface="+mj-cs"/>
              </a:rPr>
              <a:t>Uploading School Discipline</a:t>
            </a:r>
            <a:br>
              <a:rPr lang="en-US" sz="1700" kern="1200">
                <a:solidFill>
                  <a:schemeClr val="tx1"/>
                </a:solidFill>
                <a:latin typeface="+mj-lt"/>
                <a:ea typeface="+mj-ea"/>
                <a:cs typeface="+mj-cs"/>
              </a:rPr>
            </a:br>
            <a:r>
              <a:rPr lang="en-US" sz="1700" kern="1200">
                <a:solidFill>
                  <a:schemeClr val="tx1"/>
                </a:solidFill>
                <a:latin typeface="+mj-lt"/>
                <a:ea typeface="+mj-ea"/>
                <a:cs typeface="+mj-cs"/>
              </a:rPr>
              <a:t>Firearm Discipline</a:t>
            </a:r>
            <a:br>
              <a:rPr lang="en-US" sz="1700" kern="1200">
                <a:solidFill>
                  <a:schemeClr val="tx1"/>
                </a:solidFill>
                <a:latin typeface="+mj-lt"/>
                <a:ea typeface="+mj-ea"/>
                <a:cs typeface="+mj-cs"/>
              </a:rPr>
            </a:br>
            <a:endParaRPr lang="en-US" sz="1700" kern="1200">
              <a:solidFill>
                <a:schemeClr val="tx1"/>
              </a:solidFill>
              <a:latin typeface="+mj-lt"/>
              <a:ea typeface="+mj-ea"/>
              <a:cs typeface="+mj-cs"/>
            </a:endParaRPr>
          </a:p>
        </p:txBody>
      </p:sp>
      <p:sp>
        <p:nvSpPr>
          <p:cNvPr id="15" name="Rectangle: Rounded Corners 14">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121140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a:extLst>
              <a:ext uri="{FF2B5EF4-FFF2-40B4-BE49-F238E27FC236}">
                <a16:creationId xmlns:a16="http://schemas.microsoft.com/office/drawing/2014/main" id="{D8799EEA-031B-4427-9AA8-1C7538D2D4FC}"/>
              </a:ext>
            </a:extLst>
          </p:cNvPr>
          <p:cNvPicPr>
            <a:picLocks noChangeAspect="1"/>
          </p:cNvPicPr>
          <p:nvPr/>
        </p:nvPicPr>
        <p:blipFill>
          <a:blip r:embed="rId2"/>
          <a:stretch>
            <a:fillRect/>
          </a:stretch>
        </p:blipFill>
        <p:spPr>
          <a:xfrm>
            <a:off x="454902" y="2139484"/>
            <a:ext cx="8234196" cy="4096512"/>
          </a:xfrm>
          <a:prstGeom prst="rect">
            <a:avLst/>
          </a:prstGeom>
        </p:spPr>
      </p:pic>
      <p:sp>
        <p:nvSpPr>
          <p:cNvPr id="2" name="Slide Number Placeholder 1"/>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000">
                <a:solidFill>
                  <a:schemeClr val="tx1">
                    <a:lumMod val="50000"/>
                    <a:lumOff val="50000"/>
                  </a:schemeClr>
                </a:solidFill>
              </a:rPr>
              <a:pPr algn="r">
                <a:spcAft>
                  <a:spcPts val="600"/>
                </a:spcAft>
              </a:pPr>
              <a:t>43</a:t>
            </a:fld>
            <a:endParaRPr lang="en-US" sz="1000">
              <a:solidFill>
                <a:schemeClr val="tx1">
                  <a:lumMod val="50000"/>
                  <a:lumOff val="50000"/>
                </a:schemeClr>
              </a:solidFill>
            </a:endParaRPr>
          </a:p>
        </p:txBody>
      </p:sp>
      <p:pic>
        <p:nvPicPr>
          <p:cNvPr id="5" name="Picture 35" descr="A picture containing circle&#10;&#10;Description automatically generated">
            <a:extLst>
              <a:ext uri="{FF2B5EF4-FFF2-40B4-BE49-F238E27FC236}">
                <a16:creationId xmlns:a16="http://schemas.microsoft.com/office/drawing/2014/main" id="{BCD99A8D-DEFF-E195-8613-51B400D8C33B}"/>
              </a:ext>
            </a:extLst>
          </p:cNvPr>
          <p:cNvPicPr>
            <a:picLocks noChangeAspect="1"/>
          </p:cNvPicPr>
          <p:nvPr/>
        </p:nvPicPr>
        <p:blipFill>
          <a:blip r:embed="rId3"/>
          <a:stretch>
            <a:fillRect/>
          </a:stretch>
        </p:blipFill>
        <p:spPr>
          <a:xfrm>
            <a:off x="219735" y="5952370"/>
            <a:ext cx="1348590" cy="770111"/>
          </a:xfrm>
          <a:prstGeom prst="rect">
            <a:avLst/>
          </a:prstGeom>
        </p:spPr>
      </p:pic>
    </p:spTree>
    <p:extLst>
      <p:ext uri="{BB962C8B-B14F-4D97-AF65-F5344CB8AC3E}">
        <p14:creationId xmlns:p14="http://schemas.microsoft.com/office/powerpoint/2010/main" val="1653436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30936" y="256032"/>
            <a:ext cx="7879842" cy="1014984"/>
          </a:xfrm>
        </p:spPr>
        <p:txBody>
          <a:bodyPr anchor="b">
            <a:normAutofit/>
          </a:bodyPr>
          <a:lstStyle/>
          <a:p>
            <a:r>
              <a:rPr lang="en-US"/>
              <a:t>Status Dashboard</a:t>
            </a:r>
          </a:p>
        </p:txBody>
      </p:sp>
      <p:sp>
        <p:nvSpPr>
          <p:cNvPr id="2057" name="Rectangle 205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9" name="Rectangle 205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p:cNvSpPr>
            <a:spLocks noGrp="1"/>
          </p:cNvSpPr>
          <p:nvPr>
            <p:ph idx="1"/>
          </p:nvPr>
        </p:nvSpPr>
        <p:spPr>
          <a:xfrm>
            <a:off x="1495367" y="1926266"/>
            <a:ext cx="6407728" cy="3770421"/>
          </a:xfrm>
        </p:spPr>
        <p:txBody>
          <a:bodyPr/>
          <a:lstStyle/>
          <a:p>
            <a:pPr marL="185166" indent="-185166" defTabSz="740664">
              <a:spcBef>
                <a:spcPts val="810"/>
              </a:spcBef>
            </a:pPr>
            <a:r>
              <a:rPr lang="en-US" sz="1944" kern="1200">
                <a:solidFill>
                  <a:schemeClr val="tx1"/>
                </a:solidFill>
                <a:latin typeface="+mn-lt"/>
                <a:ea typeface="+mn-ea"/>
                <a:cs typeface="+mn-cs"/>
              </a:rPr>
              <a:t>Confirms file processed and provides the error count in the file</a:t>
            </a:r>
            <a:endParaRPr lang="en-US"/>
          </a:p>
        </p:txBody>
      </p:sp>
      <p:sp>
        <p:nvSpPr>
          <p:cNvPr id="4" name="Slide Number Placeholder 3"/>
          <p:cNvSpPr>
            <a:spLocks noGrp="1"/>
          </p:cNvSpPr>
          <p:nvPr>
            <p:ph type="sldNum" sz="quarter" idx="12"/>
          </p:nvPr>
        </p:nvSpPr>
        <p:spPr>
          <a:xfrm>
            <a:off x="1165845" y="5959362"/>
            <a:ext cx="1671581" cy="296654"/>
          </a:xfrm>
        </p:spPr>
        <p:txBody>
          <a:bodyPr/>
          <a:lstStyle/>
          <a:p>
            <a:pPr defTabSz="740664">
              <a:spcAft>
                <a:spcPts val="600"/>
              </a:spcAft>
            </a:pPr>
            <a:fld id="{C479D5F6-EDCB-402A-AC08-4943A1820E8F}" type="slidenum">
              <a:rPr lang="en-US" sz="1296" kern="1200">
                <a:solidFill>
                  <a:schemeClr val="bg1">
                    <a:lumMod val="50000"/>
                  </a:schemeClr>
                </a:solidFill>
                <a:latin typeface="+mn-lt"/>
                <a:ea typeface="+mn-ea"/>
                <a:cs typeface="+mn-cs"/>
              </a:rPr>
              <a:pPr defTabSz="740664">
                <a:spcAft>
                  <a:spcPts val="600"/>
                </a:spcAft>
              </a:pPr>
              <a:t>44</a:t>
            </a:fld>
            <a:endParaRPr lang="en-US"/>
          </a:p>
        </p:txBody>
      </p:sp>
      <p:pic>
        <p:nvPicPr>
          <p:cNvPr id="9" name="Picture 8"/>
          <p:cNvPicPr/>
          <p:nvPr/>
        </p:nvPicPr>
        <p:blipFill>
          <a:blip r:embed="rId2"/>
          <a:stretch>
            <a:fillRect/>
          </a:stretch>
        </p:blipFill>
        <p:spPr>
          <a:xfrm>
            <a:off x="2409319" y="4657289"/>
            <a:ext cx="4440524" cy="1626501"/>
          </a:xfrm>
          <a:prstGeom prst="rect">
            <a:avLst/>
          </a:prstGeom>
          <a:ln w="19050">
            <a:solidFill>
              <a:schemeClr val="tx1"/>
            </a:solidFill>
          </a:ln>
        </p:spPr>
      </p:pic>
      <p:sp>
        <p:nvSpPr>
          <p:cNvPr id="11" name="Text Box 2"/>
          <p:cNvSpPr txBox="1">
            <a:spLocks noChangeArrowheads="1"/>
          </p:cNvSpPr>
          <p:nvPr/>
        </p:nvSpPr>
        <p:spPr bwMode="auto">
          <a:xfrm>
            <a:off x="3445546" y="4684375"/>
            <a:ext cx="3155366" cy="9376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defTabSz="740664">
              <a:spcAft>
                <a:spcPts val="600"/>
              </a:spcAft>
            </a:pPr>
            <a:r>
              <a:rPr lang="en-US" sz="851" kern="1200">
                <a:solidFill>
                  <a:srgbClr val="000000"/>
                </a:solidFill>
                <a:latin typeface="Calibri"/>
                <a:ea typeface="ＭＳ Ｐゴシック"/>
                <a:cs typeface="Times New Roman"/>
              </a:rPr>
              <a:t>Data Exists = Y (data processed) or N (data not processed)   </a:t>
            </a:r>
            <a:endParaRPr lang="en-US" sz="1296" kern="1200">
              <a:solidFill>
                <a:srgbClr val="000000"/>
              </a:solidFill>
              <a:latin typeface="Calibri"/>
              <a:ea typeface="ＭＳ Ｐゴシック"/>
              <a:cs typeface="Times New Roman"/>
            </a:endParaRPr>
          </a:p>
          <a:p>
            <a:pPr defTabSz="740664">
              <a:spcAft>
                <a:spcPts val="600"/>
              </a:spcAft>
            </a:pPr>
            <a:r>
              <a:rPr lang="en-US" sz="486" kern="1200">
                <a:solidFill>
                  <a:srgbClr val="000000"/>
                </a:solidFill>
                <a:latin typeface="Calibri"/>
                <a:ea typeface="ＭＳ Ｐゴシック"/>
                <a:cs typeface="Times New Roman"/>
              </a:rPr>
              <a:t> </a:t>
            </a:r>
            <a:endParaRPr lang="en-US" sz="1296" kern="1200">
              <a:solidFill>
                <a:srgbClr val="000000"/>
              </a:solidFill>
              <a:latin typeface="Calibri"/>
              <a:ea typeface="ＭＳ Ｐゴシック"/>
              <a:cs typeface="Times New Roman"/>
            </a:endParaRPr>
          </a:p>
          <a:p>
            <a:pPr defTabSz="740664">
              <a:spcAft>
                <a:spcPts val="600"/>
              </a:spcAft>
            </a:pPr>
            <a:r>
              <a:rPr lang="en-US" sz="851" kern="1200">
                <a:solidFill>
                  <a:srgbClr val="000000"/>
                </a:solidFill>
                <a:latin typeface="Calibri"/>
                <a:ea typeface="ＭＳ Ｐゴシック"/>
                <a:cs typeface="Times New Roman"/>
              </a:rPr>
              <a:t>Validation Errors = # (# of errors in file)</a:t>
            </a:r>
            <a:endParaRPr lang="en-US" sz="1296" kern="1200">
              <a:solidFill>
                <a:srgbClr val="000000"/>
              </a:solidFill>
              <a:latin typeface="Calibri"/>
              <a:ea typeface="ＭＳ Ｐゴシック"/>
              <a:cs typeface="Times New Roman"/>
            </a:endParaRPr>
          </a:p>
          <a:p>
            <a:pPr defTabSz="740664">
              <a:spcAft>
                <a:spcPts val="600"/>
              </a:spcAft>
            </a:pPr>
            <a:r>
              <a:rPr lang="en-US" sz="486" kern="1200">
                <a:solidFill>
                  <a:srgbClr val="000000"/>
                </a:solidFill>
                <a:latin typeface="Calibri"/>
                <a:ea typeface="ＭＳ Ｐゴシック"/>
                <a:cs typeface="Times New Roman"/>
              </a:rPr>
              <a:t> </a:t>
            </a:r>
            <a:endParaRPr lang="en-US" sz="1296" kern="1200">
              <a:solidFill>
                <a:srgbClr val="000000"/>
              </a:solidFill>
              <a:latin typeface="Calibri"/>
              <a:ea typeface="ＭＳ Ｐゴシック"/>
              <a:cs typeface="Times New Roman"/>
            </a:endParaRPr>
          </a:p>
          <a:p>
            <a:pPr defTabSz="740664">
              <a:spcAft>
                <a:spcPts val="600"/>
              </a:spcAft>
            </a:pPr>
            <a:r>
              <a:rPr lang="en-US" sz="851" kern="1200">
                <a:solidFill>
                  <a:srgbClr val="000000"/>
                </a:solidFill>
                <a:latin typeface="Calibri"/>
                <a:ea typeface="ＭＳ Ｐゴシック"/>
                <a:cs typeface="Times New Roman"/>
              </a:rPr>
              <a:t>Overall Status =  P (Pending) or N (No data)</a:t>
            </a:r>
            <a:endParaRPr lang="en-US" sz="1296" kern="1200">
              <a:solidFill>
                <a:srgbClr val="000000"/>
              </a:solidFill>
              <a:latin typeface="Calibri"/>
              <a:ea typeface="ＭＳ Ｐゴシック"/>
              <a:cs typeface="Times New Roman"/>
            </a:endParaRPr>
          </a:p>
          <a:p>
            <a:pPr defTabSz="740664">
              <a:spcAft>
                <a:spcPts val="600"/>
              </a:spcAft>
            </a:pPr>
            <a:r>
              <a:rPr lang="en-US" sz="486" kern="1200">
                <a:solidFill>
                  <a:srgbClr val="000000"/>
                </a:solidFill>
                <a:latin typeface="Calibri"/>
                <a:ea typeface="ＭＳ Ｐゴシック"/>
                <a:cs typeface="Times New Roman"/>
              </a:rPr>
              <a:t> </a:t>
            </a:r>
            <a:endParaRPr lang="en-US" sz="1296" kern="1200">
              <a:solidFill>
                <a:srgbClr val="000000"/>
              </a:solidFill>
              <a:latin typeface="Calibri"/>
              <a:ea typeface="ＭＳ Ｐゴシック"/>
              <a:cs typeface="Times New Roman"/>
            </a:endParaRPr>
          </a:p>
          <a:p>
            <a:pPr defTabSz="740664">
              <a:spcAft>
                <a:spcPts val="600"/>
              </a:spcAft>
            </a:pPr>
            <a:r>
              <a:rPr lang="en-US" sz="851" kern="1200">
                <a:solidFill>
                  <a:srgbClr val="000000"/>
                </a:solidFill>
                <a:latin typeface="Calibri"/>
                <a:ea typeface="ＭＳ Ｐゴシック"/>
                <a:cs typeface="Times New Roman"/>
              </a:rPr>
              <a:t>Last updated date = last date of upload</a:t>
            </a:r>
            <a:endParaRPr lang="en-US" sz="1296" kern="1200">
              <a:solidFill>
                <a:srgbClr val="000000"/>
              </a:solidFill>
              <a:latin typeface="Calibri"/>
              <a:ea typeface="ＭＳ Ｐゴシック"/>
              <a:cs typeface="Times New Roman"/>
            </a:endParaRPr>
          </a:p>
          <a:p>
            <a:pPr defTabSz="740664">
              <a:spcAft>
                <a:spcPts val="600"/>
              </a:spcAft>
            </a:pPr>
            <a:r>
              <a:rPr lang="en-US" sz="891" kern="1200">
                <a:solidFill>
                  <a:schemeClr val="tx1"/>
                </a:solidFill>
                <a:latin typeface="Calibri"/>
                <a:ea typeface="ＭＳ Ｐゴシック"/>
                <a:cs typeface="Times New Roman"/>
              </a:rPr>
              <a:t> </a:t>
            </a:r>
            <a:endParaRPr lang="en-US" sz="1100">
              <a:latin typeface="Calibri"/>
              <a:ea typeface="ＭＳ Ｐゴシック"/>
              <a:cs typeface="Times New Roman"/>
            </a:endParaRPr>
          </a:p>
        </p:txBody>
      </p:sp>
      <p:pic>
        <p:nvPicPr>
          <p:cNvPr id="2050" name="Picture 2">
            <a:extLst>
              <a:ext uri="{FF2B5EF4-FFF2-40B4-BE49-F238E27FC236}">
                <a16:creationId xmlns:a16="http://schemas.microsoft.com/office/drawing/2014/main" id="{F590542F-843E-4B3F-91C2-97B08DD97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307" y="2469276"/>
            <a:ext cx="6557847" cy="2004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5" descr="A picture containing circle&#10;&#10;Description automatically generated">
            <a:extLst>
              <a:ext uri="{FF2B5EF4-FFF2-40B4-BE49-F238E27FC236}">
                <a16:creationId xmlns:a16="http://schemas.microsoft.com/office/drawing/2014/main" id="{7AB0DF33-56C7-1CAF-29D1-51B3CFBC3C36}"/>
              </a:ext>
            </a:extLst>
          </p:cNvPr>
          <p:cNvPicPr>
            <a:picLocks noChangeAspect="1"/>
          </p:cNvPicPr>
          <p:nvPr/>
        </p:nvPicPr>
        <p:blipFill>
          <a:blip r:embed="rId4"/>
          <a:stretch>
            <a:fillRect/>
          </a:stretch>
        </p:blipFill>
        <p:spPr>
          <a:xfrm>
            <a:off x="7609626" y="6065539"/>
            <a:ext cx="1348590" cy="770111"/>
          </a:xfrm>
          <a:prstGeom prst="rect">
            <a:avLst/>
          </a:prstGeom>
        </p:spPr>
      </p:pic>
    </p:spTree>
    <p:extLst>
      <p:ext uri="{BB962C8B-B14F-4D97-AF65-F5344CB8AC3E}">
        <p14:creationId xmlns:p14="http://schemas.microsoft.com/office/powerpoint/2010/main" val="1382516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30936" y="256032"/>
            <a:ext cx="7879842" cy="1014984"/>
          </a:xfrm>
        </p:spPr>
        <p:txBody>
          <a:bodyPr anchor="b">
            <a:normAutofit/>
          </a:bodyPr>
          <a:lstStyle/>
          <a:p>
            <a:r>
              <a:rPr lang="en-US"/>
              <a:t>Review Errors and Warnings</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p:cNvSpPr>
            <a:spLocks noGrp="1"/>
          </p:cNvSpPr>
          <p:nvPr>
            <p:ph type="sldNum" sz="quarter" idx="12"/>
          </p:nvPr>
        </p:nvSpPr>
        <p:spPr>
          <a:xfrm>
            <a:off x="6654940" y="6356350"/>
            <a:ext cx="185812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45</a:t>
            </a:fld>
            <a:endParaRPr lang="en-US">
              <a:solidFill>
                <a:schemeClr val="tx1">
                  <a:lumMod val="50000"/>
                  <a:lumOff val="50000"/>
                </a:schemeClr>
              </a:solidFill>
            </a:endParaRPr>
          </a:p>
        </p:txBody>
      </p:sp>
      <p:graphicFrame>
        <p:nvGraphicFramePr>
          <p:cNvPr id="6" name="Content Placeholder 1">
            <a:extLst>
              <a:ext uri="{FF2B5EF4-FFF2-40B4-BE49-F238E27FC236}">
                <a16:creationId xmlns:a16="http://schemas.microsoft.com/office/drawing/2014/main" id="{F582966E-3986-BFF3-8782-FC781459360E}"/>
              </a:ext>
            </a:extLst>
          </p:cNvPr>
          <p:cNvGraphicFramePr>
            <a:graphicFrameLocks noGrp="1"/>
          </p:cNvGraphicFramePr>
          <p:nvPr>
            <p:ph idx="1"/>
            <p:extLst>
              <p:ext uri="{D42A27DB-BD31-4B8C-83A1-F6EECF244321}">
                <p14:modId xmlns:p14="http://schemas.microsoft.com/office/powerpoint/2010/main" val="2378905375"/>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35" descr="A picture containing circle&#10;&#10;Description automatically generated">
            <a:extLst>
              <a:ext uri="{FF2B5EF4-FFF2-40B4-BE49-F238E27FC236}">
                <a16:creationId xmlns:a16="http://schemas.microsoft.com/office/drawing/2014/main" id="{F8D5F0A9-FB4D-5812-39F1-36358253A713}"/>
              </a:ext>
            </a:extLst>
          </p:cNvPr>
          <p:cNvPicPr>
            <a:picLocks noChangeAspect="1"/>
          </p:cNvPicPr>
          <p:nvPr/>
        </p:nvPicPr>
        <p:blipFill>
          <a:blip r:embed="rId7"/>
          <a:stretch>
            <a:fillRect/>
          </a:stretch>
        </p:blipFill>
        <p:spPr>
          <a:xfrm>
            <a:off x="106566" y="5975004"/>
            <a:ext cx="1348590" cy="770111"/>
          </a:xfrm>
          <a:prstGeom prst="rect">
            <a:avLst/>
          </a:prstGeom>
        </p:spPr>
      </p:pic>
    </p:spTree>
    <p:extLst>
      <p:ext uri="{BB962C8B-B14F-4D97-AF65-F5344CB8AC3E}">
        <p14:creationId xmlns:p14="http://schemas.microsoft.com/office/powerpoint/2010/main" val="3243295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628650" y="673770"/>
            <a:ext cx="2415246" cy="2027227"/>
          </a:xfrm>
        </p:spPr>
        <p:txBody>
          <a:bodyPr anchor="t">
            <a:normAutofit/>
          </a:bodyPr>
          <a:lstStyle/>
          <a:p>
            <a:r>
              <a:rPr lang="en-US" sz="3600">
                <a:solidFill>
                  <a:srgbClr val="FFFFFF"/>
                </a:solidFill>
              </a:rPr>
              <a:t>Using Cognos (Errors and Warnings)</a:t>
            </a:r>
          </a:p>
        </p:txBody>
      </p:sp>
      <p:sp>
        <p:nvSpPr>
          <p:cNvPr id="2" name="Content Placeholder 1"/>
          <p:cNvSpPr>
            <a:spLocks noGrp="1"/>
          </p:cNvSpPr>
          <p:nvPr>
            <p:ph idx="1"/>
          </p:nvPr>
        </p:nvSpPr>
        <p:spPr>
          <a:xfrm>
            <a:off x="4364353" y="2018485"/>
            <a:ext cx="4032010" cy="2372506"/>
          </a:xfrm>
        </p:spPr>
        <p:txBody>
          <a:bodyPr/>
          <a:lstStyle/>
          <a:p>
            <a:pPr marL="116586" indent="-116586" defTabSz="466344">
              <a:spcBef>
                <a:spcPts val="510"/>
              </a:spcBef>
            </a:pPr>
            <a:r>
              <a:rPr lang="en-US" sz="1224" kern="1200">
                <a:solidFill>
                  <a:schemeClr val="tx1"/>
                </a:solidFill>
                <a:latin typeface="+mn-lt"/>
                <a:ea typeface="+mn-ea"/>
                <a:cs typeface="+mn-cs"/>
              </a:rPr>
              <a:t>In cognos, choose ‘Pipeline Reports’ and then ‘School Discipline and Attendance’</a:t>
            </a:r>
            <a:endParaRPr lang="en-US"/>
          </a:p>
        </p:txBody>
      </p:sp>
      <p:sp>
        <p:nvSpPr>
          <p:cNvPr id="4" name="Slide Number Placeholder 3"/>
          <p:cNvSpPr>
            <a:spLocks noGrp="1"/>
          </p:cNvSpPr>
          <p:nvPr>
            <p:ph type="sldNum" sz="quarter" idx="12"/>
          </p:nvPr>
        </p:nvSpPr>
        <p:spPr>
          <a:xfrm>
            <a:off x="4157004" y="4556278"/>
            <a:ext cx="1051829" cy="186667"/>
          </a:xfrm>
        </p:spPr>
        <p:txBody>
          <a:bodyPr/>
          <a:lstStyle/>
          <a:p>
            <a:pPr defTabSz="466344">
              <a:spcAft>
                <a:spcPts val="600"/>
              </a:spcAft>
            </a:pPr>
            <a:fld id="{C479D5F6-EDCB-402A-AC08-4943A1820E8F}" type="slidenum">
              <a:rPr lang="en-US" sz="816" kern="1200">
                <a:solidFill>
                  <a:schemeClr val="bg1">
                    <a:lumMod val="50000"/>
                  </a:schemeClr>
                </a:solidFill>
                <a:latin typeface="+mn-lt"/>
                <a:ea typeface="+mn-ea"/>
                <a:cs typeface="+mn-cs"/>
              </a:rPr>
              <a:pPr defTabSz="466344">
                <a:spcAft>
                  <a:spcPts val="600"/>
                </a:spcAft>
              </a:pPr>
              <a:t>46</a:t>
            </a:fld>
            <a:endParaRPr lang="en-US"/>
          </a:p>
        </p:txBody>
      </p:sp>
      <p:pic>
        <p:nvPicPr>
          <p:cNvPr id="5" name="Picture 4"/>
          <p:cNvPicPr/>
          <p:nvPr/>
        </p:nvPicPr>
        <p:blipFill>
          <a:blip r:embed="rId2"/>
          <a:stretch>
            <a:fillRect/>
          </a:stretch>
        </p:blipFill>
        <p:spPr>
          <a:xfrm>
            <a:off x="1950190" y="2746621"/>
            <a:ext cx="2181080" cy="1368288"/>
          </a:xfrm>
          <a:prstGeom prst="rect">
            <a:avLst/>
          </a:prstGeom>
          <a:ln>
            <a:solidFill>
              <a:schemeClr val="tx1"/>
            </a:solidFill>
          </a:ln>
        </p:spPr>
      </p:pic>
      <p:pic>
        <p:nvPicPr>
          <p:cNvPr id="10" name="Picture 9">
            <a:extLst>
              <a:ext uri="{FF2B5EF4-FFF2-40B4-BE49-F238E27FC236}">
                <a16:creationId xmlns:a16="http://schemas.microsoft.com/office/drawing/2014/main" id="{1D519F54-FB72-4025-BB71-4ABD38078429}"/>
              </a:ext>
            </a:extLst>
          </p:cNvPr>
          <p:cNvPicPr>
            <a:picLocks noChangeAspect="1"/>
          </p:cNvPicPr>
          <p:nvPr/>
        </p:nvPicPr>
        <p:blipFill>
          <a:blip r:embed="rId3"/>
          <a:stretch>
            <a:fillRect/>
          </a:stretch>
        </p:blipFill>
        <p:spPr>
          <a:xfrm>
            <a:off x="3409200" y="3123386"/>
            <a:ext cx="5445654" cy="3356099"/>
          </a:xfrm>
          <a:prstGeom prst="rect">
            <a:avLst/>
          </a:prstGeom>
        </p:spPr>
      </p:pic>
      <p:pic>
        <p:nvPicPr>
          <p:cNvPr id="7" name="Picture 35" descr="A picture containing circle&#10;&#10;Description automatically generated">
            <a:extLst>
              <a:ext uri="{FF2B5EF4-FFF2-40B4-BE49-F238E27FC236}">
                <a16:creationId xmlns:a16="http://schemas.microsoft.com/office/drawing/2014/main" id="{1331806A-05A1-A59B-78EE-197DE98124A9}"/>
              </a:ext>
            </a:extLst>
          </p:cNvPr>
          <p:cNvPicPr>
            <a:picLocks noChangeAspect="1"/>
          </p:cNvPicPr>
          <p:nvPr/>
        </p:nvPicPr>
        <p:blipFill>
          <a:blip r:embed="rId4"/>
          <a:stretch>
            <a:fillRect/>
          </a:stretch>
        </p:blipFill>
        <p:spPr>
          <a:xfrm>
            <a:off x="7620943" y="112885"/>
            <a:ext cx="1348590" cy="770111"/>
          </a:xfrm>
          <a:prstGeom prst="rect">
            <a:avLst/>
          </a:prstGeom>
        </p:spPr>
      </p:pic>
    </p:spTree>
    <p:extLst>
      <p:ext uri="{BB962C8B-B14F-4D97-AF65-F5344CB8AC3E}">
        <p14:creationId xmlns:p14="http://schemas.microsoft.com/office/powerpoint/2010/main" val="890258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99CC0-3928-4F06-9179-D1AF6D9E9806}"/>
              </a:ext>
            </a:extLst>
          </p:cNvPr>
          <p:cNvSpPr>
            <a:spLocks noGrp="1"/>
          </p:cNvSpPr>
          <p:nvPr>
            <p:ph type="title"/>
          </p:nvPr>
        </p:nvSpPr>
        <p:spPr>
          <a:xfrm>
            <a:off x="459486" y="1078992"/>
            <a:ext cx="4701577" cy="1536192"/>
          </a:xfrm>
        </p:spPr>
        <p:txBody>
          <a:bodyPr anchor="b">
            <a:normAutofit/>
          </a:bodyPr>
          <a:lstStyle/>
          <a:p>
            <a:r>
              <a:rPr lang="en-US" sz="4500"/>
              <a:t>Cognos Error Reports</a:t>
            </a:r>
          </a:p>
        </p:txBody>
      </p:sp>
      <p:sp>
        <p:nvSpPr>
          <p:cNvPr id="12" name="Rectangle 1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0758"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0E76046-15C4-437D-889F-9BD339D638AF}"/>
              </a:ext>
            </a:extLst>
          </p:cNvPr>
          <p:cNvSpPr>
            <a:spLocks noGrp="1"/>
          </p:cNvSpPr>
          <p:nvPr>
            <p:ph idx="1"/>
          </p:nvPr>
        </p:nvSpPr>
        <p:spPr>
          <a:xfrm>
            <a:off x="459486" y="3355848"/>
            <a:ext cx="4045201" cy="2825496"/>
          </a:xfrm>
        </p:spPr>
        <p:txBody>
          <a:bodyPr>
            <a:normAutofit/>
          </a:bodyPr>
          <a:lstStyle/>
          <a:p>
            <a:r>
              <a:rPr lang="en-US" sz="1900"/>
              <a:t>Select the appropriate Error Report</a:t>
            </a:r>
          </a:p>
          <a:p>
            <a:pPr lvl="1"/>
            <a:r>
              <a:rPr lang="en-US" sz="1900"/>
              <a:t>If there are no errors for your district for the file OR the file was not processed for your district yet, there will be no error report available</a:t>
            </a:r>
          </a:p>
          <a:p>
            <a:r>
              <a:rPr lang="en-US" sz="1900"/>
              <a:t>Error reports can be downloaded into excel</a:t>
            </a:r>
          </a:p>
          <a:p>
            <a:endParaRPr lang="en-US" sz="1900"/>
          </a:p>
        </p:txBody>
      </p:sp>
      <p:pic>
        <p:nvPicPr>
          <p:cNvPr id="5" name="Picture 4">
            <a:extLst>
              <a:ext uri="{FF2B5EF4-FFF2-40B4-BE49-F238E27FC236}">
                <a16:creationId xmlns:a16="http://schemas.microsoft.com/office/drawing/2014/main" id="{BC8C05F7-70BE-4B73-9367-5E4966F97D20}"/>
              </a:ext>
            </a:extLst>
          </p:cNvPr>
          <p:cNvPicPr>
            <a:picLocks noChangeAspect="1"/>
          </p:cNvPicPr>
          <p:nvPr/>
        </p:nvPicPr>
        <p:blipFill>
          <a:blip r:embed="rId2"/>
          <a:stretch>
            <a:fillRect/>
          </a:stretch>
        </p:blipFill>
        <p:spPr>
          <a:xfrm>
            <a:off x="4613353" y="814038"/>
            <a:ext cx="4400480" cy="4158519"/>
          </a:xfrm>
          <a:prstGeom prst="rect">
            <a:avLst/>
          </a:prstGeom>
        </p:spPr>
      </p:pic>
      <p:sp>
        <p:nvSpPr>
          <p:cNvPr id="4" name="Slide Number Placeholder 3">
            <a:extLst>
              <a:ext uri="{FF2B5EF4-FFF2-40B4-BE49-F238E27FC236}">
                <a16:creationId xmlns:a16="http://schemas.microsoft.com/office/drawing/2014/main" id="{A9DDEB3C-6AFC-4AF6-ACFC-A528FD4A97C9}"/>
              </a:ext>
            </a:extLst>
          </p:cNvPr>
          <p:cNvSpPr>
            <a:spLocks noGrp="1"/>
          </p:cNvSpPr>
          <p:nvPr>
            <p:ph type="sldNum" sz="quarter" idx="12"/>
          </p:nvPr>
        </p:nvSpPr>
        <p:spPr>
          <a:xfrm>
            <a:off x="6544818" y="6356350"/>
            <a:ext cx="2139696" cy="365125"/>
          </a:xfrm>
        </p:spPr>
        <p:txBody>
          <a:bodyPr>
            <a:normAutofit/>
          </a:bodyPr>
          <a:lstStyle/>
          <a:p>
            <a:pPr algn="r">
              <a:spcAft>
                <a:spcPts val="600"/>
              </a:spcAft>
            </a:pPr>
            <a:fld id="{C479D5F6-EDCB-402A-AC08-4943A1820E8F}" type="slidenum">
              <a:rPr lang="en-US" sz="1000">
                <a:solidFill>
                  <a:schemeClr val="tx1">
                    <a:lumMod val="50000"/>
                    <a:lumOff val="50000"/>
                  </a:schemeClr>
                </a:solidFill>
              </a:rPr>
              <a:pPr algn="r">
                <a:spcAft>
                  <a:spcPts val="600"/>
                </a:spcAft>
              </a:pPr>
              <a:t>47</a:t>
            </a:fld>
            <a:endParaRPr lang="en-US" sz="1000">
              <a:solidFill>
                <a:schemeClr val="tx1">
                  <a:lumMod val="50000"/>
                  <a:lumOff val="50000"/>
                </a:schemeClr>
              </a:solidFill>
            </a:endParaRPr>
          </a:p>
        </p:txBody>
      </p:sp>
      <p:pic>
        <p:nvPicPr>
          <p:cNvPr id="7" name="Picture 35" descr="A picture containing circle&#10;&#10;Description automatically generated">
            <a:extLst>
              <a:ext uri="{FF2B5EF4-FFF2-40B4-BE49-F238E27FC236}">
                <a16:creationId xmlns:a16="http://schemas.microsoft.com/office/drawing/2014/main" id="{2CD41F4C-6878-1657-D52E-5CD6024F11E0}"/>
              </a:ext>
            </a:extLst>
          </p:cNvPr>
          <p:cNvPicPr>
            <a:picLocks noChangeAspect="1"/>
          </p:cNvPicPr>
          <p:nvPr/>
        </p:nvPicPr>
        <p:blipFill>
          <a:blip r:embed="rId3"/>
          <a:stretch>
            <a:fillRect/>
          </a:stretch>
        </p:blipFill>
        <p:spPr>
          <a:xfrm>
            <a:off x="185784" y="6042905"/>
            <a:ext cx="1348590" cy="770111"/>
          </a:xfrm>
          <a:prstGeom prst="rect">
            <a:avLst/>
          </a:prstGeom>
        </p:spPr>
      </p:pic>
    </p:spTree>
    <p:extLst>
      <p:ext uri="{BB962C8B-B14F-4D97-AF65-F5344CB8AC3E}">
        <p14:creationId xmlns:p14="http://schemas.microsoft.com/office/powerpoint/2010/main" val="3555940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30936" y="256032"/>
            <a:ext cx="7879842" cy="1014984"/>
          </a:xfrm>
        </p:spPr>
        <p:txBody>
          <a:bodyPr anchor="b">
            <a:normAutofit/>
          </a:bodyPr>
          <a:lstStyle/>
          <a:p>
            <a:r>
              <a:rPr lang="en-US"/>
              <a:t>Using Data Pipeline Reports</a:t>
            </a:r>
            <a:br>
              <a:rPr lang="en-US"/>
            </a:br>
            <a:r>
              <a:rPr lang="en-US"/>
              <a:t>(Errors and Warnings)</a:t>
            </a:r>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Slide Number Placeholder 1"/>
          <p:cNvSpPr>
            <a:spLocks noGrp="1"/>
          </p:cNvSpPr>
          <p:nvPr>
            <p:ph type="sldNum" sz="quarter" idx="12"/>
          </p:nvPr>
        </p:nvSpPr>
        <p:spPr>
          <a:xfrm>
            <a:off x="994858" y="5987223"/>
            <a:ext cx="1671093" cy="296567"/>
          </a:xfrm>
        </p:spPr>
        <p:txBody>
          <a:bodyPr/>
          <a:lstStyle/>
          <a:p>
            <a:pPr defTabSz="740664">
              <a:spcAft>
                <a:spcPts val="600"/>
              </a:spcAft>
            </a:pPr>
            <a:fld id="{C479D5F6-EDCB-402A-AC08-4943A1820E8F}" type="slidenum">
              <a:rPr lang="en-US" sz="1296" kern="1200">
                <a:solidFill>
                  <a:schemeClr val="bg1">
                    <a:lumMod val="50000"/>
                  </a:schemeClr>
                </a:solidFill>
                <a:latin typeface="+mn-lt"/>
                <a:ea typeface="+mn-ea"/>
                <a:cs typeface="+mn-cs"/>
              </a:rPr>
              <a:pPr defTabSz="740664">
                <a:spcAft>
                  <a:spcPts val="600"/>
                </a:spcAft>
              </a:pPr>
              <a:t>48</a:t>
            </a:fld>
            <a:endParaRPr lang="en-US"/>
          </a:p>
        </p:txBody>
      </p:sp>
      <p:pic>
        <p:nvPicPr>
          <p:cNvPr id="6" name="Picture 5"/>
          <p:cNvPicPr/>
          <p:nvPr/>
        </p:nvPicPr>
        <p:blipFill>
          <a:blip r:embed="rId3"/>
          <a:stretch>
            <a:fillRect/>
          </a:stretch>
        </p:blipFill>
        <p:spPr>
          <a:xfrm>
            <a:off x="3119824" y="1936737"/>
            <a:ext cx="4428396" cy="1496247"/>
          </a:xfrm>
          <a:prstGeom prst="rect">
            <a:avLst/>
          </a:prstGeom>
          <a:ln w="19050">
            <a:solidFill>
              <a:schemeClr val="tx1"/>
            </a:solidFill>
          </a:ln>
        </p:spPr>
      </p:pic>
      <p:pic>
        <p:nvPicPr>
          <p:cNvPr id="7" name="Picture 6"/>
          <p:cNvPicPr/>
          <p:nvPr/>
        </p:nvPicPr>
        <p:blipFill>
          <a:blip r:embed="rId4"/>
          <a:stretch>
            <a:fillRect/>
          </a:stretch>
        </p:blipFill>
        <p:spPr>
          <a:xfrm>
            <a:off x="1905187" y="4093600"/>
            <a:ext cx="4439227" cy="1728859"/>
          </a:xfrm>
          <a:prstGeom prst="rect">
            <a:avLst/>
          </a:prstGeom>
          <a:ln w="19050">
            <a:solidFill>
              <a:schemeClr val="tx1"/>
            </a:solidFill>
          </a:ln>
        </p:spPr>
      </p:pic>
      <p:sp>
        <p:nvSpPr>
          <p:cNvPr id="10" name="Down Arrow 9"/>
          <p:cNvSpPr/>
          <p:nvPr/>
        </p:nvSpPr>
        <p:spPr>
          <a:xfrm>
            <a:off x="5137205" y="3291533"/>
            <a:ext cx="393635" cy="748068"/>
          </a:xfrm>
          <a:prstGeom prst="downArrow">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TextBox 10"/>
          <p:cNvSpPr txBox="1"/>
          <p:nvPr/>
        </p:nvSpPr>
        <p:spPr>
          <a:xfrm>
            <a:off x="6609570" y="2083911"/>
            <a:ext cx="1539572" cy="1214115"/>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740664">
              <a:spcAft>
                <a:spcPts val="600"/>
              </a:spcAft>
            </a:pPr>
            <a:r>
              <a:rPr lang="en-US" sz="1458" kern="1200">
                <a:solidFill>
                  <a:schemeClr val="lt1"/>
                </a:solidFill>
                <a:latin typeface="+mn-lt"/>
                <a:ea typeface="+mn-ea"/>
                <a:cs typeface="+mn-cs"/>
              </a:rPr>
              <a:t>Select file type, year, LEA and Errors and Warnings – then select “Search”</a:t>
            </a:r>
            <a:endParaRPr lang="en-US"/>
          </a:p>
        </p:txBody>
      </p:sp>
      <p:sp>
        <p:nvSpPr>
          <p:cNvPr id="12" name="Oval 11"/>
          <p:cNvSpPr/>
          <p:nvPr/>
        </p:nvSpPr>
        <p:spPr>
          <a:xfrm>
            <a:off x="3970578" y="4201247"/>
            <a:ext cx="657606" cy="371354"/>
          </a:xfrm>
          <a:prstGeom prst="ellipse">
            <a:avLst/>
          </a:prstGeom>
          <a:solidFill>
            <a:schemeClr val="accent6">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021" y="5445985"/>
            <a:ext cx="2947421" cy="541046"/>
          </a:xfrm>
          <a:prstGeom prst="rect">
            <a:avLst/>
          </a:prstGeom>
          <a:solidFill>
            <a:schemeClr val="accent2"/>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defTabSz="740664">
              <a:spcAft>
                <a:spcPts val="600"/>
              </a:spcAft>
            </a:pPr>
            <a:r>
              <a:rPr lang="en-US" sz="1458" kern="1200">
                <a:solidFill>
                  <a:schemeClr val="lt1"/>
                </a:solidFill>
                <a:latin typeface="+mn-lt"/>
                <a:ea typeface="+mn-ea"/>
                <a:cs typeface="+mn-cs"/>
              </a:rPr>
              <a:t>Select View Details and then Excel to view report in Excel</a:t>
            </a:r>
            <a:endParaRPr lang="en-US"/>
          </a:p>
        </p:txBody>
      </p:sp>
      <p:pic>
        <p:nvPicPr>
          <p:cNvPr id="14" name="Picture 13"/>
          <p:cNvPicPr/>
          <p:nvPr/>
        </p:nvPicPr>
        <p:blipFill>
          <a:blip r:embed="rId5"/>
          <a:stretch>
            <a:fillRect/>
          </a:stretch>
        </p:blipFill>
        <p:spPr>
          <a:xfrm>
            <a:off x="1255476" y="1936737"/>
            <a:ext cx="1091884" cy="609639"/>
          </a:xfrm>
          <a:prstGeom prst="rect">
            <a:avLst/>
          </a:prstGeom>
          <a:ln>
            <a:solidFill>
              <a:schemeClr val="tx1"/>
            </a:solidFill>
          </a:ln>
        </p:spPr>
      </p:pic>
      <p:sp>
        <p:nvSpPr>
          <p:cNvPr id="4" name="Right Arrow 3"/>
          <p:cNvSpPr/>
          <p:nvPr/>
        </p:nvSpPr>
        <p:spPr>
          <a:xfrm>
            <a:off x="2375962" y="1926266"/>
            <a:ext cx="715259" cy="31529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96482" y="5339093"/>
            <a:ext cx="1148191" cy="385594"/>
          </a:xfrm>
          <a:prstGeom prst="ellipse">
            <a:avLst/>
          </a:prstGeom>
          <a:solidFill>
            <a:schemeClr val="accent3">
              <a:alpha val="2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5" descr="A picture containing circle&#10;&#10;Description automatically generated">
            <a:extLst>
              <a:ext uri="{FF2B5EF4-FFF2-40B4-BE49-F238E27FC236}">
                <a16:creationId xmlns:a16="http://schemas.microsoft.com/office/drawing/2014/main" id="{B85FE82E-1333-7E67-4C60-A3669AE2D6E7}"/>
              </a:ext>
            </a:extLst>
          </p:cNvPr>
          <p:cNvPicPr>
            <a:picLocks noChangeAspect="1"/>
          </p:cNvPicPr>
          <p:nvPr/>
        </p:nvPicPr>
        <p:blipFill>
          <a:blip r:embed="rId6"/>
          <a:stretch>
            <a:fillRect/>
          </a:stretch>
        </p:blipFill>
        <p:spPr>
          <a:xfrm>
            <a:off x="7654893" y="67618"/>
            <a:ext cx="1348590" cy="770111"/>
          </a:xfrm>
          <a:prstGeom prst="rect">
            <a:avLst/>
          </a:prstGeom>
        </p:spPr>
      </p:pic>
    </p:spTree>
    <p:extLst>
      <p:ext uri="{BB962C8B-B14F-4D97-AF65-F5344CB8AC3E}">
        <p14:creationId xmlns:p14="http://schemas.microsoft.com/office/powerpoint/2010/main" val="2154741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30936" y="256032"/>
            <a:ext cx="7879842" cy="1014984"/>
          </a:xfrm>
        </p:spPr>
        <p:txBody>
          <a:bodyPr anchor="b">
            <a:normAutofit/>
          </a:bodyPr>
          <a:lstStyle/>
          <a:p>
            <a:r>
              <a:rPr lang="en-US"/>
              <a:t>Correct Data</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p:cNvSpPr>
            <a:spLocks noGrp="1"/>
          </p:cNvSpPr>
          <p:nvPr>
            <p:ph type="sldNum" sz="quarter" idx="12"/>
          </p:nvPr>
        </p:nvSpPr>
        <p:spPr>
          <a:xfrm>
            <a:off x="6654940" y="6356350"/>
            <a:ext cx="185812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49</a:t>
            </a:fld>
            <a:endParaRPr lang="en-US">
              <a:solidFill>
                <a:schemeClr val="tx1">
                  <a:lumMod val="50000"/>
                  <a:lumOff val="50000"/>
                </a:schemeClr>
              </a:solidFill>
            </a:endParaRPr>
          </a:p>
        </p:txBody>
      </p:sp>
      <p:graphicFrame>
        <p:nvGraphicFramePr>
          <p:cNvPr id="6" name="Content Placeholder 1">
            <a:extLst>
              <a:ext uri="{FF2B5EF4-FFF2-40B4-BE49-F238E27FC236}">
                <a16:creationId xmlns:a16="http://schemas.microsoft.com/office/drawing/2014/main" id="{6BE19D7A-326C-D11E-EF29-4D422AF5FA06}"/>
              </a:ext>
            </a:extLst>
          </p:cNvPr>
          <p:cNvGraphicFramePr>
            <a:graphicFrameLocks noGrp="1"/>
          </p:cNvGraphicFramePr>
          <p:nvPr>
            <p:ph idx="1"/>
            <p:extLst>
              <p:ext uri="{D42A27DB-BD31-4B8C-83A1-F6EECF244321}">
                <p14:modId xmlns:p14="http://schemas.microsoft.com/office/powerpoint/2010/main" val="597141328"/>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35" descr="A picture containing circle&#10;&#10;Description automatically generated">
            <a:extLst>
              <a:ext uri="{FF2B5EF4-FFF2-40B4-BE49-F238E27FC236}">
                <a16:creationId xmlns:a16="http://schemas.microsoft.com/office/drawing/2014/main" id="{EF5DB2A7-CC6A-F9B3-D878-F7926D99AEAF}"/>
              </a:ext>
            </a:extLst>
          </p:cNvPr>
          <p:cNvPicPr>
            <a:picLocks noChangeAspect="1"/>
          </p:cNvPicPr>
          <p:nvPr/>
        </p:nvPicPr>
        <p:blipFill>
          <a:blip r:embed="rId7"/>
          <a:stretch>
            <a:fillRect/>
          </a:stretch>
        </p:blipFill>
        <p:spPr>
          <a:xfrm>
            <a:off x="7688844" y="135519"/>
            <a:ext cx="1348590" cy="770111"/>
          </a:xfrm>
          <a:prstGeom prst="rect">
            <a:avLst/>
          </a:prstGeom>
        </p:spPr>
      </p:pic>
    </p:spTree>
    <p:extLst>
      <p:ext uri="{BB962C8B-B14F-4D97-AF65-F5344CB8AC3E}">
        <p14:creationId xmlns:p14="http://schemas.microsoft.com/office/powerpoint/2010/main" val="173334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FD66A-C935-43FE-B842-E5E417AC391E}"/>
              </a:ext>
            </a:extLst>
          </p:cNvPr>
          <p:cNvSpPr>
            <a:spLocks noGrp="1"/>
          </p:cNvSpPr>
          <p:nvPr>
            <p:ph type="title"/>
          </p:nvPr>
        </p:nvSpPr>
        <p:spPr>
          <a:xfrm>
            <a:off x="630936" y="334644"/>
            <a:ext cx="7882128" cy="1076914"/>
          </a:xfrm>
        </p:spPr>
        <p:txBody>
          <a:bodyPr anchor="ctr">
            <a:normAutofit/>
          </a:bodyPr>
          <a:lstStyle/>
          <a:p>
            <a:r>
              <a:rPr lang="en-US" sz="3500">
                <a:latin typeface="Museo Slab 500"/>
                <a:hlinkClick r:id="rId2"/>
              </a:rPr>
              <a:t>Timeline</a:t>
            </a:r>
            <a:endParaRPr lang="en-US" sz="350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F40B72B6-463F-43BC-9EB9-0A4C95A6F6C2}"/>
              </a:ext>
            </a:extLst>
          </p:cNvPr>
          <p:cNvSpPr>
            <a:spLocks noGrp="1"/>
          </p:cNvSpPr>
          <p:nvPr>
            <p:ph type="sldNum" sz="quarter" idx="12"/>
          </p:nvPr>
        </p:nvSpPr>
        <p:spPr>
          <a:xfrm>
            <a:off x="6537960" y="6356350"/>
            <a:ext cx="197510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5</a:t>
            </a:fld>
            <a:endParaRPr lang="en-US">
              <a:solidFill>
                <a:schemeClr val="tx1">
                  <a:lumMod val="50000"/>
                  <a:lumOff val="50000"/>
                </a:schemeClr>
              </a:solidFill>
            </a:endParaRPr>
          </a:p>
        </p:txBody>
      </p:sp>
      <p:pic>
        <p:nvPicPr>
          <p:cNvPr id="7" name="Picture 7" descr="Table&#10;&#10;Description automatically generated">
            <a:extLst>
              <a:ext uri="{FF2B5EF4-FFF2-40B4-BE49-F238E27FC236}">
                <a16:creationId xmlns:a16="http://schemas.microsoft.com/office/drawing/2014/main" id="{62FA5F1F-A2A1-2B76-06AF-41D50642044E}"/>
              </a:ext>
            </a:extLst>
          </p:cNvPr>
          <p:cNvPicPr>
            <a:picLocks noGrp="1" noChangeAspect="1"/>
          </p:cNvPicPr>
          <p:nvPr>
            <p:ph idx="1"/>
          </p:nvPr>
        </p:nvPicPr>
        <p:blipFill>
          <a:blip r:embed="rId3"/>
          <a:stretch>
            <a:fillRect/>
          </a:stretch>
        </p:blipFill>
        <p:spPr>
          <a:xfrm>
            <a:off x="2640172" y="286090"/>
            <a:ext cx="5448012" cy="6077911"/>
          </a:xfrm>
        </p:spPr>
      </p:pic>
    </p:spTree>
    <p:extLst>
      <p:ext uri="{BB962C8B-B14F-4D97-AF65-F5344CB8AC3E}">
        <p14:creationId xmlns:p14="http://schemas.microsoft.com/office/powerpoint/2010/main" val="4238732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384350"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title"/>
          </p:nvPr>
        </p:nvSpPr>
        <p:spPr>
          <a:xfrm>
            <a:off x="628650" y="643467"/>
            <a:ext cx="2213403" cy="5571066"/>
          </a:xfrm>
        </p:spPr>
        <p:txBody>
          <a:bodyPr>
            <a:normAutofit/>
          </a:bodyPr>
          <a:lstStyle/>
          <a:p>
            <a:r>
              <a:rPr lang="en-US">
                <a:solidFill>
                  <a:srgbClr val="FFFFFF"/>
                </a:solidFill>
              </a:rPr>
              <a:t>Accessing Cognos Reports to Validate</a:t>
            </a:r>
          </a:p>
        </p:txBody>
      </p:sp>
      <p:sp>
        <p:nvSpPr>
          <p:cNvPr id="4" name="Slide Number Placeholder 3"/>
          <p:cNvSpPr>
            <a:spLocks noGrp="1"/>
          </p:cNvSpPr>
          <p:nvPr>
            <p:ph type="sldNum" sz="quarter" idx="12"/>
          </p:nvPr>
        </p:nvSpPr>
        <p:spPr>
          <a:xfrm>
            <a:off x="465413" y="6386149"/>
            <a:ext cx="1521662" cy="270048"/>
          </a:xfrm>
        </p:spPr>
        <p:txBody>
          <a:bodyPr/>
          <a:lstStyle/>
          <a:p>
            <a:pPr defTabSz="667512">
              <a:spcAft>
                <a:spcPts val="600"/>
              </a:spcAft>
            </a:pPr>
            <a:fld id="{C479D5F6-EDCB-402A-AC08-4943A1820E8F}" type="slidenum">
              <a:rPr lang="en-US" sz="1168" kern="1200">
                <a:solidFill>
                  <a:schemeClr val="bg1">
                    <a:lumMod val="50000"/>
                  </a:schemeClr>
                </a:solidFill>
                <a:latin typeface="+mn-lt"/>
                <a:ea typeface="+mn-ea"/>
                <a:cs typeface="+mn-cs"/>
              </a:rPr>
              <a:pPr defTabSz="667512">
                <a:spcAft>
                  <a:spcPts val="600"/>
                </a:spcAft>
              </a:pPr>
              <a:t>50</a:t>
            </a:fld>
            <a:endParaRPr lang="en-US"/>
          </a:p>
        </p:txBody>
      </p:sp>
      <p:pic>
        <p:nvPicPr>
          <p:cNvPr id="5" name="Picture 4"/>
          <p:cNvPicPr>
            <a:picLocks noChangeAspect="1"/>
          </p:cNvPicPr>
          <p:nvPr/>
        </p:nvPicPr>
        <p:blipFill>
          <a:blip r:embed="rId2"/>
          <a:stretch>
            <a:fillRect/>
          </a:stretch>
        </p:blipFill>
        <p:spPr>
          <a:xfrm>
            <a:off x="3862463" y="1112098"/>
            <a:ext cx="4762052" cy="5275339"/>
          </a:xfrm>
          <a:prstGeom prst="rect">
            <a:avLst/>
          </a:prstGeom>
        </p:spPr>
      </p:pic>
      <p:sp>
        <p:nvSpPr>
          <p:cNvPr id="3" name="Rectangle 2"/>
          <p:cNvSpPr/>
          <p:nvPr/>
        </p:nvSpPr>
        <p:spPr>
          <a:xfrm>
            <a:off x="6533234" y="3006499"/>
            <a:ext cx="1763421" cy="195935"/>
          </a:xfrm>
          <a:prstGeom prst="rect">
            <a:avLst/>
          </a:prstGeom>
          <a:solidFill>
            <a:schemeClr val="accent6">
              <a:lumMod val="40000"/>
              <a:lumOff val="60000"/>
              <a:alpha val="25000"/>
            </a:schemeClr>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p:cNvPicPr>
            <a:picLocks/>
          </p:cNvPicPr>
          <p:nvPr/>
        </p:nvPicPr>
        <p:blipFill>
          <a:blip r:embed="rId3"/>
          <a:stretch>
            <a:fillRect/>
          </a:stretch>
        </p:blipFill>
        <p:spPr>
          <a:xfrm>
            <a:off x="1510515" y="2617221"/>
            <a:ext cx="1718914" cy="591757"/>
          </a:xfrm>
          <a:prstGeom prst="rect">
            <a:avLst/>
          </a:prstGeom>
          <a:ln>
            <a:solidFill>
              <a:schemeClr val="tx1"/>
            </a:solidFill>
          </a:ln>
        </p:spPr>
      </p:pic>
      <p:sp>
        <p:nvSpPr>
          <p:cNvPr id="17" name="Bent Arrow 16"/>
          <p:cNvSpPr/>
          <p:nvPr/>
        </p:nvSpPr>
        <p:spPr>
          <a:xfrm rot="10800000" flipH="1">
            <a:off x="2902013" y="3006153"/>
            <a:ext cx="955128" cy="1323753"/>
          </a:xfrm>
          <a:prstGeom prst="bentArrow">
            <a:avLst>
              <a:gd name="adj1" fmla="val 25000"/>
              <a:gd name="adj2" fmla="val 19906"/>
              <a:gd name="adj3" fmla="val 25000"/>
              <a:gd name="adj4" fmla="val 4160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pic>
        <p:nvPicPr>
          <p:cNvPr id="9" name="Picture 35" descr="A picture containing circle&#10;&#10;Description automatically generated">
            <a:extLst>
              <a:ext uri="{FF2B5EF4-FFF2-40B4-BE49-F238E27FC236}">
                <a16:creationId xmlns:a16="http://schemas.microsoft.com/office/drawing/2014/main" id="{BE7AF270-A7D6-76ED-A0C6-19E11075C4AD}"/>
              </a:ext>
            </a:extLst>
          </p:cNvPr>
          <p:cNvPicPr>
            <a:picLocks noChangeAspect="1"/>
          </p:cNvPicPr>
          <p:nvPr/>
        </p:nvPicPr>
        <p:blipFill>
          <a:blip r:embed="rId4"/>
          <a:stretch>
            <a:fillRect/>
          </a:stretch>
        </p:blipFill>
        <p:spPr>
          <a:xfrm>
            <a:off x="7620943" y="56301"/>
            <a:ext cx="1348590" cy="770111"/>
          </a:xfrm>
          <a:prstGeom prst="rect">
            <a:avLst/>
          </a:prstGeom>
        </p:spPr>
      </p:pic>
    </p:spTree>
    <p:extLst>
      <p:ext uri="{BB962C8B-B14F-4D97-AF65-F5344CB8AC3E}">
        <p14:creationId xmlns:p14="http://schemas.microsoft.com/office/powerpoint/2010/main" val="4124861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US"/>
              <a:t>Discipline by Action Taken Reports</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p:cNvSpPr>
            <a:spLocks noGrp="1"/>
          </p:cNvSpPr>
          <p:nvPr>
            <p:ph type="sldNum" sz="quarter" idx="12"/>
          </p:nvPr>
        </p:nvSpPr>
        <p:spPr>
          <a:xfrm>
            <a:off x="6654940" y="6356350"/>
            <a:ext cx="185812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51</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8744D51F-D860-FB03-88A8-36841AFDB4F2}"/>
              </a:ext>
            </a:extLst>
          </p:cNvPr>
          <p:cNvGraphicFramePr>
            <a:graphicFrameLocks noGrp="1"/>
          </p:cNvGraphicFramePr>
          <p:nvPr>
            <p:ph idx="1"/>
            <p:extLst>
              <p:ext uri="{D42A27DB-BD31-4B8C-83A1-F6EECF244321}">
                <p14:modId xmlns:p14="http://schemas.microsoft.com/office/powerpoint/2010/main" val="3988601816"/>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35" descr="A picture containing circle&#10;&#10;Description automatically generated">
            <a:extLst>
              <a:ext uri="{FF2B5EF4-FFF2-40B4-BE49-F238E27FC236}">
                <a16:creationId xmlns:a16="http://schemas.microsoft.com/office/drawing/2014/main" id="{CCBBD0DD-7B5F-0C5A-8BB5-64D264A1A533}"/>
              </a:ext>
            </a:extLst>
          </p:cNvPr>
          <p:cNvPicPr>
            <a:picLocks noChangeAspect="1"/>
          </p:cNvPicPr>
          <p:nvPr/>
        </p:nvPicPr>
        <p:blipFill>
          <a:blip r:embed="rId7"/>
          <a:stretch>
            <a:fillRect/>
          </a:stretch>
        </p:blipFill>
        <p:spPr>
          <a:xfrm>
            <a:off x="7586992" y="112885"/>
            <a:ext cx="1348590" cy="770111"/>
          </a:xfrm>
          <a:prstGeom prst="rect">
            <a:avLst/>
          </a:prstGeom>
        </p:spPr>
      </p:pic>
    </p:spTree>
    <p:extLst>
      <p:ext uri="{BB962C8B-B14F-4D97-AF65-F5344CB8AC3E}">
        <p14:creationId xmlns:p14="http://schemas.microsoft.com/office/powerpoint/2010/main" val="2927563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US"/>
              <a:t>Discipline by Student Demographic Reports</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p:cNvSpPr>
            <a:spLocks noGrp="1"/>
          </p:cNvSpPr>
          <p:nvPr>
            <p:ph type="sldNum" sz="quarter" idx="12"/>
          </p:nvPr>
        </p:nvSpPr>
        <p:spPr>
          <a:xfrm>
            <a:off x="6654940" y="6356350"/>
            <a:ext cx="185812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52</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71ADE28E-C1A2-91F3-A291-85CECD036072}"/>
              </a:ext>
            </a:extLst>
          </p:cNvPr>
          <p:cNvGraphicFramePr>
            <a:graphicFrameLocks noGrp="1"/>
          </p:cNvGraphicFramePr>
          <p:nvPr>
            <p:ph idx="1"/>
            <p:extLst>
              <p:ext uri="{D42A27DB-BD31-4B8C-83A1-F6EECF244321}">
                <p14:modId xmlns:p14="http://schemas.microsoft.com/office/powerpoint/2010/main" val="3664933317"/>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35" descr="A picture containing circle&#10;&#10;Description automatically generated">
            <a:extLst>
              <a:ext uri="{FF2B5EF4-FFF2-40B4-BE49-F238E27FC236}">
                <a16:creationId xmlns:a16="http://schemas.microsoft.com/office/drawing/2014/main" id="{E39F3B3F-3F01-3F6A-FD1B-190EB4143EB8}"/>
              </a:ext>
            </a:extLst>
          </p:cNvPr>
          <p:cNvPicPr>
            <a:picLocks noChangeAspect="1"/>
          </p:cNvPicPr>
          <p:nvPr/>
        </p:nvPicPr>
        <p:blipFill>
          <a:blip r:embed="rId7"/>
          <a:stretch>
            <a:fillRect/>
          </a:stretch>
        </p:blipFill>
        <p:spPr>
          <a:xfrm>
            <a:off x="7541725" y="78935"/>
            <a:ext cx="1348590" cy="770111"/>
          </a:xfrm>
          <a:prstGeom prst="rect">
            <a:avLst/>
          </a:prstGeom>
        </p:spPr>
      </p:pic>
    </p:spTree>
    <p:extLst>
      <p:ext uri="{BB962C8B-B14F-4D97-AF65-F5344CB8AC3E}">
        <p14:creationId xmlns:p14="http://schemas.microsoft.com/office/powerpoint/2010/main" val="25555022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US"/>
              <a:t>Firearm (GFSA) Data Reports</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p:cNvSpPr>
            <a:spLocks noGrp="1"/>
          </p:cNvSpPr>
          <p:nvPr>
            <p:ph type="sldNum" sz="quarter" idx="12"/>
          </p:nvPr>
        </p:nvSpPr>
        <p:spPr>
          <a:xfrm>
            <a:off x="6654940" y="6356350"/>
            <a:ext cx="185812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53</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997B3EBA-BC6C-08B8-9D50-4001A610A15D}"/>
              </a:ext>
            </a:extLst>
          </p:cNvPr>
          <p:cNvGraphicFramePr>
            <a:graphicFrameLocks noGrp="1"/>
          </p:cNvGraphicFramePr>
          <p:nvPr>
            <p:ph idx="1"/>
            <p:extLst>
              <p:ext uri="{D42A27DB-BD31-4B8C-83A1-F6EECF244321}">
                <p14:modId xmlns:p14="http://schemas.microsoft.com/office/powerpoint/2010/main" val="1860809047"/>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35" descr="A picture containing circle&#10;&#10;Description automatically generated">
            <a:extLst>
              <a:ext uri="{FF2B5EF4-FFF2-40B4-BE49-F238E27FC236}">
                <a16:creationId xmlns:a16="http://schemas.microsoft.com/office/drawing/2014/main" id="{CD95B5F0-901D-B7FB-A969-532B46E20326}"/>
              </a:ext>
            </a:extLst>
          </p:cNvPr>
          <p:cNvPicPr>
            <a:picLocks noChangeAspect="1"/>
          </p:cNvPicPr>
          <p:nvPr/>
        </p:nvPicPr>
        <p:blipFill>
          <a:blip r:embed="rId7"/>
          <a:stretch>
            <a:fillRect/>
          </a:stretch>
        </p:blipFill>
        <p:spPr>
          <a:xfrm>
            <a:off x="7654893" y="-283"/>
            <a:ext cx="1348590" cy="770111"/>
          </a:xfrm>
          <a:prstGeom prst="rect">
            <a:avLst/>
          </a:prstGeom>
        </p:spPr>
      </p:pic>
    </p:spTree>
    <p:extLst>
      <p:ext uri="{BB962C8B-B14F-4D97-AF65-F5344CB8AC3E}">
        <p14:creationId xmlns:p14="http://schemas.microsoft.com/office/powerpoint/2010/main" val="4264170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US"/>
              <a:t>Key Words used in Report Titles</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p:cNvSpPr>
            <a:spLocks noGrp="1"/>
          </p:cNvSpPr>
          <p:nvPr>
            <p:ph type="sldNum" sz="quarter" idx="12"/>
          </p:nvPr>
        </p:nvSpPr>
        <p:spPr>
          <a:xfrm>
            <a:off x="6654940" y="6356350"/>
            <a:ext cx="185812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54</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E7D322C5-BF51-D304-FD4A-F7F4C3B4EF61}"/>
              </a:ext>
            </a:extLst>
          </p:cNvPr>
          <p:cNvGraphicFramePr>
            <a:graphicFrameLocks noGrp="1"/>
          </p:cNvGraphicFramePr>
          <p:nvPr>
            <p:ph idx="1"/>
            <p:extLst>
              <p:ext uri="{D42A27DB-BD31-4B8C-83A1-F6EECF244321}">
                <p14:modId xmlns:p14="http://schemas.microsoft.com/office/powerpoint/2010/main" val="1330085763"/>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35" descr="A picture containing circle&#10;&#10;Description automatically generated">
            <a:extLst>
              <a:ext uri="{FF2B5EF4-FFF2-40B4-BE49-F238E27FC236}">
                <a16:creationId xmlns:a16="http://schemas.microsoft.com/office/drawing/2014/main" id="{FB5FE5BF-D2E0-6DEA-1C32-2279943A478A}"/>
              </a:ext>
            </a:extLst>
          </p:cNvPr>
          <p:cNvPicPr>
            <a:picLocks noChangeAspect="1"/>
          </p:cNvPicPr>
          <p:nvPr/>
        </p:nvPicPr>
        <p:blipFill>
          <a:blip r:embed="rId7"/>
          <a:stretch>
            <a:fillRect/>
          </a:stretch>
        </p:blipFill>
        <p:spPr>
          <a:xfrm>
            <a:off x="7654893" y="67618"/>
            <a:ext cx="1348590" cy="770111"/>
          </a:xfrm>
          <a:prstGeom prst="rect">
            <a:avLst/>
          </a:prstGeom>
        </p:spPr>
      </p:pic>
    </p:spTree>
    <p:extLst>
      <p:ext uri="{BB962C8B-B14F-4D97-AF65-F5344CB8AC3E}">
        <p14:creationId xmlns:p14="http://schemas.microsoft.com/office/powerpoint/2010/main" val="250194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628650" y="253397"/>
            <a:ext cx="7886700" cy="1273233"/>
          </a:xfrm>
        </p:spPr>
        <p:txBody>
          <a:bodyPr>
            <a:normAutofit/>
          </a:bodyPr>
          <a:lstStyle/>
          <a:p>
            <a:r>
              <a:rPr lang="en-US" sz="3500"/>
              <a:t>Summary of Behavior by Action</a:t>
            </a:r>
          </a:p>
        </p:txBody>
      </p:sp>
      <p:sp>
        <p:nvSpPr>
          <p:cNvPr id="18" name="Rectangle 1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ontent Placeholder 1"/>
          <p:cNvSpPr>
            <a:spLocks noGrp="1"/>
          </p:cNvSpPr>
          <p:nvPr>
            <p:ph idx="1"/>
          </p:nvPr>
        </p:nvSpPr>
        <p:spPr>
          <a:xfrm>
            <a:off x="1721400" y="2184158"/>
            <a:ext cx="6010282" cy="3536556"/>
          </a:xfrm>
        </p:spPr>
        <p:txBody>
          <a:bodyPr/>
          <a:lstStyle/>
          <a:p>
            <a:pPr marL="173736" indent="-173736" defTabSz="694944">
              <a:spcBef>
                <a:spcPts val="760"/>
              </a:spcBef>
            </a:pPr>
            <a:r>
              <a:rPr lang="en-US" sz="1824" kern="1200">
                <a:solidFill>
                  <a:schemeClr val="tx1"/>
                </a:solidFill>
                <a:latin typeface="+mn-lt"/>
                <a:ea typeface="+mn-ea"/>
                <a:cs typeface="+mn-cs"/>
              </a:rPr>
              <a:t>Provides the Type of Behavior (code and description) AND totals as reported for each by School:</a:t>
            </a:r>
          </a:p>
          <a:p>
            <a:pPr marL="521208" lvl="1" indent="-173736" defTabSz="694944">
              <a:spcBef>
                <a:spcPts val="380"/>
              </a:spcBef>
            </a:pPr>
            <a:r>
              <a:rPr lang="en-US" sz="1520" kern="1200">
                <a:solidFill>
                  <a:schemeClr val="tx1"/>
                </a:solidFill>
                <a:latin typeface="+mn-lt"/>
                <a:ea typeface="+mn-ea"/>
                <a:cs typeface="+mn-cs"/>
              </a:rPr>
              <a:t>Number of Incidents</a:t>
            </a:r>
          </a:p>
          <a:p>
            <a:pPr marL="521208" lvl="1" indent="-173736" defTabSz="694944">
              <a:spcBef>
                <a:spcPts val="380"/>
              </a:spcBef>
            </a:pPr>
            <a:r>
              <a:rPr lang="en-US" sz="1520" kern="1200">
                <a:solidFill>
                  <a:schemeClr val="tx1"/>
                </a:solidFill>
                <a:latin typeface="+mn-lt"/>
                <a:ea typeface="+mn-ea"/>
                <a:cs typeface="+mn-cs"/>
              </a:rPr>
              <a:t>Classroom Removals</a:t>
            </a:r>
          </a:p>
          <a:p>
            <a:pPr marL="521208" lvl="1" indent="-173736" defTabSz="694944">
              <a:spcBef>
                <a:spcPts val="380"/>
              </a:spcBef>
            </a:pPr>
            <a:r>
              <a:rPr lang="en-US" sz="1520" kern="1200">
                <a:solidFill>
                  <a:schemeClr val="tx1"/>
                </a:solidFill>
                <a:latin typeface="+mn-lt"/>
                <a:ea typeface="+mn-ea"/>
                <a:cs typeface="+mn-cs"/>
              </a:rPr>
              <a:t>In-School Suspensions</a:t>
            </a:r>
          </a:p>
          <a:p>
            <a:pPr marL="521208" lvl="1" indent="-173736" defTabSz="694944">
              <a:spcBef>
                <a:spcPts val="380"/>
              </a:spcBef>
            </a:pPr>
            <a:r>
              <a:rPr lang="en-US" sz="1520" kern="1200">
                <a:solidFill>
                  <a:schemeClr val="tx1"/>
                </a:solidFill>
                <a:latin typeface="+mn-lt"/>
                <a:ea typeface="+mn-ea"/>
                <a:cs typeface="+mn-cs"/>
              </a:rPr>
              <a:t>Out-of-School Suspensions</a:t>
            </a:r>
          </a:p>
          <a:p>
            <a:pPr marL="521208" lvl="1" indent="-173736" defTabSz="694944">
              <a:spcBef>
                <a:spcPts val="380"/>
              </a:spcBef>
            </a:pPr>
            <a:r>
              <a:rPr lang="en-US" sz="1520" kern="1200">
                <a:solidFill>
                  <a:schemeClr val="tx1"/>
                </a:solidFill>
                <a:latin typeface="+mn-lt"/>
                <a:ea typeface="+mn-ea"/>
                <a:cs typeface="+mn-cs"/>
              </a:rPr>
              <a:t>Expulsions</a:t>
            </a:r>
          </a:p>
          <a:p>
            <a:pPr marL="521208" lvl="1" indent="-173736" defTabSz="694944">
              <a:spcBef>
                <a:spcPts val="380"/>
              </a:spcBef>
            </a:pPr>
            <a:r>
              <a:rPr lang="en-US" sz="1520" kern="1200">
                <a:solidFill>
                  <a:schemeClr val="tx1"/>
                </a:solidFill>
                <a:latin typeface="+mn-lt"/>
                <a:ea typeface="+mn-ea"/>
                <a:cs typeface="+mn-cs"/>
              </a:rPr>
              <a:t>Law Enforcement Referrals</a:t>
            </a:r>
          </a:p>
          <a:p>
            <a:pPr marL="521208" lvl="1" indent="-173736" defTabSz="694944">
              <a:spcBef>
                <a:spcPts val="380"/>
              </a:spcBef>
            </a:pPr>
            <a:r>
              <a:rPr lang="en-US" sz="1520" kern="1200">
                <a:solidFill>
                  <a:schemeClr val="tx1"/>
                </a:solidFill>
                <a:latin typeface="+mn-lt"/>
                <a:ea typeface="+mn-ea"/>
                <a:cs typeface="+mn-cs"/>
              </a:rPr>
              <a:t>Other Action Taken</a:t>
            </a:r>
            <a:endParaRPr lang="en-US"/>
          </a:p>
        </p:txBody>
      </p:sp>
      <p:sp>
        <p:nvSpPr>
          <p:cNvPr id="4" name="Slide Number Placeholder 3"/>
          <p:cNvSpPr>
            <a:spLocks noGrp="1"/>
          </p:cNvSpPr>
          <p:nvPr>
            <p:ph type="sldNum" sz="quarter" idx="12"/>
          </p:nvPr>
        </p:nvSpPr>
        <p:spPr>
          <a:xfrm>
            <a:off x="1412317" y="5967097"/>
            <a:ext cx="1567900" cy="278254"/>
          </a:xfrm>
        </p:spPr>
        <p:txBody>
          <a:bodyPr/>
          <a:lstStyle/>
          <a:p>
            <a:pPr defTabSz="694944">
              <a:spcAft>
                <a:spcPts val="600"/>
              </a:spcAft>
            </a:pPr>
            <a:fld id="{C479D5F6-EDCB-402A-AC08-4943A1820E8F}" type="slidenum">
              <a:rPr lang="en-US" sz="1216" kern="1200">
                <a:solidFill>
                  <a:schemeClr val="bg1">
                    <a:lumMod val="50000"/>
                  </a:schemeClr>
                </a:solidFill>
                <a:latin typeface="+mn-lt"/>
                <a:ea typeface="+mn-ea"/>
                <a:cs typeface="+mn-cs"/>
              </a:rPr>
              <a:pPr defTabSz="694944">
                <a:spcAft>
                  <a:spcPts val="600"/>
                </a:spcAft>
              </a:pPr>
              <a:t>55</a:t>
            </a:fld>
            <a:endParaRPr lang="en-US"/>
          </a:p>
        </p:txBody>
      </p:sp>
      <p:sp>
        <p:nvSpPr>
          <p:cNvPr id="7" name="Rounded Rectangle 6"/>
          <p:cNvSpPr/>
          <p:nvPr/>
        </p:nvSpPr>
        <p:spPr>
          <a:xfrm>
            <a:off x="1776990" y="6038409"/>
            <a:ext cx="1604853" cy="206942"/>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4944">
              <a:spcAft>
                <a:spcPts val="600"/>
              </a:spcAft>
            </a:pPr>
            <a:r>
              <a:rPr lang="en-US" sz="1368" kern="1200">
                <a:solidFill>
                  <a:schemeClr val="lt1"/>
                </a:solidFill>
                <a:latin typeface="+mn-lt"/>
                <a:ea typeface="+mn-ea"/>
                <a:cs typeface="+mn-cs"/>
              </a:rPr>
              <a:t>Discipline by Action</a:t>
            </a:r>
            <a:endParaRPr lang="en-US"/>
          </a:p>
        </p:txBody>
      </p:sp>
      <p:pic>
        <p:nvPicPr>
          <p:cNvPr id="6" name="Picture 35" descr="A picture containing circle&#10;&#10;Description automatically generated">
            <a:extLst>
              <a:ext uri="{FF2B5EF4-FFF2-40B4-BE49-F238E27FC236}">
                <a16:creationId xmlns:a16="http://schemas.microsoft.com/office/drawing/2014/main" id="{4192A507-5EB8-C33C-F139-CBEB34130850}"/>
              </a:ext>
            </a:extLst>
          </p:cNvPr>
          <p:cNvPicPr>
            <a:picLocks noChangeAspect="1"/>
          </p:cNvPicPr>
          <p:nvPr/>
        </p:nvPicPr>
        <p:blipFill>
          <a:blip r:embed="rId2"/>
          <a:stretch>
            <a:fillRect/>
          </a:stretch>
        </p:blipFill>
        <p:spPr>
          <a:xfrm>
            <a:off x="7666210" y="6042905"/>
            <a:ext cx="1348590" cy="770111"/>
          </a:xfrm>
          <a:prstGeom prst="rect">
            <a:avLst/>
          </a:prstGeom>
        </p:spPr>
      </p:pic>
    </p:spTree>
    <p:extLst>
      <p:ext uri="{BB962C8B-B14F-4D97-AF65-F5344CB8AC3E}">
        <p14:creationId xmlns:p14="http://schemas.microsoft.com/office/powerpoint/2010/main" val="315737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2437781" y="1162044"/>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628650" y="365125"/>
            <a:ext cx="7886699" cy="1325563"/>
          </a:xfrm>
        </p:spPr>
        <p:txBody>
          <a:bodyPr>
            <a:normAutofit/>
          </a:bodyPr>
          <a:lstStyle/>
          <a:p>
            <a:r>
              <a:rPr lang="en-US"/>
              <a:t>Count Incidents by Action Trend</a:t>
            </a:r>
          </a:p>
        </p:txBody>
      </p:sp>
      <p:sp>
        <p:nvSpPr>
          <p:cNvPr id="3" name="Content Placeholder 2"/>
          <p:cNvSpPr>
            <a:spLocks noGrp="1"/>
          </p:cNvSpPr>
          <p:nvPr>
            <p:ph idx="1"/>
          </p:nvPr>
        </p:nvSpPr>
        <p:spPr>
          <a:xfrm>
            <a:off x="628650" y="1825625"/>
            <a:ext cx="4045020" cy="4351338"/>
          </a:xfrm>
        </p:spPr>
        <p:txBody>
          <a:bodyPr>
            <a:normAutofit/>
          </a:bodyPr>
          <a:lstStyle/>
          <a:p>
            <a:r>
              <a:rPr lang="en-US"/>
              <a:t>Provides data reported in the Discipline by Action Taken File for the current year, prior year and 2 years previously</a:t>
            </a:r>
          </a:p>
          <a:p>
            <a:pPr marL="1028700" lvl="1" indent="-342900"/>
            <a:r>
              <a:rPr lang="en-US"/>
              <a:t>Total Number of Incidents </a:t>
            </a:r>
          </a:p>
          <a:p>
            <a:pPr marL="1028700" lvl="1" indent="-342900"/>
            <a:r>
              <a:rPr lang="en-US"/>
              <a:t>Classroom Removal Incidents</a:t>
            </a:r>
          </a:p>
          <a:p>
            <a:pPr marL="1028700" lvl="1" indent="-342900"/>
            <a:r>
              <a:rPr lang="en-US"/>
              <a:t>In School Suspension Incidents</a:t>
            </a:r>
          </a:p>
          <a:p>
            <a:pPr marL="1028700" lvl="1" indent="-342900"/>
            <a:r>
              <a:rPr lang="en-US"/>
              <a:t>Out of School Suspension Incidents</a:t>
            </a:r>
          </a:p>
          <a:p>
            <a:pPr marL="1028700" lvl="1" indent="-342900"/>
            <a:r>
              <a:rPr lang="en-US"/>
              <a:t>Expulsion Incidents</a:t>
            </a:r>
          </a:p>
          <a:p>
            <a:pPr marL="1028700" lvl="1" indent="-342900"/>
            <a:r>
              <a:rPr lang="en-US"/>
              <a:t>Law Referral Incidents</a:t>
            </a:r>
          </a:p>
          <a:p>
            <a:pPr marL="1028700" lvl="1" indent="-342900"/>
            <a:r>
              <a:rPr lang="en-US"/>
              <a:t>Other Action Taken Incidents</a:t>
            </a:r>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7756" y="5228027"/>
            <a:ext cx="830430"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5332471" y="5704098"/>
            <a:ext cx="2520547" cy="447319"/>
          </a:xfrm>
        </p:spPr>
        <p:txBody>
          <a:bodyPr/>
          <a:lstStyle/>
          <a:p>
            <a:pPr defTabSz="1115568">
              <a:spcAft>
                <a:spcPts val="600"/>
              </a:spcAft>
            </a:pPr>
            <a:fld id="{C479D5F6-EDCB-402A-AC08-4943A1820E8F}" type="slidenum">
              <a:rPr lang="en-US" sz="1952" kern="1200">
                <a:solidFill>
                  <a:schemeClr val="bg1">
                    <a:lumMod val="50000"/>
                  </a:schemeClr>
                </a:solidFill>
                <a:latin typeface="+mn-lt"/>
                <a:ea typeface="+mn-ea"/>
                <a:cs typeface="+mn-cs"/>
              </a:rPr>
              <a:pPr defTabSz="1115568">
                <a:spcAft>
                  <a:spcPts val="600"/>
                </a:spcAft>
              </a:pPr>
              <a:t>56</a:t>
            </a:fld>
            <a:endParaRPr lang="en-US"/>
          </a:p>
        </p:txBody>
      </p:sp>
      <p:sp>
        <p:nvSpPr>
          <p:cNvPr id="6" name="Rounded Rectangle 5"/>
          <p:cNvSpPr/>
          <p:nvPr/>
        </p:nvSpPr>
        <p:spPr>
          <a:xfrm>
            <a:off x="5918717" y="5818738"/>
            <a:ext cx="2579952" cy="332679"/>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5568">
              <a:spcAft>
                <a:spcPts val="600"/>
              </a:spcAft>
            </a:pPr>
            <a:r>
              <a:rPr lang="en-US" sz="2196" kern="1200">
                <a:solidFill>
                  <a:schemeClr val="lt1"/>
                </a:solidFill>
                <a:latin typeface="+mn-lt"/>
                <a:ea typeface="+mn-ea"/>
                <a:cs typeface="+mn-cs"/>
              </a:rPr>
              <a:t>Discipline by Action</a:t>
            </a:r>
            <a:endParaRPr lang="en-US"/>
          </a:p>
        </p:txBody>
      </p:sp>
      <p:pic>
        <p:nvPicPr>
          <p:cNvPr id="7" name="Picture 35" descr="A picture containing circle&#10;&#10;Description automatically generated">
            <a:extLst>
              <a:ext uri="{FF2B5EF4-FFF2-40B4-BE49-F238E27FC236}">
                <a16:creationId xmlns:a16="http://schemas.microsoft.com/office/drawing/2014/main" id="{D1396EDC-C791-5A67-1B3B-FD5F120D92C7}"/>
              </a:ext>
            </a:extLst>
          </p:cNvPr>
          <p:cNvPicPr>
            <a:picLocks noChangeAspect="1"/>
          </p:cNvPicPr>
          <p:nvPr/>
        </p:nvPicPr>
        <p:blipFill>
          <a:blip r:embed="rId2"/>
          <a:stretch>
            <a:fillRect/>
          </a:stretch>
        </p:blipFill>
        <p:spPr>
          <a:xfrm>
            <a:off x="7620943" y="56301"/>
            <a:ext cx="1348590" cy="770111"/>
          </a:xfrm>
          <a:prstGeom prst="rect">
            <a:avLst/>
          </a:prstGeom>
        </p:spPr>
      </p:pic>
    </p:spTree>
    <p:extLst>
      <p:ext uri="{BB962C8B-B14F-4D97-AF65-F5344CB8AC3E}">
        <p14:creationId xmlns:p14="http://schemas.microsoft.com/office/powerpoint/2010/main" val="1368171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82723" y="809898"/>
            <a:ext cx="7629757" cy="1554480"/>
          </a:xfrm>
        </p:spPr>
        <p:txBody>
          <a:bodyPr anchor="ctr">
            <a:normAutofit/>
          </a:bodyPr>
          <a:lstStyle/>
          <a:p>
            <a:r>
              <a:rPr lang="en-US" sz="4200"/>
              <a:t>Comparison of Incidents Reported and Students Disciplined</a:t>
            </a:r>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457950" y="6492240"/>
            <a:ext cx="2057400" cy="365125"/>
          </a:xfrm>
        </p:spPr>
        <p:txBody>
          <a:bodyPr>
            <a:normAutofit/>
          </a:bodyPr>
          <a:lstStyle/>
          <a:p>
            <a:pPr>
              <a:spcAft>
                <a:spcPts val="600"/>
              </a:spcAft>
            </a:pPr>
            <a:fld id="{C479D5F6-EDCB-402A-AC08-4943A1820E8F}" type="slidenum">
              <a:rPr lang="en-US" smtClean="0"/>
              <a:pPr>
                <a:spcAft>
                  <a:spcPts val="600"/>
                </a:spcAft>
              </a:pPr>
              <a:t>57</a:t>
            </a:fld>
            <a:endParaRPr lang="en-US"/>
          </a:p>
        </p:txBody>
      </p:sp>
      <p:sp>
        <p:nvSpPr>
          <p:cNvPr id="8" name="Rounded Rectangle 7"/>
          <p:cNvSpPr/>
          <p:nvPr/>
        </p:nvSpPr>
        <p:spPr>
          <a:xfrm>
            <a:off x="701595" y="6520593"/>
            <a:ext cx="2105890" cy="271550"/>
          </a:xfrm>
          <a:prstGeom prst="roundRect">
            <a:avLst/>
          </a:prstGeom>
          <a:solidFill>
            <a:srgbClr val="F27900"/>
          </a:solidFill>
          <a:ln>
            <a:solidFill>
              <a:srgbClr val="F27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t>Discipline by Action</a:t>
            </a:r>
          </a:p>
        </p:txBody>
      </p:sp>
      <p:sp>
        <p:nvSpPr>
          <p:cNvPr id="11" name="Rounded Rectangle 10"/>
          <p:cNvSpPr/>
          <p:nvPr/>
        </p:nvSpPr>
        <p:spPr>
          <a:xfrm>
            <a:off x="2934970" y="6555822"/>
            <a:ext cx="3589067" cy="271550"/>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solidFill>
                  <a:schemeClr val="bg1"/>
                </a:solidFill>
              </a:rPr>
              <a:t>Discipline by Student Demographics</a:t>
            </a:r>
          </a:p>
        </p:txBody>
      </p:sp>
      <p:graphicFrame>
        <p:nvGraphicFramePr>
          <p:cNvPr id="13" name="Content Placeholder 5">
            <a:extLst>
              <a:ext uri="{FF2B5EF4-FFF2-40B4-BE49-F238E27FC236}">
                <a16:creationId xmlns:a16="http://schemas.microsoft.com/office/drawing/2014/main" id="{39119213-0ACB-645C-4F31-F939A2D0F61C}"/>
              </a:ext>
            </a:extLst>
          </p:cNvPr>
          <p:cNvGraphicFramePr>
            <a:graphicFrameLocks noGrp="1"/>
          </p:cNvGraphicFramePr>
          <p:nvPr>
            <p:ph idx="1"/>
            <p:extLst>
              <p:ext uri="{D42A27DB-BD31-4B8C-83A1-F6EECF244321}">
                <p14:modId xmlns:p14="http://schemas.microsoft.com/office/powerpoint/2010/main" val="4169038663"/>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033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US"/>
              <a:t>Count of Students Disciplined Trend</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513402" y="1926266"/>
            <a:ext cx="6448831" cy="3794606"/>
          </a:xfrm>
        </p:spPr>
        <p:txBody>
          <a:bodyPr>
            <a:normAutofit/>
          </a:bodyPr>
          <a:lstStyle/>
          <a:p>
            <a:pPr marL="277749" indent="-277749" defTabSz="740664">
              <a:spcBef>
                <a:spcPts val="810"/>
              </a:spcBef>
            </a:pPr>
            <a:r>
              <a:rPr lang="en-US" sz="1944" kern="1200">
                <a:solidFill>
                  <a:schemeClr val="tx1"/>
                </a:solidFill>
                <a:latin typeface="+mn-lt"/>
                <a:ea typeface="+mn-ea"/>
                <a:cs typeface="+mn-cs"/>
              </a:rPr>
              <a:t>Provides data reported in the Discipline by Student Demographic File for the current year, prior year and 2 years previously</a:t>
            </a:r>
          </a:p>
          <a:p>
            <a:pPr marL="833247" lvl="1" indent="-277749" defTabSz="740664">
              <a:spcBef>
                <a:spcPts val="405"/>
              </a:spcBef>
            </a:pPr>
            <a:r>
              <a:rPr lang="en-US" sz="1620" kern="1200">
                <a:solidFill>
                  <a:schemeClr val="tx1"/>
                </a:solidFill>
                <a:latin typeface="+mn-lt"/>
                <a:ea typeface="+mn-ea"/>
                <a:cs typeface="+mn-cs"/>
              </a:rPr>
              <a:t>Number of Students Reported as Disciplined (unduplicated count) </a:t>
            </a:r>
          </a:p>
          <a:p>
            <a:pPr marL="833247" lvl="1" indent="-277749" defTabSz="740664">
              <a:spcBef>
                <a:spcPts val="405"/>
              </a:spcBef>
            </a:pPr>
            <a:r>
              <a:rPr lang="en-US" sz="1620" kern="1200">
                <a:solidFill>
                  <a:schemeClr val="tx1"/>
                </a:solidFill>
                <a:latin typeface="+mn-lt"/>
                <a:ea typeface="+mn-ea"/>
                <a:cs typeface="+mn-cs"/>
              </a:rPr>
              <a:t>Number of Students Reported with Classroom Removals</a:t>
            </a:r>
          </a:p>
          <a:p>
            <a:pPr marL="833247" lvl="1" indent="-277749" defTabSz="740664">
              <a:spcBef>
                <a:spcPts val="405"/>
              </a:spcBef>
            </a:pPr>
            <a:r>
              <a:rPr lang="en-US" sz="1620" kern="1200">
                <a:solidFill>
                  <a:schemeClr val="tx1"/>
                </a:solidFill>
                <a:latin typeface="+mn-lt"/>
                <a:ea typeface="+mn-ea"/>
                <a:cs typeface="+mn-cs"/>
              </a:rPr>
              <a:t>Number of Students Reported with In School Suspension</a:t>
            </a:r>
          </a:p>
          <a:p>
            <a:pPr marL="833247" lvl="1" indent="-277749" defTabSz="740664">
              <a:spcBef>
                <a:spcPts val="405"/>
              </a:spcBef>
            </a:pPr>
            <a:r>
              <a:rPr lang="en-US" sz="1620" kern="1200">
                <a:solidFill>
                  <a:schemeClr val="tx1"/>
                </a:solidFill>
                <a:latin typeface="+mn-lt"/>
                <a:ea typeface="+mn-ea"/>
                <a:cs typeface="+mn-cs"/>
              </a:rPr>
              <a:t>Number of Students Reported with Out of School Suspension </a:t>
            </a:r>
          </a:p>
          <a:p>
            <a:pPr marL="833247" lvl="1" indent="-277749" defTabSz="740664">
              <a:spcBef>
                <a:spcPts val="405"/>
              </a:spcBef>
            </a:pPr>
            <a:r>
              <a:rPr lang="en-US" sz="1620" kern="1200">
                <a:solidFill>
                  <a:schemeClr val="tx1"/>
                </a:solidFill>
                <a:latin typeface="+mn-lt"/>
                <a:ea typeface="+mn-ea"/>
                <a:cs typeface="+mn-cs"/>
              </a:rPr>
              <a:t>Number of Students Reported with Expulsions (with or without services)</a:t>
            </a:r>
          </a:p>
          <a:p>
            <a:pPr marL="833247" lvl="1" indent="-277749" defTabSz="740664">
              <a:spcBef>
                <a:spcPts val="405"/>
              </a:spcBef>
            </a:pPr>
            <a:r>
              <a:rPr lang="en-US" sz="1620" kern="1200">
                <a:solidFill>
                  <a:schemeClr val="tx1"/>
                </a:solidFill>
                <a:latin typeface="+mn-lt"/>
                <a:ea typeface="+mn-ea"/>
                <a:cs typeface="+mn-cs"/>
              </a:rPr>
              <a:t>Number of Students Reported with a Law Enforcement Referral</a:t>
            </a:r>
          </a:p>
          <a:p>
            <a:pPr marL="833247" lvl="1" indent="-277749" defTabSz="740664">
              <a:spcBef>
                <a:spcPts val="405"/>
              </a:spcBef>
            </a:pPr>
            <a:r>
              <a:rPr lang="en-US" sz="1620" kern="1200">
                <a:solidFill>
                  <a:schemeClr val="tx1"/>
                </a:solidFill>
                <a:latin typeface="+mn-lt"/>
                <a:ea typeface="+mn-ea"/>
                <a:cs typeface="+mn-cs"/>
              </a:rPr>
              <a:t>Number of Students Reported with an Other Action Taken</a:t>
            </a:r>
          </a:p>
          <a:p>
            <a:pPr marL="833247" lvl="1" indent="-277749" defTabSz="740664">
              <a:spcBef>
                <a:spcPts val="405"/>
              </a:spcBef>
            </a:pPr>
            <a:r>
              <a:rPr lang="en-US" sz="1620" kern="1200">
                <a:solidFill>
                  <a:schemeClr val="tx1"/>
                </a:solidFill>
                <a:latin typeface="+mn-lt"/>
                <a:ea typeface="+mn-ea"/>
                <a:cs typeface="+mn-cs"/>
              </a:rPr>
              <a:t>Total Number of Students Disciplined (duplicated count)</a:t>
            </a:r>
          </a:p>
          <a:p>
            <a:pPr marL="833247" lvl="1" indent="-277749" defTabSz="740664">
              <a:spcBef>
                <a:spcPts val="405"/>
              </a:spcBef>
            </a:pPr>
            <a:endParaRPr lang="en-US" sz="1620" kern="1200">
              <a:solidFill>
                <a:schemeClr val="tx1"/>
              </a:solidFill>
              <a:latin typeface="+mn-lt"/>
              <a:ea typeface="+mn-ea"/>
              <a:cs typeface="+mn-cs"/>
            </a:endParaRPr>
          </a:p>
          <a:p>
            <a:pPr marL="342900" indent="-342900">
              <a:buFont typeface="Arial" panose="020B0604020202020204" pitchFamily="34" charset="0"/>
              <a:buChar char="•"/>
            </a:pPr>
            <a:endParaRPr lang="en-US"/>
          </a:p>
        </p:txBody>
      </p:sp>
      <p:sp>
        <p:nvSpPr>
          <p:cNvPr id="4" name="Slide Number Placeholder 3"/>
          <p:cNvSpPr>
            <a:spLocks noGrp="1"/>
          </p:cNvSpPr>
          <p:nvPr>
            <p:ph type="sldNum" sz="quarter" idx="12"/>
          </p:nvPr>
        </p:nvSpPr>
        <p:spPr>
          <a:xfrm>
            <a:off x="1181766" y="5985233"/>
            <a:ext cx="1682304" cy="298557"/>
          </a:xfrm>
        </p:spPr>
        <p:txBody>
          <a:bodyPr/>
          <a:lstStyle/>
          <a:p>
            <a:pPr defTabSz="740664">
              <a:spcAft>
                <a:spcPts val="600"/>
              </a:spcAft>
            </a:pPr>
            <a:fld id="{C479D5F6-EDCB-402A-AC08-4943A1820E8F}" type="slidenum">
              <a:rPr lang="en-US" sz="1296" kern="1200">
                <a:solidFill>
                  <a:schemeClr val="bg1">
                    <a:lumMod val="50000"/>
                  </a:schemeClr>
                </a:solidFill>
                <a:latin typeface="+mn-lt"/>
                <a:ea typeface="+mn-ea"/>
                <a:cs typeface="+mn-cs"/>
              </a:rPr>
              <a:pPr defTabSz="740664">
                <a:spcAft>
                  <a:spcPts val="600"/>
                </a:spcAft>
              </a:pPr>
              <a:t>58</a:t>
            </a:fld>
            <a:endParaRPr lang="en-US"/>
          </a:p>
        </p:txBody>
      </p:sp>
      <p:sp>
        <p:nvSpPr>
          <p:cNvPr id="7" name="Rounded Rectangle 6"/>
          <p:cNvSpPr/>
          <p:nvPr/>
        </p:nvSpPr>
        <p:spPr>
          <a:xfrm>
            <a:off x="1513402" y="6023490"/>
            <a:ext cx="2934724" cy="222042"/>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spcAft>
                <a:spcPts val="600"/>
              </a:spcAft>
            </a:pPr>
            <a:r>
              <a:rPr lang="en-US" sz="1458" kern="1200">
                <a:solidFill>
                  <a:schemeClr val="bg1"/>
                </a:solidFill>
                <a:latin typeface="+mn-lt"/>
                <a:ea typeface="+mn-ea"/>
                <a:cs typeface="+mn-cs"/>
              </a:rPr>
              <a:t>Discipline by Student Demographics</a:t>
            </a:r>
            <a:endParaRPr lang="en-US">
              <a:solidFill>
                <a:schemeClr val="bg1"/>
              </a:solidFill>
            </a:endParaRPr>
          </a:p>
        </p:txBody>
      </p:sp>
      <p:pic>
        <p:nvPicPr>
          <p:cNvPr id="6" name="Picture 35" descr="A picture containing circle&#10;&#10;Description automatically generated">
            <a:extLst>
              <a:ext uri="{FF2B5EF4-FFF2-40B4-BE49-F238E27FC236}">
                <a16:creationId xmlns:a16="http://schemas.microsoft.com/office/drawing/2014/main" id="{3AFA4572-8D03-05F2-CB8F-A273B3CBA012}"/>
              </a:ext>
            </a:extLst>
          </p:cNvPr>
          <p:cNvPicPr>
            <a:picLocks noChangeAspect="1"/>
          </p:cNvPicPr>
          <p:nvPr/>
        </p:nvPicPr>
        <p:blipFill>
          <a:blip r:embed="rId2"/>
          <a:stretch>
            <a:fillRect/>
          </a:stretch>
        </p:blipFill>
        <p:spPr>
          <a:xfrm>
            <a:off x="7609626" y="6088172"/>
            <a:ext cx="1348590" cy="770111"/>
          </a:xfrm>
          <a:prstGeom prst="rect">
            <a:avLst/>
          </a:prstGeom>
        </p:spPr>
      </p:pic>
    </p:spTree>
    <p:extLst>
      <p:ext uri="{BB962C8B-B14F-4D97-AF65-F5344CB8AC3E}">
        <p14:creationId xmlns:p14="http://schemas.microsoft.com/office/powerpoint/2010/main" val="25347026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30936" y="256032"/>
            <a:ext cx="7879842" cy="1014984"/>
          </a:xfrm>
        </p:spPr>
        <p:txBody>
          <a:bodyPr anchor="b">
            <a:normAutofit/>
          </a:bodyPr>
          <a:lstStyle/>
          <a:p>
            <a:r>
              <a:rPr lang="en-US"/>
              <a:t>Summary Reports for Discipline by Student Demographic</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ontent Placeholder 1"/>
          <p:cNvSpPr>
            <a:spLocks noGrp="1"/>
          </p:cNvSpPr>
          <p:nvPr>
            <p:ph idx="1"/>
          </p:nvPr>
        </p:nvSpPr>
        <p:spPr>
          <a:xfrm>
            <a:off x="1513402" y="1926266"/>
            <a:ext cx="6448831" cy="3794606"/>
          </a:xfrm>
        </p:spPr>
        <p:txBody>
          <a:bodyPr>
            <a:normAutofit/>
          </a:bodyPr>
          <a:lstStyle/>
          <a:p>
            <a:pPr marL="185166" indent="-185166" defTabSz="740664">
              <a:spcBef>
                <a:spcPts val="810"/>
              </a:spcBef>
            </a:pPr>
            <a:r>
              <a:rPr lang="en-US" sz="1700" kern="1200">
                <a:solidFill>
                  <a:schemeClr val="tx1"/>
                </a:solidFill>
                <a:latin typeface="+mn-lt"/>
                <a:ea typeface="+mn-ea"/>
                <a:cs typeface="+mn-cs"/>
              </a:rPr>
              <a:t>Summary of Disciplinary Actions by Federal Race/Ethnicity</a:t>
            </a:r>
          </a:p>
          <a:p>
            <a:pPr marL="555498" lvl="1" indent="-185166" defTabSz="740664">
              <a:spcBef>
                <a:spcPts val="405"/>
              </a:spcBef>
            </a:pPr>
            <a:r>
              <a:rPr lang="en-US" sz="1700" kern="1200">
                <a:solidFill>
                  <a:schemeClr val="tx1"/>
                </a:solidFill>
                <a:latin typeface="+mn-lt"/>
                <a:ea typeface="+mn-ea"/>
                <a:cs typeface="+mn-cs"/>
              </a:rPr>
              <a:t>Total of each disciplinary action reported by Federal Race/Ethnicity for each School</a:t>
            </a:r>
          </a:p>
          <a:p>
            <a:pPr marL="185166" indent="-185166" defTabSz="740664">
              <a:spcBef>
                <a:spcPts val="810"/>
              </a:spcBef>
            </a:pPr>
            <a:endParaRPr lang="en-US" sz="1700" kern="1200">
              <a:solidFill>
                <a:schemeClr val="tx1"/>
              </a:solidFill>
              <a:latin typeface="+mn-lt"/>
              <a:ea typeface="+mn-ea"/>
              <a:cs typeface="+mn-cs"/>
            </a:endParaRPr>
          </a:p>
          <a:p>
            <a:pPr marL="185166" indent="-185166" defTabSz="740664">
              <a:spcBef>
                <a:spcPts val="810"/>
              </a:spcBef>
            </a:pPr>
            <a:r>
              <a:rPr lang="en-US" sz="1700" kern="1200">
                <a:solidFill>
                  <a:schemeClr val="tx1"/>
                </a:solidFill>
                <a:latin typeface="+mn-lt"/>
                <a:ea typeface="+mn-ea"/>
                <a:cs typeface="+mn-cs"/>
              </a:rPr>
              <a:t>Summary of Disciplinary Actions by Gender</a:t>
            </a:r>
          </a:p>
          <a:p>
            <a:pPr marL="555498" lvl="1" indent="-185166" defTabSz="740664">
              <a:spcBef>
                <a:spcPts val="405"/>
              </a:spcBef>
            </a:pPr>
            <a:r>
              <a:rPr lang="en-US" sz="1700" kern="1200">
                <a:solidFill>
                  <a:schemeClr val="tx1"/>
                </a:solidFill>
                <a:latin typeface="+mn-lt"/>
                <a:ea typeface="+mn-ea"/>
                <a:cs typeface="+mn-cs"/>
              </a:rPr>
              <a:t>Total of each disciplinary action reported by Gender for each School</a:t>
            </a:r>
          </a:p>
          <a:p>
            <a:pPr marL="185166" indent="-185166" defTabSz="740664">
              <a:spcBef>
                <a:spcPts val="810"/>
              </a:spcBef>
            </a:pPr>
            <a:endParaRPr lang="en-US" sz="1700" kern="1200">
              <a:solidFill>
                <a:schemeClr val="tx1"/>
              </a:solidFill>
              <a:latin typeface="+mn-lt"/>
              <a:ea typeface="+mn-ea"/>
              <a:cs typeface="+mn-cs"/>
            </a:endParaRPr>
          </a:p>
          <a:p>
            <a:pPr marL="185166" indent="-185166" defTabSz="740664">
              <a:spcBef>
                <a:spcPts val="810"/>
              </a:spcBef>
            </a:pPr>
            <a:r>
              <a:rPr lang="en-US" sz="1700" kern="1200">
                <a:solidFill>
                  <a:schemeClr val="tx1"/>
                </a:solidFill>
                <a:latin typeface="+mn-lt"/>
                <a:ea typeface="+mn-ea"/>
                <a:cs typeface="+mn-cs"/>
              </a:rPr>
              <a:t>Summary of Disciplinary Actions by Grade</a:t>
            </a:r>
          </a:p>
          <a:p>
            <a:pPr marL="555498" lvl="1" indent="-185166" defTabSz="740664">
              <a:spcBef>
                <a:spcPts val="405"/>
              </a:spcBef>
            </a:pPr>
            <a:r>
              <a:rPr lang="en-US" sz="1700" kern="1200">
                <a:solidFill>
                  <a:schemeClr val="tx1"/>
                </a:solidFill>
                <a:latin typeface="+mn-lt"/>
                <a:ea typeface="+mn-ea"/>
                <a:cs typeface="+mn-cs"/>
              </a:rPr>
              <a:t>Total of each disciplinary action reported by Grade for each School</a:t>
            </a:r>
          </a:p>
          <a:p>
            <a:pPr marL="555498" lvl="1" indent="-185166" defTabSz="740664">
              <a:spcBef>
                <a:spcPts val="405"/>
              </a:spcBef>
            </a:pPr>
            <a:endParaRPr lang="en-US" sz="1700" kern="1200">
              <a:solidFill>
                <a:schemeClr val="tx1"/>
              </a:solidFill>
              <a:latin typeface="+mn-lt"/>
              <a:ea typeface="+mn-ea"/>
              <a:cs typeface="+mn-cs"/>
            </a:endParaRPr>
          </a:p>
          <a:p>
            <a:pPr marL="185166" indent="-185166" defTabSz="740664">
              <a:spcBef>
                <a:spcPts val="810"/>
              </a:spcBef>
            </a:pPr>
            <a:r>
              <a:rPr lang="en-US" sz="1700" kern="1200">
                <a:solidFill>
                  <a:schemeClr val="tx1"/>
                </a:solidFill>
                <a:latin typeface="+mn-lt"/>
                <a:ea typeface="+mn-ea"/>
                <a:cs typeface="+mn-cs"/>
              </a:rPr>
              <a:t>Summary of Discipline by Demographic File</a:t>
            </a:r>
          </a:p>
          <a:p>
            <a:pPr marL="555498" lvl="1" indent="-185166" defTabSz="740664">
              <a:spcBef>
                <a:spcPts val="405"/>
              </a:spcBef>
            </a:pPr>
            <a:r>
              <a:rPr lang="en-US" sz="1700" kern="1200">
                <a:solidFill>
                  <a:schemeClr val="tx1"/>
                </a:solidFill>
                <a:latin typeface="+mn-lt"/>
                <a:ea typeface="+mn-ea"/>
                <a:cs typeface="+mn-cs"/>
              </a:rPr>
              <a:t>Total of each disciplinary action reported by Federal Race/Ethnicity, Gender, Grade, Special Education, 504, and ELL status for each School</a:t>
            </a:r>
            <a:endParaRPr lang="en-US" sz="1700"/>
          </a:p>
        </p:txBody>
      </p:sp>
      <p:sp>
        <p:nvSpPr>
          <p:cNvPr id="4" name="Slide Number Placeholder 3"/>
          <p:cNvSpPr>
            <a:spLocks noGrp="1"/>
          </p:cNvSpPr>
          <p:nvPr>
            <p:ph type="sldNum" sz="quarter" idx="12"/>
          </p:nvPr>
        </p:nvSpPr>
        <p:spPr>
          <a:xfrm>
            <a:off x="1181766" y="5985233"/>
            <a:ext cx="1682304" cy="298557"/>
          </a:xfrm>
        </p:spPr>
        <p:txBody>
          <a:bodyPr/>
          <a:lstStyle/>
          <a:p>
            <a:pPr defTabSz="740664">
              <a:spcAft>
                <a:spcPts val="600"/>
              </a:spcAft>
            </a:pPr>
            <a:fld id="{C479D5F6-EDCB-402A-AC08-4943A1820E8F}" type="slidenum">
              <a:rPr lang="en-US" sz="1296" kern="1200">
                <a:solidFill>
                  <a:schemeClr val="bg1">
                    <a:lumMod val="50000"/>
                  </a:schemeClr>
                </a:solidFill>
                <a:latin typeface="+mn-lt"/>
                <a:ea typeface="+mn-ea"/>
                <a:cs typeface="+mn-cs"/>
              </a:rPr>
              <a:pPr defTabSz="740664">
                <a:spcAft>
                  <a:spcPts val="600"/>
                </a:spcAft>
              </a:pPr>
              <a:t>59</a:t>
            </a:fld>
            <a:endParaRPr lang="en-US"/>
          </a:p>
        </p:txBody>
      </p:sp>
      <p:sp>
        <p:nvSpPr>
          <p:cNvPr id="7" name="Rounded Rectangle 6"/>
          <p:cNvSpPr/>
          <p:nvPr/>
        </p:nvSpPr>
        <p:spPr>
          <a:xfrm>
            <a:off x="1513402" y="6023490"/>
            <a:ext cx="2934724" cy="222042"/>
          </a:xfrm>
          <a:prstGeom prst="roundRect">
            <a:avLst/>
          </a:prstGeom>
          <a:solidFill>
            <a:schemeClr val="bg1">
              <a:lumMod val="50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spcAft>
                <a:spcPts val="600"/>
              </a:spcAft>
            </a:pPr>
            <a:r>
              <a:rPr lang="en-US" sz="1458" kern="1200">
                <a:solidFill>
                  <a:schemeClr val="bg1"/>
                </a:solidFill>
                <a:latin typeface="+mn-lt"/>
                <a:ea typeface="+mn-ea"/>
                <a:cs typeface="+mn-cs"/>
              </a:rPr>
              <a:t>Discipline by Student Demographics</a:t>
            </a:r>
            <a:endParaRPr lang="en-US">
              <a:solidFill>
                <a:schemeClr val="bg1"/>
              </a:solidFill>
            </a:endParaRPr>
          </a:p>
        </p:txBody>
      </p:sp>
      <p:pic>
        <p:nvPicPr>
          <p:cNvPr id="6" name="Picture 35" descr="A picture containing circle&#10;&#10;Description automatically generated">
            <a:extLst>
              <a:ext uri="{FF2B5EF4-FFF2-40B4-BE49-F238E27FC236}">
                <a16:creationId xmlns:a16="http://schemas.microsoft.com/office/drawing/2014/main" id="{76D5FAC6-4D3A-CA50-716E-728825851ED9}"/>
              </a:ext>
            </a:extLst>
          </p:cNvPr>
          <p:cNvPicPr>
            <a:picLocks noChangeAspect="1"/>
          </p:cNvPicPr>
          <p:nvPr/>
        </p:nvPicPr>
        <p:blipFill>
          <a:blip r:embed="rId2"/>
          <a:stretch>
            <a:fillRect/>
          </a:stretch>
        </p:blipFill>
        <p:spPr>
          <a:xfrm>
            <a:off x="7666210" y="6088172"/>
            <a:ext cx="1348590" cy="770111"/>
          </a:xfrm>
          <a:prstGeom prst="rect">
            <a:avLst/>
          </a:prstGeom>
        </p:spPr>
      </p:pic>
    </p:spTree>
    <p:extLst>
      <p:ext uri="{BB962C8B-B14F-4D97-AF65-F5344CB8AC3E}">
        <p14:creationId xmlns:p14="http://schemas.microsoft.com/office/powerpoint/2010/main" val="218881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panose="020F0502020204030204"/>
            </a:endParaRPr>
          </a:p>
        </p:txBody>
      </p:sp>
      <p:pic>
        <p:nvPicPr>
          <p:cNvPr id="7" name="Picture 6">
            <a:extLst>
              <a:ext uri="{FF2B5EF4-FFF2-40B4-BE49-F238E27FC236}">
                <a16:creationId xmlns:a16="http://schemas.microsoft.com/office/drawing/2014/main" id="{28AF89C9-44DB-A148-026F-EDCCBC92F16F}"/>
              </a:ext>
            </a:extLst>
          </p:cNvPr>
          <p:cNvPicPr>
            <a:picLocks noChangeAspect="1"/>
          </p:cNvPicPr>
          <p:nvPr/>
        </p:nvPicPr>
        <p:blipFill rotWithShape="1">
          <a:blip r:embed="rId2">
            <a:alphaModFix amt="50000"/>
          </a:blip>
          <a:srcRect l="20099" r="3670" b="8"/>
          <a:stretch/>
        </p:blipFill>
        <p:spPr>
          <a:xfrm>
            <a:off x="20" y="1"/>
            <a:ext cx="9143980" cy="6857999"/>
          </a:xfrm>
          <a:prstGeom prst="rect">
            <a:avLst/>
          </a:prstGeom>
        </p:spPr>
      </p:pic>
      <p:sp>
        <p:nvSpPr>
          <p:cNvPr id="5" name="Title 4">
            <a:extLst>
              <a:ext uri="{FF2B5EF4-FFF2-40B4-BE49-F238E27FC236}">
                <a16:creationId xmlns:a16="http://schemas.microsoft.com/office/drawing/2014/main" id="{8758F295-6C84-41FE-9A4E-3B947FD96854}"/>
              </a:ext>
            </a:extLst>
          </p:cNvPr>
          <p:cNvSpPr>
            <a:spLocks noGrp="1"/>
          </p:cNvSpPr>
          <p:nvPr>
            <p:ph type="ctrTitle"/>
          </p:nvPr>
        </p:nvSpPr>
        <p:spPr>
          <a:xfrm>
            <a:off x="628650" y="1122362"/>
            <a:ext cx="7886700" cy="2900518"/>
          </a:xfrm>
        </p:spPr>
        <p:txBody>
          <a:bodyPr vert="horz" lIns="91440" tIns="45720" rIns="91440" bIns="45720" rtlCol="0" anchor="b">
            <a:normAutofit/>
          </a:bodyPr>
          <a:lstStyle/>
          <a:p>
            <a:r>
              <a:rPr lang="en-US" sz="3800">
                <a:solidFill>
                  <a:srgbClr val="FFFFFF"/>
                </a:solidFill>
                <a:latin typeface="+mj-lt"/>
              </a:rPr>
              <a:t>Reporting Preschool Discipline Data</a:t>
            </a:r>
          </a:p>
        </p:txBody>
      </p:sp>
      <p:sp>
        <p:nvSpPr>
          <p:cNvPr id="4" name="Slide Number Placeholder 3">
            <a:extLst>
              <a:ext uri="{FF2B5EF4-FFF2-40B4-BE49-F238E27FC236}">
                <a16:creationId xmlns:a16="http://schemas.microsoft.com/office/drawing/2014/main" id="{21AB2DB2-FF3E-4C9A-93E2-0F91EB5BC16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000">
                <a:solidFill>
                  <a:srgbClr val="FFFFFF"/>
                </a:solidFill>
                <a:latin typeface="Calibri" panose="020F0502020204030204"/>
              </a:rPr>
              <a:pPr algn="r">
                <a:spcAft>
                  <a:spcPts val="600"/>
                </a:spcAft>
                <a:defRPr/>
              </a:pPr>
              <a:t>6</a:t>
            </a:fld>
            <a:endParaRPr lang="en-US" sz="1000">
              <a:solidFill>
                <a:srgbClr val="FFFFFF"/>
              </a:solidFill>
              <a:latin typeface="Calibri" panose="020F0502020204030204"/>
            </a:endParaRPr>
          </a:p>
        </p:txBody>
      </p:sp>
      <p:pic>
        <p:nvPicPr>
          <p:cNvPr id="2" name="Picture 2" descr="A picture containing circle&#10;&#10;Description automatically generated">
            <a:extLst>
              <a:ext uri="{FF2B5EF4-FFF2-40B4-BE49-F238E27FC236}">
                <a16:creationId xmlns:a16="http://schemas.microsoft.com/office/drawing/2014/main" id="{F3D598DE-EDC0-BDBB-19E7-1D85B4942566}"/>
              </a:ext>
            </a:extLst>
          </p:cNvPr>
          <p:cNvPicPr>
            <a:picLocks noChangeAspect="1"/>
          </p:cNvPicPr>
          <p:nvPr/>
        </p:nvPicPr>
        <p:blipFill>
          <a:blip r:embed="rId3"/>
          <a:stretch>
            <a:fillRect/>
          </a:stretch>
        </p:blipFill>
        <p:spPr>
          <a:xfrm>
            <a:off x="4715" y="5975004"/>
            <a:ext cx="1529659" cy="883279"/>
          </a:xfrm>
          <a:prstGeom prst="rect">
            <a:avLst/>
          </a:prstGeom>
        </p:spPr>
      </p:pic>
    </p:spTree>
    <p:extLst>
      <p:ext uri="{BB962C8B-B14F-4D97-AF65-F5344CB8AC3E}">
        <p14:creationId xmlns:p14="http://schemas.microsoft.com/office/powerpoint/2010/main" val="39747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9486" y="1078992"/>
            <a:ext cx="4701577" cy="1536192"/>
          </a:xfrm>
        </p:spPr>
        <p:txBody>
          <a:bodyPr anchor="b">
            <a:normAutofit/>
          </a:bodyPr>
          <a:lstStyle/>
          <a:p>
            <a:r>
              <a:rPr lang="en-US" sz="4500"/>
              <a:t>Summary of Firearm Data</a:t>
            </a:r>
          </a:p>
        </p:txBody>
      </p:sp>
      <p:sp>
        <p:nvSpPr>
          <p:cNvPr id="14" name="Rectangle 13">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0758"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59486" y="3355848"/>
            <a:ext cx="4701577" cy="2825496"/>
          </a:xfrm>
        </p:spPr>
        <p:txBody>
          <a:bodyPr>
            <a:normAutofit/>
          </a:bodyPr>
          <a:lstStyle/>
          <a:p>
            <a:r>
              <a:rPr lang="en-US" sz="1900"/>
              <a:t>Provides data only if Firearm file was uploaded</a:t>
            </a:r>
          </a:p>
          <a:p>
            <a:endParaRPr lang="en-US" sz="1900"/>
          </a:p>
          <a:p>
            <a:r>
              <a:rPr lang="en-US" sz="1900"/>
              <a:t>Provides Firearm data by School, Grade Level and Firearm Weapon Code/Description</a:t>
            </a:r>
          </a:p>
          <a:p>
            <a:endParaRPr lang="en-US" sz="1900"/>
          </a:p>
        </p:txBody>
      </p:sp>
      <p:sp>
        <p:nvSpPr>
          <p:cNvPr id="4" name="Slide Number Placeholder 3"/>
          <p:cNvSpPr>
            <a:spLocks noGrp="1"/>
          </p:cNvSpPr>
          <p:nvPr>
            <p:ph type="sldNum" sz="quarter" idx="12"/>
          </p:nvPr>
        </p:nvSpPr>
        <p:spPr>
          <a:xfrm>
            <a:off x="335589" y="6297735"/>
            <a:ext cx="2189847" cy="388630"/>
          </a:xfrm>
        </p:spPr>
        <p:txBody>
          <a:bodyPr/>
          <a:lstStyle/>
          <a:p>
            <a:pPr defTabSz="969264">
              <a:spcAft>
                <a:spcPts val="600"/>
              </a:spcAft>
            </a:pPr>
            <a:fld id="{C479D5F6-EDCB-402A-AC08-4943A1820E8F}" type="slidenum">
              <a:rPr lang="en-US" sz="1696" kern="1200">
                <a:solidFill>
                  <a:schemeClr val="bg1">
                    <a:lumMod val="50000"/>
                  </a:schemeClr>
                </a:solidFill>
                <a:latin typeface="+mn-lt"/>
                <a:ea typeface="+mn-ea"/>
                <a:cs typeface="+mn-cs"/>
              </a:rPr>
              <a:pPr defTabSz="969264">
                <a:spcAft>
                  <a:spcPts val="600"/>
                </a:spcAft>
              </a:pPr>
              <a:t>60</a:t>
            </a:fld>
            <a:endParaRPr lang="en-US"/>
          </a:p>
        </p:txBody>
      </p:sp>
      <p:sp>
        <p:nvSpPr>
          <p:cNvPr id="7" name="Rounded Rectangle 6"/>
          <p:cNvSpPr/>
          <p:nvPr/>
        </p:nvSpPr>
        <p:spPr>
          <a:xfrm>
            <a:off x="6052238" y="3246722"/>
            <a:ext cx="2746576" cy="289031"/>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9264">
              <a:spcAft>
                <a:spcPts val="600"/>
              </a:spcAft>
            </a:pPr>
            <a:r>
              <a:rPr lang="en-US" sz="1908" kern="1200">
                <a:solidFill>
                  <a:schemeClr val="lt1"/>
                </a:solidFill>
                <a:latin typeface="+mn-lt"/>
                <a:ea typeface="+mn-ea"/>
                <a:cs typeface="+mn-cs"/>
              </a:rPr>
              <a:t>Firearm (GFSA) Discipline</a:t>
            </a:r>
            <a:endParaRPr lang="en-US"/>
          </a:p>
        </p:txBody>
      </p:sp>
      <p:pic>
        <p:nvPicPr>
          <p:cNvPr id="6" name="Picture 35" descr="A picture containing circle&#10;&#10;Description automatically generated">
            <a:extLst>
              <a:ext uri="{FF2B5EF4-FFF2-40B4-BE49-F238E27FC236}">
                <a16:creationId xmlns:a16="http://schemas.microsoft.com/office/drawing/2014/main" id="{4CF4767C-FE51-3836-7AAE-6EA1BE06F658}"/>
              </a:ext>
            </a:extLst>
          </p:cNvPr>
          <p:cNvPicPr>
            <a:picLocks noChangeAspect="1"/>
          </p:cNvPicPr>
          <p:nvPr/>
        </p:nvPicPr>
        <p:blipFill>
          <a:blip r:embed="rId2"/>
          <a:stretch>
            <a:fillRect/>
          </a:stretch>
        </p:blipFill>
        <p:spPr>
          <a:xfrm>
            <a:off x="7541725" y="5929737"/>
            <a:ext cx="1348590" cy="770111"/>
          </a:xfrm>
          <a:prstGeom prst="rect">
            <a:avLst/>
          </a:prstGeom>
        </p:spPr>
      </p:pic>
    </p:spTree>
    <p:extLst>
      <p:ext uri="{BB962C8B-B14F-4D97-AF65-F5344CB8AC3E}">
        <p14:creationId xmlns:p14="http://schemas.microsoft.com/office/powerpoint/2010/main" val="13565860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02920"/>
            <a:ext cx="7882128" cy="1975104"/>
          </a:xfrm>
        </p:spPr>
        <p:txBody>
          <a:bodyPr anchor="b">
            <a:normAutofit/>
          </a:bodyPr>
          <a:lstStyle/>
          <a:p>
            <a:r>
              <a:rPr lang="en-US" sz="4700"/>
              <a:t>CRDC Reports</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894076"/>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30936" y="3328416"/>
            <a:ext cx="7882128" cy="2715768"/>
          </a:xfrm>
        </p:spPr>
        <p:txBody>
          <a:bodyPr>
            <a:normAutofit/>
          </a:bodyPr>
          <a:lstStyle/>
          <a:p>
            <a:endParaRPr lang="en-US" sz="1900"/>
          </a:p>
          <a:p>
            <a:r>
              <a:rPr lang="en-US" sz="1900"/>
              <a:t>All will have title “CRDC: %%%%”</a:t>
            </a:r>
          </a:p>
          <a:p>
            <a:endParaRPr lang="en-US" sz="1900"/>
          </a:p>
          <a:p>
            <a:r>
              <a:rPr lang="en-US" sz="1900"/>
              <a:t>These reports will have data included for review</a:t>
            </a:r>
          </a:p>
          <a:p>
            <a:endParaRPr lang="en-US" sz="1900"/>
          </a:p>
        </p:txBody>
      </p:sp>
      <p:sp>
        <p:nvSpPr>
          <p:cNvPr id="4" name="Slide Number Placeholder 3"/>
          <p:cNvSpPr>
            <a:spLocks noGrp="1"/>
          </p:cNvSpPr>
          <p:nvPr>
            <p:ph type="sldNum" sz="quarter" idx="12"/>
          </p:nvPr>
        </p:nvSpPr>
        <p:spPr>
          <a:xfrm>
            <a:off x="6537960" y="6356350"/>
            <a:ext cx="197510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61</a:t>
            </a:fld>
            <a:endParaRPr lang="en-US">
              <a:solidFill>
                <a:schemeClr val="tx1">
                  <a:lumMod val="50000"/>
                  <a:lumOff val="50000"/>
                </a:schemeClr>
              </a:solidFill>
            </a:endParaRPr>
          </a:p>
        </p:txBody>
      </p:sp>
      <p:pic>
        <p:nvPicPr>
          <p:cNvPr id="6" name="Picture 35" descr="A picture containing circle&#10;&#10;Description automatically generated">
            <a:extLst>
              <a:ext uri="{FF2B5EF4-FFF2-40B4-BE49-F238E27FC236}">
                <a16:creationId xmlns:a16="http://schemas.microsoft.com/office/drawing/2014/main" id="{2AC38C11-3265-CCA1-A218-5AC8826281B0}"/>
              </a:ext>
            </a:extLst>
          </p:cNvPr>
          <p:cNvPicPr>
            <a:picLocks noChangeAspect="1"/>
          </p:cNvPicPr>
          <p:nvPr/>
        </p:nvPicPr>
        <p:blipFill>
          <a:blip r:embed="rId2"/>
          <a:stretch>
            <a:fillRect/>
          </a:stretch>
        </p:blipFill>
        <p:spPr>
          <a:xfrm>
            <a:off x="106566" y="6042905"/>
            <a:ext cx="1348590" cy="770111"/>
          </a:xfrm>
          <a:prstGeom prst="rect">
            <a:avLst/>
          </a:prstGeom>
        </p:spPr>
      </p:pic>
    </p:spTree>
    <p:extLst>
      <p:ext uri="{BB962C8B-B14F-4D97-AF65-F5344CB8AC3E}">
        <p14:creationId xmlns:p14="http://schemas.microsoft.com/office/powerpoint/2010/main" val="25811136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684398"/>
            <a:ext cx="8375586"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783771" y="1092857"/>
            <a:ext cx="2752278" cy="4389120"/>
          </a:xfrm>
        </p:spPr>
        <p:txBody>
          <a:bodyPr>
            <a:normAutofit/>
          </a:bodyPr>
          <a:lstStyle/>
          <a:p>
            <a:r>
              <a:rPr lang="en-US" sz="3500"/>
              <a:t>Finalize Data</a:t>
            </a:r>
          </a:p>
        </p:txBody>
      </p:sp>
      <p:sp>
        <p:nvSpPr>
          <p:cNvPr id="13" name="Rectangle 12">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2935374"/>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Content Placeholder 1"/>
          <p:cNvSpPr>
            <a:spLocks noGrp="1"/>
          </p:cNvSpPr>
          <p:nvPr>
            <p:ph idx="1"/>
          </p:nvPr>
        </p:nvSpPr>
        <p:spPr>
          <a:xfrm>
            <a:off x="4179509" y="1092857"/>
            <a:ext cx="4252565" cy="4389120"/>
          </a:xfrm>
        </p:spPr>
        <p:txBody>
          <a:bodyPr anchor="ctr">
            <a:normAutofit/>
          </a:bodyPr>
          <a:lstStyle/>
          <a:p>
            <a:r>
              <a:rPr lang="en-US" sz="1700"/>
              <a:t>New file is available to finalize all 3 files at once; this file is titled “All Discipline”</a:t>
            </a:r>
          </a:p>
          <a:p>
            <a:endParaRPr lang="en-US" sz="1700"/>
          </a:p>
          <a:p>
            <a:r>
              <a:rPr lang="en-US" sz="1700"/>
              <a:t>All files must be uploaded and error free </a:t>
            </a:r>
            <a:r>
              <a:rPr lang="en-US" sz="1700" u="sng"/>
              <a:t>OR</a:t>
            </a:r>
            <a:r>
              <a:rPr lang="en-US" sz="1700"/>
              <a:t> indicated as “No” for all schools in No Reportable Incidents tab prior to finalizing</a:t>
            </a:r>
          </a:p>
          <a:p>
            <a:endParaRPr lang="en-US" sz="1700"/>
          </a:p>
          <a:p>
            <a:r>
              <a:rPr lang="en-US" sz="1700"/>
              <a:t>By finalizing the “All Discipline” file ALL 3 files are finalized</a:t>
            </a:r>
          </a:p>
          <a:p>
            <a:endParaRPr lang="en-US" sz="1700"/>
          </a:p>
          <a:p>
            <a:r>
              <a:rPr lang="en-US" sz="1700"/>
              <a:t>Download sign off form will indicate which schools have data reported</a:t>
            </a:r>
          </a:p>
          <a:p>
            <a:endParaRPr lang="en-US" sz="170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62</a:t>
            </a:fld>
            <a:endParaRPr lang="en-US">
              <a:solidFill>
                <a:schemeClr val="tx1">
                  <a:lumMod val="50000"/>
                  <a:lumOff val="50000"/>
                </a:schemeClr>
              </a:solidFill>
            </a:endParaRPr>
          </a:p>
        </p:txBody>
      </p:sp>
      <p:pic>
        <p:nvPicPr>
          <p:cNvPr id="6" name="Picture 35" descr="A picture containing circle&#10;&#10;Description automatically generated">
            <a:extLst>
              <a:ext uri="{FF2B5EF4-FFF2-40B4-BE49-F238E27FC236}">
                <a16:creationId xmlns:a16="http://schemas.microsoft.com/office/drawing/2014/main" id="{A15B2CF7-C3BC-FC58-0434-E7F4BF65AE90}"/>
              </a:ext>
            </a:extLst>
          </p:cNvPr>
          <p:cNvPicPr>
            <a:picLocks noChangeAspect="1"/>
          </p:cNvPicPr>
          <p:nvPr/>
        </p:nvPicPr>
        <p:blipFill>
          <a:blip r:embed="rId2"/>
          <a:stretch>
            <a:fillRect/>
          </a:stretch>
        </p:blipFill>
        <p:spPr>
          <a:xfrm>
            <a:off x="287636" y="5975004"/>
            <a:ext cx="1348590" cy="770111"/>
          </a:xfrm>
          <a:prstGeom prst="rect">
            <a:avLst/>
          </a:prstGeom>
        </p:spPr>
      </p:pic>
    </p:spTree>
    <p:extLst>
      <p:ext uri="{BB962C8B-B14F-4D97-AF65-F5344CB8AC3E}">
        <p14:creationId xmlns:p14="http://schemas.microsoft.com/office/powerpoint/2010/main" val="660619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260019"/>
            <a:ext cx="8375586"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836676" y="509521"/>
            <a:ext cx="7674102" cy="1014984"/>
          </a:xfrm>
        </p:spPr>
        <p:txBody>
          <a:bodyPr>
            <a:normAutofit/>
          </a:bodyPr>
          <a:lstStyle/>
          <a:p>
            <a:r>
              <a:rPr lang="en-US" sz="3500"/>
              <a:t>Finalize Data Steps</a:t>
            </a:r>
          </a:p>
        </p:txBody>
      </p:sp>
      <p:sp>
        <p:nvSpPr>
          <p:cNvPr id="23" name="Rectangle 2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658327"/>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AutoShape 2" descr="Image result for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Content Placeholder 1"/>
          <p:cNvSpPr>
            <a:spLocks noGrp="1"/>
          </p:cNvSpPr>
          <p:nvPr>
            <p:ph idx="1"/>
          </p:nvPr>
        </p:nvSpPr>
        <p:spPr>
          <a:xfrm>
            <a:off x="1401116" y="1673352"/>
            <a:ext cx="6414396" cy="3774344"/>
          </a:xfrm>
        </p:spPr>
        <p:txBody>
          <a:bodyPr/>
          <a:lstStyle/>
          <a:p>
            <a:pPr marL="185166" indent="-185166" defTabSz="740664">
              <a:spcBef>
                <a:spcPts val="810"/>
              </a:spcBef>
            </a:pPr>
            <a:r>
              <a:rPr lang="en-US" sz="1944" kern="1200">
                <a:solidFill>
                  <a:schemeClr val="tx1"/>
                </a:solidFill>
                <a:latin typeface="+mn-lt"/>
                <a:ea typeface="+mn-ea"/>
                <a:cs typeface="+mn-cs"/>
              </a:rPr>
              <a:t>Only the SDA~LEAAPPROVER role can perform this step</a:t>
            </a:r>
          </a:p>
          <a:p>
            <a:pPr marL="185166" indent="-185166" defTabSz="740664">
              <a:spcBef>
                <a:spcPts val="810"/>
              </a:spcBef>
            </a:pPr>
            <a:endParaRPr lang="en-US" sz="1944" kern="1200">
              <a:solidFill>
                <a:schemeClr val="tx1"/>
              </a:solidFill>
              <a:latin typeface="+mn-lt"/>
              <a:ea typeface="+mn-ea"/>
              <a:cs typeface="+mn-cs"/>
            </a:endParaRPr>
          </a:p>
          <a:p>
            <a:endParaRPr lang="en-US"/>
          </a:p>
        </p:txBody>
      </p:sp>
      <p:sp>
        <p:nvSpPr>
          <p:cNvPr id="6" name="Slide Number Placeholder 5"/>
          <p:cNvSpPr>
            <a:spLocks noGrp="1"/>
          </p:cNvSpPr>
          <p:nvPr>
            <p:ph type="sldNum" sz="quarter" idx="12"/>
          </p:nvPr>
        </p:nvSpPr>
        <p:spPr>
          <a:xfrm>
            <a:off x="1071251" y="5710645"/>
            <a:ext cx="1673321" cy="296963"/>
          </a:xfrm>
        </p:spPr>
        <p:txBody>
          <a:bodyPr/>
          <a:lstStyle/>
          <a:p>
            <a:pPr defTabSz="740664">
              <a:spcAft>
                <a:spcPts val="600"/>
              </a:spcAft>
            </a:pPr>
            <a:fld id="{C479D5F6-EDCB-402A-AC08-4943A1820E8F}" type="slidenum">
              <a:rPr lang="en-US" sz="1296" kern="1200">
                <a:solidFill>
                  <a:schemeClr val="bg1">
                    <a:lumMod val="50000"/>
                  </a:schemeClr>
                </a:solidFill>
                <a:latin typeface="+mn-lt"/>
                <a:ea typeface="+mn-ea"/>
                <a:cs typeface="+mn-cs"/>
              </a:rPr>
              <a:pPr defTabSz="740664">
                <a:spcAft>
                  <a:spcPts val="600"/>
                </a:spcAft>
              </a:pPr>
              <a:t>63</a:t>
            </a:fld>
            <a:endParaRPr lang="en-US"/>
          </a:p>
        </p:txBody>
      </p:sp>
      <p:pic>
        <p:nvPicPr>
          <p:cNvPr id="5" name="Picture 4"/>
          <p:cNvPicPr/>
          <p:nvPr/>
        </p:nvPicPr>
        <p:blipFill>
          <a:blip r:embed="rId2"/>
          <a:stretch>
            <a:fillRect/>
          </a:stretch>
        </p:blipFill>
        <p:spPr>
          <a:xfrm>
            <a:off x="1463087" y="2021166"/>
            <a:ext cx="1309219" cy="1048924"/>
          </a:xfrm>
          <a:prstGeom prst="rect">
            <a:avLst/>
          </a:prstGeom>
        </p:spPr>
      </p:pic>
      <p:sp>
        <p:nvSpPr>
          <p:cNvPr id="12" name="Right Arrow 11"/>
          <p:cNvSpPr/>
          <p:nvPr/>
        </p:nvSpPr>
        <p:spPr>
          <a:xfrm>
            <a:off x="2679346" y="2115467"/>
            <a:ext cx="526787" cy="224113"/>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67C135-7A6D-E679-C9C9-B2AD8B47B26F}"/>
              </a:ext>
            </a:extLst>
          </p:cNvPr>
          <p:cNvPicPr>
            <a:picLocks noChangeAspect="1"/>
          </p:cNvPicPr>
          <p:nvPr/>
        </p:nvPicPr>
        <p:blipFill>
          <a:blip r:embed="rId3"/>
          <a:stretch>
            <a:fillRect/>
          </a:stretch>
        </p:blipFill>
        <p:spPr>
          <a:xfrm>
            <a:off x="3206133" y="1961408"/>
            <a:ext cx="5070070" cy="1486333"/>
          </a:xfrm>
          <a:prstGeom prst="rect">
            <a:avLst/>
          </a:prstGeom>
        </p:spPr>
      </p:pic>
      <p:pic>
        <p:nvPicPr>
          <p:cNvPr id="13" name="Picture 2">
            <a:extLst>
              <a:ext uri="{FF2B5EF4-FFF2-40B4-BE49-F238E27FC236}">
                <a16:creationId xmlns:a16="http://schemas.microsoft.com/office/drawing/2014/main" id="{8ACB7EC8-8EAD-31F1-BE0D-CCE75372B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9648" y="3719354"/>
            <a:ext cx="3865681" cy="17972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357D653-3C9B-25FE-BC50-34E5381BBA72}"/>
              </a:ext>
            </a:extLst>
          </p:cNvPr>
          <p:cNvSpPr txBox="1"/>
          <p:nvPr/>
        </p:nvSpPr>
        <p:spPr>
          <a:xfrm>
            <a:off x="5741168" y="3915292"/>
            <a:ext cx="2213788" cy="617990"/>
          </a:xfrm>
          <a:prstGeom prst="rect">
            <a:avLst/>
          </a:prstGeom>
          <a:noFill/>
        </p:spPr>
        <p:txBody>
          <a:bodyPr wrap="square" rtlCol="0">
            <a:spAutoFit/>
          </a:bodyPr>
          <a:lstStyle/>
          <a:p>
            <a:pPr defTabSz="740664">
              <a:spcAft>
                <a:spcPts val="600"/>
              </a:spcAft>
            </a:pPr>
            <a:r>
              <a:rPr lang="en-US" sz="1458" kern="1200">
                <a:solidFill>
                  <a:schemeClr val="tx1"/>
                </a:solidFill>
                <a:latin typeface="+mn-lt"/>
                <a:ea typeface="+mn-ea"/>
                <a:cs typeface="+mn-cs"/>
              </a:rPr>
              <a:t>Submit to CDE</a:t>
            </a:r>
          </a:p>
          <a:p>
            <a:pPr defTabSz="740664">
              <a:spcAft>
                <a:spcPts val="600"/>
              </a:spcAft>
            </a:pPr>
            <a:r>
              <a:rPr lang="en-US" sz="1458" kern="1200">
                <a:solidFill>
                  <a:schemeClr val="tx1"/>
                </a:solidFill>
                <a:latin typeface="+mn-lt"/>
                <a:ea typeface="+mn-ea"/>
                <a:cs typeface="+mn-cs"/>
              </a:rPr>
              <a:t>Download Sign off Form</a:t>
            </a:r>
            <a:endParaRPr lang="en-US"/>
          </a:p>
        </p:txBody>
      </p:sp>
      <p:pic>
        <p:nvPicPr>
          <p:cNvPr id="8" name="Picture 35" descr="A picture containing circle&#10;&#10;Description automatically generated">
            <a:extLst>
              <a:ext uri="{FF2B5EF4-FFF2-40B4-BE49-F238E27FC236}">
                <a16:creationId xmlns:a16="http://schemas.microsoft.com/office/drawing/2014/main" id="{7C1C7D6A-8C2B-B483-0AF0-B1432EA95661}"/>
              </a:ext>
            </a:extLst>
          </p:cNvPr>
          <p:cNvPicPr>
            <a:picLocks noChangeAspect="1"/>
          </p:cNvPicPr>
          <p:nvPr/>
        </p:nvPicPr>
        <p:blipFill>
          <a:blip r:embed="rId5"/>
          <a:stretch>
            <a:fillRect/>
          </a:stretch>
        </p:blipFill>
        <p:spPr>
          <a:xfrm>
            <a:off x="7496457" y="6008955"/>
            <a:ext cx="1348590" cy="770111"/>
          </a:xfrm>
          <a:prstGeom prst="rect">
            <a:avLst/>
          </a:prstGeom>
        </p:spPr>
      </p:pic>
    </p:spTree>
    <p:extLst>
      <p:ext uri="{BB962C8B-B14F-4D97-AF65-F5344CB8AC3E}">
        <p14:creationId xmlns:p14="http://schemas.microsoft.com/office/powerpoint/2010/main" val="3829753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15125" y="1153572"/>
            <a:ext cx="2400300" cy="4461163"/>
          </a:xfrm>
        </p:spPr>
        <p:txBody>
          <a:bodyPr>
            <a:normAutofit/>
          </a:bodyPr>
          <a:lstStyle/>
          <a:p>
            <a:r>
              <a:rPr lang="en-US">
                <a:solidFill>
                  <a:srgbClr val="FFFFFF"/>
                </a:solidFill>
              </a:rPr>
              <a:t>Quick Review of Process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ontent Placeholder 5"/>
          <p:cNvSpPr>
            <a:spLocks noGrp="1"/>
          </p:cNvSpPr>
          <p:nvPr>
            <p:ph idx="1"/>
          </p:nvPr>
        </p:nvSpPr>
        <p:spPr>
          <a:xfrm>
            <a:off x="3335481" y="591344"/>
            <a:ext cx="5179868" cy="5585619"/>
          </a:xfrm>
        </p:spPr>
        <p:txBody>
          <a:bodyPr anchor="ctr">
            <a:normAutofit/>
          </a:bodyPr>
          <a:lstStyle/>
          <a:p>
            <a:r>
              <a:rPr lang="en-US"/>
              <a:t>Update ‘No Reportable Incidents’ Tab</a:t>
            </a:r>
          </a:p>
          <a:p>
            <a:r>
              <a:rPr lang="en-US"/>
              <a:t>Upload Data files in order </a:t>
            </a:r>
            <a:r>
              <a:rPr lang="en-US" i="1"/>
              <a:t>(if applicable)</a:t>
            </a:r>
            <a:endParaRPr lang="en-US"/>
          </a:p>
          <a:p>
            <a:pPr marL="822960" lvl="1" indent="-457200">
              <a:buClr>
                <a:srgbClr val="EF7521"/>
              </a:buClr>
              <a:buFont typeface="+mj-lt"/>
              <a:buAutoNum type="arabicPeriod"/>
            </a:pPr>
            <a:r>
              <a:rPr lang="en-US"/>
              <a:t>Discipline by Action File</a:t>
            </a:r>
          </a:p>
          <a:p>
            <a:pPr marL="822960" lvl="1" indent="-457200">
              <a:buClr>
                <a:srgbClr val="EF7521"/>
              </a:buClr>
              <a:buFont typeface="+mj-lt"/>
              <a:buAutoNum type="arabicPeriod"/>
            </a:pPr>
            <a:r>
              <a:rPr lang="en-US"/>
              <a:t>Discipline by Student Demographic File</a:t>
            </a:r>
          </a:p>
          <a:p>
            <a:pPr marL="822960" lvl="1" indent="-457200">
              <a:buClr>
                <a:srgbClr val="EF7521"/>
              </a:buClr>
              <a:buFont typeface="+mj-lt"/>
              <a:buAutoNum type="arabicPeriod"/>
            </a:pPr>
            <a:r>
              <a:rPr lang="en-US"/>
              <a:t>Firearm (GFSA) Discipline File </a:t>
            </a:r>
          </a:p>
          <a:p>
            <a:pPr marL="365760" lvl="1" indent="0">
              <a:buClr>
                <a:schemeClr val="accent1">
                  <a:lumMod val="75000"/>
                </a:schemeClr>
              </a:buClr>
              <a:buNone/>
            </a:pPr>
            <a:endParaRPr lang="en-US"/>
          </a:p>
          <a:p>
            <a:pPr marL="548640" indent="-457200">
              <a:buFont typeface="Wingdings" panose="05000000000000000000" pitchFamily="2" charset="2"/>
              <a:buChar char="§"/>
            </a:pPr>
            <a:r>
              <a:rPr lang="en-US"/>
              <a:t>Review error reports, correct data and re-upload files as needed</a:t>
            </a:r>
          </a:p>
          <a:p>
            <a:pPr marL="548640" indent="-457200">
              <a:buFont typeface="Wingdings" panose="05000000000000000000" pitchFamily="2" charset="2"/>
              <a:buChar char="§"/>
            </a:pPr>
            <a:r>
              <a:rPr lang="en-US"/>
              <a:t>Review data reports for accuracy</a:t>
            </a:r>
          </a:p>
          <a:p>
            <a:pPr marL="548640" indent="-457200">
              <a:buFont typeface="Wingdings" panose="05000000000000000000" pitchFamily="2" charset="2"/>
              <a:buChar char="§"/>
            </a:pPr>
            <a:r>
              <a:rPr lang="en-US"/>
              <a:t>Finalize data file utilizing the ‘All Discipline File’</a:t>
            </a:r>
          </a:p>
          <a:p>
            <a:endParaRPr lang="en-US"/>
          </a:p>
          <a:p>
            <a:pPr lvl="1"/>
            <a:endParaRPr lang="en-US"/>
          </a:p>
        </p:txBody>
      </p:sp>
      <p:sp>
        <p:nvSpPr>
          <p:cNvPr id="2" name="Slide Number Placeholder 1"/>
          <p:cNvSpPr>
            <a:spLocks noGrp="1"/>
          </p:cNvSpPr>
          <p:nvPr>
            <p:ph type="sldNum" sz="quarter" idx="12"/>
          </p:nvPr>
        </p:nvSpPr>
        <p:spPr>
          <a:xfrm>
            <a:off x="7156173" y="6356350"/>
            <a:ext cx="1359176" cy="365125"/>
          </a:xfrm>
        </p:spPr>
        <p:txBody>
          <a:bodyPr>
            <a:normAutofit/>
          </a:bodyPr>
          <a:lstStyle/>
          <a:p>
            <a:pPr>
              <a:spcAft>
                <a:spcPts val="600"/>
              </a:spcAft>
            </a:pPr>
            <a:fld id="{C479D5F6-EDCB-402A-AC08-4943A1820E8F}" type="slidenum">
              <a:rPr lang="en-US" smtClean="0"/>
              <a:pPr>
                <a:spcAft>
                  <a:spcPts val="600"/>
                </a:spcAft>
              </a:pPr>
              <a:t>64</a:t>
            </a:fld>
            <a:endParaRPr lang="en-US"/>
          </a:p>
        </p:txBody>
      </p:sp>
      <p:pic>
        <p:nvPicPr>
          <p:cNvPr id="4" name="Picture 35" descr="A picture containing circle&#10;&#10;Description automatically generated">
            <a:extLst>
              <a:ext uri="{FF2B5EF4-FFF2-40B4-BE49-F238E27FC236}">
                <a16:creationId xmlns:a16="http://schemas.microsoft.com/office/drawing/2014/main" id="{540E7A7F-0B13-2CF9-F55E-F97EE6DA1B7C}"/>
              </a:ext>
            </a:extLst>
          </p:cNvPr>
          <p:cNvPicPr>
            <a:picLocks noChangeAspect="1"/>
          </p:cNvPicPr>
          <p:nvPr/>
        </p:nvPicPr>
        <p:blipFill>
          <a:blip r:embed="rId2"/>
          <a:stretch>
            <a:fillRect/>
          </a:stretch>
        </p:blipFill>
        <p:spPr>
          <a:xfrm>
            <a:off x="2652853" y="5975004"/>
            <a:ext cx="1348590" cy="770111"/>
          </a:xfrm>
          <a:prstGeom prst="rect">
            <a:avLst/>
          </a:prstGeom>
        </p:spPr>
      </p:pic>
    </p:spTree>
    <p:extLst>
      <p:ext uri="{BB962C8B-B14F-4D97-AF65-F5344CB8AC3E}">
        <p14:creationId xmlns:p14="http://schemas.microsoft.com/office/powerpoint/2010/main" val="3215447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9352" y="5486400"/>
            <a:ext cx="2004648"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Graphic 12" descr="Envelope">
            <a:extLst>
              <a:ext uri="{FF2B5EF4-FFF2-40B4-BE49-F238E27FC236}">
                <a16:creationId xmlns:a16="http://schemas.microsoft.com/office/drawing/2014/main" id="{4BC1F23E-E4E3-E335-99F3-008F4198A0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5789" y="1551128"/>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0" name="Arc 1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1537" y="650160"/>
            <a:ext cx="2240924"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44E66F-76B3-4D1E-BDE3-764316B4CC85}"/>
              </a:ext>
            </a:extLst>
          </p:cNvPr>
          <p:cNvSpPr>
            <a:spLocks noGrp="1"/>
          </p:cNvSpPr>
          <p:nvPr>
            <p:ph type="title"/>
          </p:nvPr>
        </p:nvSpPr>
        <p:spPr>
          <a:xfrm>
            <a:off x="628650" y="479493"/>
            <a:ext cx="3943350" cy="1325563"/>
          </a:xfrm>
        </p:spPr>
        <p:txBody>
          <a:bodyPr>
            <a:normAutofit/>
          </a:bodyPr>
          <a:lstStyle/>
          <a:p>
            <a:r>
              <a:rPr lang="en-US"/>
              <a:t>Thanks for Attending!</a:t>
            </a:r>
          </a:p>
        </p:txBody>
      </p:sp>
      <p:sp>
        <p:nvSpPr>
          <p:cNvPr id="9" name="Content Placeholder 8">
            <a:extLst>
              <a:ext uri="{FF2B5EF4-FFF2-40B4-BE49-F238E27FC236}">
                <a16:creationId xmlns:a16="http://schemas.microsoft.com/office/drawing/2014/main" id="{E7E823FF-A368-4776-B462-F9B579DC7B1D}"/>
              </a:ext>
            </a:extLst>
          </p:cNvPr>
          <p:cNvSpPr>
            <a:spLocks noGrp="1"/>
          </p:cNvSpPr>
          <p:nvPr>
            <p:ph idx="1"/>
          </p:nvPr>
        </p:nvSpPr>
        <p:spPr>
          <a:xfrm>
            <a:off x="289146" y="-901349"/>
            <a:ext cx="4282854" cy="7066996"/>
          </a:xfrm>
        </p:spPr>
        <p:txBody>
          <a:bodyPr vert="horz" lIns="0" tIns="0" rIns="0" bIns="45720" rtlCol="0" anchor="t">
            <a:noAutofit/>
          </a:bodyPr>
          <a:lstStyle/>
          <a:p>
            <a:pPr marL="0" indent="0">
              <a:spcBef>
                <a:spcPts val="0"/>
              </a:spcBef>
              <a:spcAft>
                <a:spcPts val="600"/>
              </a:spcAft>
              <a:buNone/>
            </a:pPr>
            <a:endParaRPr lang="en-US" sz="1300"/>
          </a:p>
          <a:p>
            <a:pPr marL="0" indent="0">
              <a:spcBef>
                <a:spcPts val="0"/>
              </a:spcBef>
              <a:spcAft>
                <a:spcPts val="600"/>
              </a:spcAft>
              <a:buNone/>
            </a:pPr>
            <a:endParaRPr lang="en-US" sz="1300"/>
          </a:p>
          <a:p>
            <a:pPr marL="0" indent="0">
              <a:spcBef>
                <a:spcPts val="0"/>
              </a:spcBef>
              <a:spcAft>
                <a:spcPts val="600"/>
              </a:spcAft>
              <a:buNone/>
            </a:pPr>
            <a:endParaRPr lang="en-US" sz="1300"/>
          </a:p>
          <a:p>
            <a:pPr marL="0" indent="0">
              <a:spcBef>
                <a:spcPts val="0"/>
              </a:spcBef>
              <a:spcAft>
                <a:spcPts val="600"/>
              </a:spcAft>
              <a:buNone/>
            </a:pPr>
            <a:endParaRPr lang="en-US" sz="1300"/>
          </a:p>
          <a:p>
            <a:pPr marL="0" indent="0">
              <a:spcBef>
                <a:spcPts val="0"/>
              </a:spcBef>
              <a:spcAft>
                <a:spcPts val="600"/>
              </a:spcAft>
              <a:buNone/>
            </a:pPr>
            <a:endParaRPr lang="en-US" sz="1300"/>
          </a:p>
          <a:p>
            <a:pPr marL="0" indent="0">
              <a:spcBef>
                <a:spcPts val="0"/>
              </a:spcBef>
              <a:spcAft>
                <a:spcPts val="600"/>
              </a:spcAft>
              <a:buNone/>
            </a:pPr>
            <a:endParaRPr lang="en-US" sz="1300"/>
          </a:p>
          <a:p>
            <a:pPr marL="0" indent="0">
              <a:spcBef>
                <a:spcPts val="0"/>
              </a:spcBef>
              <a:spcAft>
                <a:spcPts val="600"/>
              </a:spcAft>
              <a:buNone/>
            </a:pPr>
            <a:endParaRPr lang="en-US" sz="1300"/>
          </a:p>
          <a:p>
            <a:pPr marL="0" indent="0">
              <a:spcBef>
                <a:spcPts val="0"/>
              </a:spcBef>
              <a:spcAft>
                <a:spcPts val="600"/>
              </a:spcAft>
              <a:buNone/>
            </a:pPr>
            <a:endParaRPr lang="en-US" sz="1300"/>
          </a:p>
          <a:p>
            <a:pPr marL="0" indent="0">
              <a:spcBef>
                <a:spcPts val="0"/>
              </a:spcBef>
              <a:spcAft>
                <a:spcPts val="600"/>
              </a:spcAft>
              <a:buNone/>
            </a:pPr>
            <a:endParaRPr lang="en-US" sz="1300"/>
          </a:p>
          <a:p>
            <a:pPr marL="0" indent="0">
              <a:spcBef>
                <a:spcPts val="0"/>
              </a:spcBef>
              <a:spcAft>
                <a:spcPts val="600"/>
              </a:spcAft>
              <a:buNone/>
            </a:pPr>
            <a:r>
              <a:rPr lang="en-US" sz="2800" b="1" dirty="0"/>
              <a:t>Any questions or if you need any assistance with the School Discipline collection, please contact me.</a:t>
            </a:r>
            <a:endParaRPr lang="en-US" sz="2800" b="1" dirty="0">
              <a:cs typeface="Calibri"/>
            </a:endParaRPr>
          </a:p>
          <a:p>
            <a:pPr marL="0" indent="0">
              <a:spcBef>
                <a:spcPts val="0"/>
              </a:spcBef>
              <a:spcAft>
                <a:spcPts val="600"/>
              </a:spcAft>
              <a:buNone/>
            </a:pPr>
            <a:endParaRPr lang="en-US" sz="2800">
              <a:cs typeface="Calibri"/>
            </a:endParaRPr>
          </a:p>
          <a:p>
            <a:pPr marL="0" indent="0">
              <a:spcBef>
                <a:spcPts val="0"/>
              </a:spcBef>
              <a:spcAft>
                <a:spcPts val="600"/>
              </a:spcAft>
              <a:buNone/>
            </a:pPr>
            <a:r>
              <a:rPr lang="en-US" sz="2800" b="1" dirty="0"/>
              <a:t>Dawna </a:t>
            </a:r>
            <a:r>
              <a:rPr lang="en-US" sz="2800" b="1" dirty="0" err="1"/>
              <a:t>Gudka</a:t>
            </a:r>
            <a:endParaRPr lang="en-US" sz="2800" b="1" dirty="0" err="1">
              <a:cs typeface="Calibri"/>
            </a:endParaRPr>
          </a:p>
          <a:p>
            <a:pPr marL="0" indent="0">
              <a:spcBef>
                <a:spcPts val="0"/>
              </a:spcBef>
              <a:spcAft>
                <a:spcPts val="600"/>
              </a:spcAft>
              <a:buNone/>
            </a:pPr>
            <a:r>
              <a:rPr lang="en-US" sz="2800" b="1" dirty="0">
                <a:hlinkClick r:id="rId4">
                  <a:extLst>
                    <a:ext uri="{A12FA001-AC4F-418D-AE19-62706E023703}">
                      <ahyp:hlinkClr xmlns:ahyp="http://schemas.microsoft.com/office/drawing/2018/hyperlinkcolor" val="tx"/>
                    </a:ext>
                  </a:extLst>
                </a:hlinkClick>
              </a:rPr>
              <a:t>Gudka_d@cde.state.co.us</a:t>
            </a:r>
            <a:endParaRPr lang="en-US" sz="2800" b="1" dirty="0">
              <a:cs typeface="Calibri"/>
            </a:endParaRPr>
          </a:p>
          <a:p>
            <a:pPr marL="0" indent="0">
              <a:spcBef>
                <a:spcPts val="0"/>
              </a:spcBef>
              <a:spcAft>
                <a:spcPts val="600"/>
              </a:spcAft>
              <a:buNone/>
            </a:pPr>
            <a:r>
              <a:rPr lang="en-US" sz="2800" b="1" dirty="0">
                <a:cs typeface="Calibri"/>
              </a:rPr>
              <a:t>(303) 598-7901</a:t>
            </a:r>
          </a:p>
          <a:p>
            <a:pPr marL="0" indent="0">
              <a:spcBef>
                <a:spcPts val="0"/>
              </a:spcBef>
              <a:spcAft>
                <a:spcPts val="600"/>
              </a:spcAft>
              <a:buNone/>
            </a:pPr>
            <a:endParaRPr lang="en-US" sz="2800"/>
          </a:p>
          <a:p>
            <a:pPr marL="0" indent="0">
              <a:spcBef>
                <a:spcPts val="0"/>
              </a:spcBef>
              <a:spcAft>
                <a:spcPts val="600"/>
              </a:spcAft>
              <a:buNone/>
            </a:pPr>
            <a:r>
              <a:rPr lang="en-US" sz="2800" b="1" dirty="0">
                <a:hlinkClick r:id="rId5">
                  <a:extLst>
                    <a:ext uri="{A12FA001-AC4F-418D-AE19-62706E023703}">
                      <ahyp:hlinkClr xmlns:ahyp="http://schemas.microsoft.com/office/drawing/2018/hyperlinkcolor" val="tx"/>
                    </a:ext>
                  </a:extLst>
                </a:hlinkClick>
              </a:rPr>
              <a:t>School Discipline Website</a:t>
            </a:r>
            <a:endParaRPr lang="en-US" sz="2800" b="1" dirty="0"/>
          </a:p>
        </p:txBody>
      </p:sp>
      <p:sp>
        <p:nvSpPr>
          <p:cNvPr id="4" name="Slide Number Placeholder 3">
            <a:extLst>
              <a:ext uri="{FF2B5EF4-FFF2-40B4-BE49-F238E27FC236}">
                <a16:creationId xmlns:a16="http://schemas.microsoft.com/office/drawing/2014/main" id="{5A9E98B5-172B-46AB-98AC-B6B6CF91AB19}"/>
              </a:ext>
            </a:extLst>
          </p:cNvPr>
          <p:cNvSpPr>
            <a:spLocks noGrp="1"/>
          </p:cNvSpPr>
          <p:nvPr>
            <p:ph type="sldNum" sz="quarter" idx="12"/>
          </p:nvPr>
        </p:nvSpPr>
        <p:spPr>
          <a:xfrm>
            <a:off x="6457950" y="6356350"/>
            <a:ext cx="2057400" cy="365125"/>
          </a:xfrm>
        </p:spPr>
        <p:txBody>
          <a:bodyPr>
            <a:normAutofit/>
          </a:bodyPr>
          <a:lstStyle/>
          <a:p>
            <a:pPr>
              <a:spcAft>
                <a:spcPts val="600"/>
              </a:spcAft>
            </a:pPr>
            <a:fld id="{C479D5F6-EDCB-402A-AC08-4943A1820E8F}" type="slidenum">
              <a:rPr lang="en-US" dirty="0" smtClean="0"/>
              <a:pPr>
                <a:spcAft>
                  <a:spcPts val="600"/>
                </a:spcAft>
              </a:pPr>
              <a:t>65</a:t>
            </a:fld>
            <a:endParaRPr lang="en-US"/>
          </a:p>
        </p:txBody>
      </p:sp>
    </p:spTree>
    <p:extLst>
      <p:ext uri="{BB962C8B-B14F-4D97-AF65-F5344CB8AC3E}">
        <p14:creationId xmlns:p14="http://schemas.microsoft.com/office/powerpoint/2010/main" val="348348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A1488-93FE-40A5-9796-7D46DF853DD2}"/>
              </a:ext>
            </a:extLst>
          </p:cNvPr>
          <p:cNvSpPr>
            <a:spLocks noGrp="1"/>
          </p:cNvSpPr>
          <p:nvPr>
            <p:ph type="title"/>
          </p:nvPr>
        </p:nvSpPr>
        <p:spPr>
          <a:xfrm>
            <a:off x="630936" y="256032"/>
            <a:ext cx="7879842" cy="1014984"/>
          </a:xfrm>
        </p:spPr>
        <p:txBody>
          <a:bodyPr anchor="b">
            <a:normAutofit/>
          </a:bodyPr>
          <a:lstStyle/>
          <a:p>
            <a:r>
              <a:rPr lang="en-US"/>
              <a:t>Suspension and Expulsion Reporting for Preschool Students</a:t>
            </a:r>
          </a:p>
        </p:txBody>
      </p:sp>
      <p:sp>
        <p:nvSpPr>
          <p:cNvPr id="8"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7527938D-0053-4503-8798-7F4D48CCF74F}"/>
              </a:ext>
            </a:extLst>
          </p:cNvPr>
          <p:cNvSpPr>
            <a:spLocks noGrp="1"/>
          </p:cNvSpPr>
          <p:nvPr>
            <p:ph type="sldNum" sz="quarter" idx="12"/>
          </p:nvPr>
        </p:nvSpPr>
        <p:spPr>
          <a:xfrm>
            <a:off x="6654940" y="6356350"/>
            <a:ext cx="185812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7</a:t>
            </a:fld>
            <a:endParaRPr lang="en-US">
              <a:solidFill>
                <a:schemeClr val="tx1">
                  <a:lumMod val="50000"/>
                  <a:lumOff val="50000"/>
                </a:schemeClr>
              </a:solidFill>
            </a:endParaRPr>
          </a:p>
        </p:txBody>
      </p:sp>
      <p:graphicFrame>
        <p:nvGraphicFramePr>
          <p:cNvPr id="11" name="Content Placeholder 2">
            <a:extLst>
              <a:ext uri="{FF2B5EF4-FFF2-40B4-BE49-F238E27FC236}">
                <a16:creationId xmlns:a16="http://schemas.microsoft.com/office/drawing/2014/main" id="{34945221-9AD0-A674-8DD1-E959478835E5}"/>
              </a:ext>
            </a:extLst>
          </p:cNvPr>
          <p:cNvGraphicFramePr>
            <a:graphicFrameLocks noGrp="1"/>
          </p:cNvGraphicFramePr>
          <p:nvPr>
            <p:ph idx="1"/>
            <p:extLst>
              <p:ext uri="{D42A27DB-BD31-4B8C-83A1-F6EECF244321}">
                <p14:modId xmlns:p14="http://schemas.microsoft.com/office/powerpoint/2010/main" val="1872261219"/>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 name="Picture 35" descr="A picture containing circle&#10;&#10;Description automatically generated">
            <a:extLst>
              <a:ext uri="{FF2B5EF4-FFF2-40B4-BE49-F238E27FC236}">
                <a16:creationId xmlns:a16="http://schemas.microsoft.com/office/drawing/2014/main" id="{05AB95E1-36AE-98C6-B27B-E1856C87E921}"/>
              </a:ext>
            </a:extLst>
          </p:cNvPr>
          <p:cNvPicPr>
            <a:picLocks noChangeAspect="1"/>
          </p:cNvPicPr>
          <p:nvPr/>
        </p:nvPicPr>
        <p:blipFill>
          <a:blip r:embed="rId7"/>
          <a:stretch>
            <a:fillRect/>
          </a:stretch>
        </p:blipFill>
        <p:spPr>
          <a:xfrm>
            <a:off x="7790695" y="67618"/>
            <a:ext cx="1348590" cy="770111"/>
          </a:xfrm>
          <a:prstGeom prst="rect">
            <a:avLst/>
          </a:prstGeom>
        </p:spPr>
      </p:pic>
    </p:spTree>
    <p:extLst>
      <p:ext uri="{BB962C8B-B14F-4D97-AF65-F5344CB8AC3E}">
        <p14:creationId xmlns:p14="http://schemas.microsoft.com/office/powerpoint/2010/main" val="303477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D64146-2A89-4A80-BC01-289740527DA3}"/>
              </a:ext>
            </a:extLst>
          </p:cNvPr>
          <p:cNvSpPr>
            <a:spLocks noGrp="1"/>
          </p:cNvSpPr>
          <p:nvPr>
            <p:ph type="title"/>
          </p:nvPr>
        </p:nvSpPr>
        <p:spPr>
          <a:xfrm>
            <a:off x="630936" y="256032"/>
            <a:ext cx="7879842" cy="1014984"/>
          </a:xfrm>
        </p:spPr>
        <p:txBody>
          <a:bodyPr anchor="b">
            <a:normAutofit/>
          </a:bodyPr>
          <a:lstStyle/>
          <a:p>
            <a:r>
              <a:rPr lang="en-US"/>
              <a:t>How are suspensions and expulsions defined in early childhood? </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7618FE73-697F-4231-AF6A-01EF3549007A}"/>
              </a:ext>
            </a:extLst>
          </p:cNvPr>
          <p:cNvSpPr>
            <a:spLocks noGrp="1"/>
          </p:cNvSpPr>
          <p:nvPr>
            <p:ph type="sldNum" sz="quarter" idx="12"/>
          </p:nvPr>
        </p:nvSpPr>
        <p:spPr>
          <a:xfrm>
            <a:off x="6654940" y="6356350"/>
            <a:ext cx="185812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8</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091BACFF-ED95-E0E2-211A-062972959068}"/>
              </a:ext>
            </a:extLst>
          </p:cNvPr>
          <p:cNvGraphicFramePr>
            <a:graphicFrameLocks noGrp="1"/>
          </p:cNvGraphicFramePr>
          <p:nvPr>
            <p:ph idx="1"/>
            <p:extLst>
              <p:ext uri="{D42A27DB-BD31-4B8C-83A1-F6EECF244321}">
                <p14:modId xmlns:p14="http://schemas.microsoft.com/office/powerpoint/2010/main" val="2863619287"/>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35" descr="A picture containing circle&#10;&#10;Description automatically generated">
            <a:extLst>
              <a:ext uri="{FF2B5EF4-FFF2-40B4-BE49-F238E27FC236}">
                <a16:creationId xmlns:a16="http://schemas.microsoft.com/office/drawing/2014/main" id="{9AE5D725-1FD1-0615-8D61-2FBACFC5DEFB}"/>
              </a:ext>
            </a:extLst>
          </p:cNvPr>
          <p:cNvPicPr>
            <a:picLocks noChangeAspect="1"/>
          </p:cNvPicPr>
          <p:nvPr/>
        </p:nvPicPr>
        <p:blipFill>
          <a:blip r:embed="rId7"/>
          <a:stretch>
            <a:fillRect/>
          </a:stretch>
        </p:blipFill>
        <p:spPr>
          <a:xfrm>
            <a:off x="4715" y="6156073"/>
            <a:ext cx="1348590" cy="770111"/>
          </a:xfrm>
          <a:prstGeom prst="rect">
            <a:avLst/>
          </a:prstGeom>
        </p:spPr>
      </p:pic>
    </p:spTree>
    <p:extLst>
      <p:ext uri="{BB962C8B-B14F-4D97-AF65-F5344CB8AC3E}">
        <p14:creationId xmlns:p14="http://schemas.microsoft.com/office/powerpoint/2010/main" val="280278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oy plastic numbers">
            <a:extLst>
              <a:ext uri="{FF2B5EF4-FFF2-40B4-BE49-F238E27FC236}">
                <a16:creationId xmlns:a16="http://schemas.microsoft.com/office/drawing/2014/main" id="{898D896D-625D-1E12-DFA5-E5BED1BF3402}"/>
              </a:ext>
            </a:extLst>
          </p:cNvPr>
          <p:cNvPicPr>
            <a:picLocks noChangeAspect="1"/>
          </p:cNvPicPr>
          <p:nvPr/>
        </p:nvPicPr>
        <p:blipFill rotWithShape="1">
          <a:blip r:embed="rId2"/>
          <a:srcRect l="16815" r="17952" b="-3"/>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panose="020F0502020204030204"/>
            </a:endParaRPr>
          </a:p>
        </p:txBody>
      </p:sp>
      <p:sp useBgFill="1">
        <p:nvSpPr>
          <p:cNvPr id="14" name="Freeform: Shape 13">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F456C732-E53F-436E-9190-01D06C99FDEC}"/>
              </a:ext>
            </a:extLst>
          </p:cNvPr>
          <p:cNvSpPr>
            <a:spLocks noGrp="1"/>
          </p:cNvSpPr>
          <p:nvPr>
            <p:ph type="title"/>
          </p:nvPr>
        </p:nvSpPr>
        <p:spPr>
          <a:xfrm>
            <a:off x="278320" y="1161288"/>
            <a:ext cx="2578608" cy="1125728"/>
          </a:xfrm>
        </p:spPr>
        <p:txBody>
          <a:bodyPr anchor="b">
            <a:normAutofit/>
          </a:bodyPr>
          <a:lstStyle/>
          <a:p>
            <a:r>
              <a:rPr lang="en-US"/>
              <a:t>Examples of Suspension in Early Childhood</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50317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50FCB4F-8A9C-4DAD-9E27-5ADE752D746A}"/>
              </a:ext>
            </a:extLst>
          </p:cNvPr>
          <p:cNvSpPr>
            <a:spLocks noGrp="1"/>
          </p:cNvSpPr>
          <p:nvPr>
            <p:ph idx="1"/>
          </p:nvPr>
        </p:nvSpPr>
        <p:spPr>
          <a:xfrm>
            <a:off x="278320" y="2718054"/>
            <a:ext cx="2579180" cy="3207258"/>
          </a:xfrm>
        </p:spPr>
        <p:txBody>
          <a:bodyPr anchor="t">
            <a:normAutofit/>
          </a:bodyPr>
          <a:lstStyle/>
          <a:p>
            <a:r>
              <a:rPr lang="en-US" sz="1300"/>
              <a:t>The following are examples that must be counted when reporting </a:t>
            </a:r>
            <a:r>
              <a:rPr lang="en-US" sz="1300" b="1" u="sng"/>
              <a:t>out of school suspensions in early childhood</a:t>
            </a:r>
            <a:r>
              <a:rPr lang="en-US" sz="1300"/>
              <a:t>:</a:t>
            </a:r>
          </a:p>
          <a:p>
            <a:pPr lvl="1"/>
            <a:endParaRPr lang="en-US" sz="1300"/>
          </a:p>
          <a:p>
            <a:pPr lvl="1"/>
            <a:r>
              <a:rPr lang="en-US" sz="1300"/>
              <a:t>Asking a family member to pick up a child early from preschool due to concerning or challenging behavior</a:t>
            </a:r>
          </a:p>
          <a:p>
            <a:pPr lvl="1"/>
            <a:endParaRPr lang="en-US" sz="1300"/>
          </a:p>
          <a:p>
            <a:pPr lvl="1"/>
            <a:r>
              <a:rPr lang="en-US" sz="1300"/>
              <a:t>Limiting the amount of time a child may attend programming due to concerning or challenging behavior</a:t>
            </a:r>
          </a:p>
        </p:txBody>
      </p:sp>
      <p:sp>
        <p:nvSpPr>
          <p:cNvPr id="4" name="Slide Number Placeholder 3">
            <a:extLst>
              <a:ext uri="{FF2B5EF4-FFF2-40B4-BE49-F238E27FC236}">
                <a16:creationId xmlns:a16="http://schemas.microsoft.com/office/drawing/2014/main" id="{7DADDAFC-F2BE-40EB-8963-424F51A27BC5}"/>
              </a:ext>
            </a:extLst>
          </p:cNvPr>
          <p:cNvSpPr>
            <a:spLocks noGrp="1"/>
          </p:cNvSpPr>
          <p:nvPr>
            <p:ph type="sldNum" sz="quarter" idx="12"/>
          </p:nvPr>
        </p:nvSpPr>
        <p:spPr>
          <a:xfrm>
            <a:off x="6808279" y="6356350"/>
            <a:ext cx="2057400" cy="365125"/>
          </a:xfrm>
        </p:spPr>
        <p:txBody>
          <a:bodyPr>
            <a:normAutofit/>
          </a:bodyPr>
          <a:lstStyle/>
          <a:p>
            <a:pPr>
              <a:spcAft>
                <a:spcPts val="600"/>
              </a:spcAft>
            </a:pPr>
            <a:fld id="{C479D5F6-EDCB-402A-AC08-4943A1820E8F}" type="slidenum">
              <a:rPr lang="en-US">
                <a:solidFill>
                  <a:schemeClr val="bg1"/>
                </a:solidFill>
              </a:rPr>
              <a:pPr>
                <a:spcAft>
                  <a:spcPts val="600"/>
                </a:spcAft>
              </a:pPr>
              <a:t>9</a:t>
            </a:fld>
            <a:endParaRPr lang="en-US">
              <a:solidFill>
                <a:schemeClr val="bg1"/>
              </a:solidFill>
            </a:endParaRPr>
          </a:p>
        </p:txBody>
      </p:sp>
      <p:pic>
        <p:nvPicPr>
          <p:cNvPr id="7" name="Picture 35" descr="A picture containing circle&#10;&#10;Description automatically generated">
            <a:extLst>
              <a:ext uri="{FF2B5EF4-FFF2-40B4-BE49-F238E27FC236}">
                <a16:creationId xmlns:a16="http://schemas.microsoft.com/office/drawing/2014/main" id="{68C3F694-4939-EAD5-D28C-EEA29630AB64}"/>
              </a:ext>
            </a:extLst>
          </p:cNvPr>
          <p:cNvPicPr>
            <a:picLocks noChangeAspect="1"/>
          </p:cNvPicPr>
          <p:nvPr/>
        </p:nvPicPr>
        <p:blipFill>
          <a:blip r:embed="rId3"/>
          <a:stretch>
            <a:fillRect/>
          </a:stretch>
        </p:blipFill>
        <p:spPr>
          <a:xfrm>
            <a:off x="4715" y="6088172"/>
            <a:ext cx="1348590" cy="770111"/>
          </a:xfrm>
          <a:prstGeom prst="rect">
            <a:avLst/>
          </a:prstGeom>
        </p:spPr>
      </p:pic>
    </p:spTree>
    <p:extLst>
      <p:ext uri="{BB962C8B-B14F-4D97-AF65-F5344CB8AC3E}">
        <p14:creationId xmlns:p14="http://schemas.microsoft.com/office/powerpoint/2010/main" val="158871436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DE-Grays">
      <a:dk1>
        <a:sysClr val="windowText" lastClr="000000"/>
      </a:dk1>
      <a:lt1>
        <a:sysClr val="window" lastClr="FFFFFF"/>
      </a:lt1>
      <a:dk2>
        <a:srgbClr val="232C67"/>
      </a:dk2>
      <a:lt2>
        <a:srgbClr val="D2D3D3"/>
      </a:lt2>
      <a:accent1>
        <a:srgbClr val="2C3384"/>
      </a:accent1>
      <a:accent2>
        <a:srgbClr val="86BE40"/>
      </a:accent2>
      <a:accent3>
        <a:srgbClr val="7C98AC"/>
      </a:accent3>
      <a:accent4>
        <a:srgbClr val="5D6770"/>
      </a:accent4>
      <a:accent5>
        <a:srgbClr val="90C8E7"/>
      </a:accent5>
      <a:accent6>
        <a:srgbClr val="D3CBBD"/>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1C5325BD54EE40A8D46D00E2EF549C" ma:contentTypeVersion="4" ma:contentTypeDescription="Create a new document." ma:contentTypeScope="" ma:versionID="74e6f34cb1d9135d6688c73db687872d">
  <xsd:schema xmlns:xsd="http://www.w3.org/2001/XMLSchema" xmlns:xs="http://www.w3.org/2001/XMLSchema" xmlns:p="http://schemas.microsoft.com/office/2006/metadata/properties" xmlns:ns2="d6f26f20-519b-4562-8bc0-73fac9d5e456" targetNamespace="http://schemas.microsoft.com/office/2006/metadata/properties" ma:root="true" ma:fieldsID="2908d6c9bf09e991f10ca159983f5aaa" ns2:_="">
    <xsd:import namespace="d6f26f20-519b-4562-8bc0-73fac9d5e4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26f20-519b-4562-8bc0-73fac9d5e4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A9AE93-42C0-41F1-B680-E4EA75CE8639}">
  <ds:schemaRefs>
    <ds:schemaRef ds:uri="http://schemas.microsoft.com/sharepoint/v3/contenttype/forms"/>
  </ds:schemaRefs>
</ds:datastoreItem>
</file>

<file path=customXml/itemProps2.xml><?xml version="1.0" encoding="utf-8"?>
<ds:datastoreItem xmlns:ds="http://schemas.openxmlformats.org/officeDocument/2006/customXml" ds:itemID="{69AE5888-79F9-4E10-85B7-D3FC35A5A921}"/>
</file>

<file path=customXml/itemProps3.xml><?xml version="1.0" encoding="utf-8"?>
<ds:datastoreItem xmlns:ds="http://schemas.openxmlformats.org/officeDocument/2006/customXml" ds:itemID="{163E979E-E058-4601-BA06-4C54FACD96F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65</Slides>
  <Notes>6</Notes>
  <HiddenSlides>0</HiddenSlide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1_Office Theme</vt:lpstr>
      <vt:lpstr>Office Theme</vt:lpstr>
      <vt:lpstr> 2022-2023        School Discipline   Data Collection Training May 3rd, 2023</vt:lpstr>
      <vt:lpstr>Purpose of the School Discipline Collection</vt:lpstr>
      <vt:lpstr>School Discipline Training</vt:lpstr>
      <vt:lpstr>School Discipline Reporting: Quick Guidance</vt:lpstr>
      <vt:lpstr>Timeline</vt:lpstr>
      <vt:lpstr>Reporting Preschool Discipline Data</vt:lpstr>
      <vt:lpstr>Suspension and Expulsion Reporting for Preschool Students</vt:lpstr>
      <vt:lpstr>How are suspensions and expulsions defined in early childhood? </vt:lpstr>
      <vt:lpstr>Examples of Suspension in Early Childhood</vt:lpstr>
      <vt:lpstr>Examples of Expulsion in Early Childhood</vt:lpstr>
      <vt:lpstr>In-School Suspensions and Classroom Removals in Early Childhood</vt:lpstr>
      <vt:lpstr>Which children need to be reported and how is this tracked?</vt:lpstr>
      <vt:lpstr>PowerPoint Presentation</vt:lpstr>
      <vt:lpstr>Discipline by Action File</vt:lpstr>
      <vt:lpstr>   </vt:lpstr>
      <vt:lpstr>Bullying</vt:lpstr>
      <vt:lpstr>Bullying - Clarifications</vt:lpstr>
      <vt:lpstr>CATEGORIES</vt:lpstr>
      <vt:lpstr>Record Expectations</vt:lpstr>
      <vt:lpstr>Reporting the Discipline by Action Data </vt:lpstr>
      <vt:lpstr>Reporting the Discipline by Action Data: Behaviors</vt:lpstr>
      <vt:lpstr>Reporting the Discipline by Action Data: CRDC Allegations</vt:lpstr>
      <vt:lpstr>Discipline by Student Demographic File Purpose</vt:lpstr>
      <vt:lpstr>DEMOGRAPHICS AND DISCIPLINARY ACTIONS</vt:lpstr>
      <vt:lpstr>Reporting the Discipline by Student Demographics Data </vt:lpstr>
      <vt:lpstr>Reporting the Discipline by Student Demographics Data: Additional Info</vt:lpstr>
      <vt:lpstr>Discipline by Action VS.  Discipline by Demographics</vt:lpstr>
      <vt:lpstr>Important Note</vt:lpstr>
      <vt:lpstr>Firearm (GFSA) Discipline File Purpose</vt:lpstr>
      <vt:lpstr>Firearm Types and Disciplinary Actions</vt:lpstr>
      <vt:lpstr>Reporting the Firearm (GFSA) Data  </vt:lpstr>
      <vt:lpstr>Firearm (GFSA) Discipline File Flowchart</vt:lpstr>
      <vt:lpstr>Reporting the Firearm (GFSA) Data:  Additional Information</vt:lpstr>
      <vt:lpstr>Data Pipeline Process</vt:lpstr>
      <vt:lpstr>Identity Management Roles</vt:lpstr>
      <vt:lpstr>Pipeline Access</vt:lpstr>
      <vt:lpstr>SCHOOL DISCIPLINE  FIRST STEP </vt:lpstr>
      <vt:lpstr>SCHOOL DISCIPLINE   2nd Step:  NO REPORTABLE INCIDENT TAB UPDATED </vt:lpstr>
      <vt:lpstr>No Reportable Incidents –  Disciplinary Incidents</vt:lpstr>
      <vt:lpstr>No Reportable Incidents –  Firearm Incidents</vt:lpstr>
      <vt:lpstr>Uploading School Discipline Discipline by Action</vt:lpstr>
      <vt:lpstr>Uploading School Discipline Discipline by Student Demographics </vt:lpstr>
      <vt:lpstr>Uploading School Discipline Firearm Discipline </vt:lpstr>
      <vt:lpstr>Status Dashboard</vt:lpstr>
      <vt:lpstr>Review Errors and Warnings</vt:lpstr>
      <vt:lpstr>Using Cognos (Errors and Warnings)</vt:lpstr>
      <vt:lpstr>Cognos Error Reports</vt:lpstr>
      <vt:lpstr>Using Data Pipeline Reports (Errors and Warnings)</vt:lpstr>
      <vt:lpstr>Correct Data</vt:lpstr>
      <vt:lpstr>Accessing Cognos Reports to Validate</vt:lpstr>
      <vt:lpstr>Discipline by Action Taken Reports</vt:lpstr>
      <vt:lpstr>Discipline by Student Demographic Reports</vt:lpstr>
      <vt:lpstr>Firearm (GFSA) Data Reports</vt:lpstr>
      <vt:lpstr>Key Words used in Report Titles</vt:lpstr>
      <vt:lpstr>Summary of Behavior by Action</vt:lpstr>
      <vt:lpstr>Count Incidents by Action Trend</vt:lpstr>
      <vt:lpstr>Comparison of Incidents Reported and Students Disciplined</vt:lpstr>
      <vt:lpstr>Count of Students Disciplined Trend</vt:lpstr>
      <vt:lpstr>Summary Reports for Discipline by Student Demographic</vt:lpstr>
      <vt:lpstr>Summary of Firearm Data</vt:lpstr>
      <vt:lpstr>CRDC Reports</vt:lpstr>
      <vt:lpstr>Finalize Data</vt:lpstr>
      <vt:lpstr>Finalize Data Steps</vt:lpstr>
      <vt:lpstr>Quick Review of Process</vt:lpstr>
      <vt:lpstr>Thanks for Attending!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61</cp:revision>
  <dcterms:created xsi:type="dcterms:W3CDTF">2019-06-25T17:30:52Z</dcterms:created>
  <dcterms:modified xsi:type="dcterms:W3CDTF">2023-05-04T14:39:03Z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0x010100D31C5325BD54EE40A8D46D00E2EF549C</vt:lpwstr>
  </property>
</Properties>
</file>