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2"/>
  </p:notesMasterIdLst>
  <p:sldIdLst>
    <p:sldId id="256" r:id="rId5"/>
    <p:sldId id="283" r:id="rId6"/>
    <p:sldId id="258" r:id="rId7"/>
    <p:sldId id="259" r:id="rId8"/>
    <p:sldId id="261" r:id="rId9"/>
    <p:sldId id="262" r:id="rId10"/>
    <p:sldId id="5097" r:id="rId11"/>
    <p:sldId id="5098" r:id="rId12"/>
    <p:sldId id="5672" r:id="rId13"/>
    <p:sldId id="5312" r:id="rId14"/>
    <p:sldId id="4525" r:id="rId15"/>
    <p:sldId id="5713" r:id="rId16"/>
    <p:sldId id="5590" r:id="rId17"/>
    <p:sldId id="5313" r:id="rId18"/>
    <p:sldId id="5593" r:id="rId19"/>
    <p:sldId id="5712" r:id="rId20"/>
    <p:sldId id="5589" r:id="rId21"/>
    <p:sldId id="5714" r:id="rId22"/>
    <p:sldId id="5716" r:id="rId23"/>
    <p:sldId id="5318" r:id="rId24"/>
    <p:sldId id="5310" r:id="rId25"/>
    <p:sldId id="5717" r:id="rId26"/>
    <p:sldId id="5718" r:id="rId27"/>
    <p:sldId id="5719" r:id="rId28"/>
    <p:sldId id="5720" r:id="rId29"/>
    <p:sldId id="5314" r:id="rId30"/>
    <p:sldId id="5319" r:id="rId31"/>
    <p:sldId id="5715" r:id="rId32"/>
    <p:sldId id="5628" r:id="rId33"/>
    <p:sldId id="5665" r:id="rId34"/>
    <p:sldId id="5682" r:id="rId35"/>
    <p:sldId id="5643" r:id="rId36"/>
    <p:sldId id="5629" r:id="rId37"/>
    <p:sldId id="5645" r:id="rId38"/>
    <p:sldId id="5721" r:id="rId39"/>
    <p:sldId id="5646"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87557FBB-6FC1-5D6B-901D-DE7487EB09F0}" name="Tribbett, Jessica" initials="" userId="S::Tribbett_Jessica@cde.state.co.us::b8af59d7-a86d-4166-a022-d856dc24c475"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6C6"/>
    <a:srgbClr val="FEB0B0"/>
    <a:srgbClr val="C0C0C0"/>
    <a:srgbClr val="FFFF99"/>
    <a:srgbClr val="EFF2F5"/>
    <a:srgbClr val="FF9933"/>
    <a:srgbClr val="FFFFCC"/>
    <a:srgbClr val="FFCCCC"/>
    <a:srgbClr val="FF999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F84EB-DAB4-4F60-B14F-7F6C019FEF0E}" v="838" dt="2024-12-04T23:50:32.609"/>
    <p1510:client id="{11F84B8A-5E9F-F8AC-0DAF-A54985F56EDD}" v="124" dt="2024-12-04T19:50:12.299"/>
    <p1510:client id="{A7BE1A99-7617-49A4-9365-7077B1BDB96E}" v="2" dt="2024-12-05T14:32:29.791"/>
    <p1510:client id="{B2193BA3-A22A-4584-A9F9-69F44E8358F8}" v="77" dt="2024-12-05T15:18:05.955"/>
    <p1510:client id="{FEE02213-E639-81DE-51B7-5F9E56BA477A}" v="670" dt="2024-12-04T17:55:43.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modSp mod">
        <pc:chgData name="Gudka, Dawna" userId="823cceae-331b-41d6-9a63-34ad6d1db55c" providerId="ADAL" clId="{8997A564-3E2E-408E-B60A-2776AF13D4D5}" dt="2024-11-14T14:12:14.084" v="1661"/>
        <pc:sldMkLst>
          <pc:docMk/>
          <pc:sldMk cId="3114952086" sldId="5682"/>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sldMasterChg chg="delSldLayout">
        <pc:chgData name="Gudka, Dawna" userId="823cceae-331b-41d6-9a63-34ad6d1db55c" providerId="ADAL" clId="{8997A564-3E2E-408E-B60A-2776AF13D4D5}" dt="2024-11-12T16:03:40.820" v="1195" actId="2696"/>
        <pc:sldMasterMkLst>
          <pc:docMk/>
          <pc:sldMasterMk cId="2150711039" sldId="2147483676"/>
        </pc:sldMasterMkLst>
        <pc:sldLayoutChg chg="del">
          <pc:chgData name="Gudka, Dawna" userId="823cceae-331b-41d6-9a63-34ad6d1db55c" providerId="ADAL" clId="{8997A564-3E2E-408E-B60A-2776AF13D4D5}" dt="2024-11-12T16:03:40.820" v="1195" actId="2696"/>
          <pc:sldLayoutMkLst>
            <pc:docMk/>
            <pc:sldMasterMk cId="2150711039" sldId="2147483676"/>
            <pc:sldLayoutMk cId="857727229" sldId="2147483711"/>
          </pc:sldLayoutMkLst>
        </pc:sldLayoutChg>
      </pc:sldMaster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pChg chg="mod">
          <ac:chgData name="Severson, Annette" userId="S::severson_a@cde.state.co.us::199f3c28-b733-4b36-8b0e-b7eb6984ff94" providerId="AD" clId="Web-{E49D82B7-2379-62EA-5071-70958AFCC922}" dt="2024-12-04T14:59:29.834" v="9" actId="20577"/>
          <ac:spMkLst>
            <pc:docMk/>
            <pc:sldMk cId="1125029257" sldId="5590"/>
            <ac:spMk id="3" creationId="{DFA2EB44-748D-D60C-027C-DB6C705FDFFF}"/>
          </ac:spMkLst>
        </pc:spChg>
      </pc:sldChg>
      <pc:sldChg chg="modSp del">
        <pc:chgData name="Severson, Annette" userId="S::severson_a@cde.state.co.us::199f3c28-b733-4b36-8b0e-b7eb6984ff94" providerId="AD" clId="Web-{E49D82B7-2379-62EA-5071-70958AFCC922}" dt="2024-12-04T15:02:02.601" v="56"/>
        <pc:sldMkLst>
          <pc:docMk/>
          <pc:sldMk cId="3805491149" sldId="5591"/>
        </pc:sldMkLst>
        <pc:spChg chg="mod">
          <ac:chgData name="Severson, Annette" userId="S::severson_a@cde.state.co.us::199f3c28-b733-4b36-8b0e-b7eb6984ff94" providerId="AD" clId="Web-{E49D82B7-2379-62EA-5071-70958AFCC922}" dt="2024-12-04T15:01:47.289" v="55" actId="20577"/>
          <ac:spMkLst>
            <pc:docMk/>
            <pc:sldMk cId="3805491149" sldId="5591"/>
            <ac:spMk id="3" creationId="{66DE11A4-87C8-F2E7-9E45-0DE4813E00A8}"/>
          </ac:spMkLst>
        </pc:spChg>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pChg chg="mod">
          <ac:chgData name="Severson, Annette" userId="S::severson_a@cde.state.co.us::199f3c28-b733-4b36-8b0e-b7eb6984ff94" providerId="AD" clId="Web-{E49D82B7-2379-62EA-5071-70958AFCC922}" dt="2024-12-04T15:01:09.304" v="48" actId="20577"/>
          <ac:spMkLst>
            <pc:docMk/>
            <pc:sldMk cId="951239136" sldId="5713"/>
            <ac:spMk id="5" creationId="{6E65669C-9132-C8FB-8F58-923F3C35F5CE}"/>
          </ac:spMkLst>
        </pc:spChg>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pChg chg="mod ord">
          <ac:chgData name="Ward, Reagan" userId="27291eb4-8241-4961-9e69-8c66e34cc5b0" providerId="ADAL" clId="{9A1F80BB-99BC-4974-ACA8-22349E4197FB}" dt="2024-10-10T00:48:44.027" v="1433" actId="6264"/>
          <ac:spMkLst>
            <pc:docMk/>
            <pc:sldMk cId="1546650072" sldId="4525"/>
            <ac:spMk id="2" creationId="{3CBD31A2-75D7-2731-EE30-1F3989F0634D}"/>
          </ac:spMkLst>
        </pc:spChg>
        <pc:spChg chg="mod ord">
          <ac:chgData name="Ward, Reagan" userId="27291eb4-8241-4961-9e69-8c66e34cc5b0" providerId="ADAL" clId="{9A1F80BB-99BC-4974-ACA8-22349E4197FB}" dt="2024-10-10T00:48:44.027" v="1433" actId="6264"/>
          <ac:spMkLst>
            <pc:docMk/>
            <pc:sldMk cId="1546650072" sldId="4525"/>
            <ac:spMk id="3" creationId="{3047BD6C-18D3-03D0-775D-BB6CE0927FEC}"/>
          </ac:spMkLst>
        </pc:spChg>
        <pc:spChg chg="mod ord">
          <ac:chgData name="Ward, Reagan" userId="27291eb4-8241-4961-9e69-8c66e34cc5b0" providerId="ADAL" clId="{9A1F80BB-99BC-4974-ACA8-22349E4197FB}" dt="2024-10-10T01:06:31.489" v="2042" actId="20577"/>
          <ac:spMkLst>
            <pc:docMk/>
            <pc:sldMk cId="1546650072" sldId="4525"/>
            <ac:spMk id="4" creationId="{63457CE5-4128-61BA-AF35-CB365D75D1B0}"/>
          </ac:spMkLst>
        </pc:spChg>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pChg chg="mod">
          <ac:chgData name="Ward, Reagan" userId="27291eb4-8241-4961-9e69-8c66e34cc5b0" providerId="ADAL" clId="{9A1F80BB-99BC-4974-ACA8-22349E4197FB}" dt="2024-10-10T00:49:01.828" v="1435" actId="14100"/>
          <ac:spMkLst>
            <pc:docMk/>
            <pc:sldMk cId="168519829" sldId="5589"/>
            <ac:spMk id="2" creationId="{222E4C28-041D-59D2-0291-9738FE10DDD0}"/>
          </ac:spMkLst>
        </pc:spChg>
        <pc:spChg chg="mod">
          <ac:chgData name="Ward, Reagan" userId="27291eb4-8241-4961-9e69-8c66e34cc5b0" providerId="ADAL" clId="{9A1F80BB-99BC-4974-ACA8-22349E4197FB}" dt="2024-10-10T00:49:10.319" v="1436" actId="2711"/>
          <ac:spMkLst>
            <pc:docMk/>
            <pc:sldMk cId="168519829" sldId="5589"/>
            <ac:spMk id="3" creationId="{1C053128-2E61-BD39-9230-D3FF32B16187}"/>
          </ac:spMkLst>
        </pc:spChg>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pChg chg="mod">
          <ac:chgData name="Ward, Reagan" userId="27291eb4-8241-4961-9e69-8c66e34cc5b0" providerId="ADAL" clId="{9A1F80BB-99BC-4974-ACA8-22349E4197FB}" dt="2024-10-10T00:57:23.554" v="1550" actId="20577"/>
          <ac:spMkLst>
            <pc:docMk/>
            <pc:sldMk cId="987153537" sldId="5643"/>
            <ac:spMk id="3" creationId="{1E42A620-853D-8835-FCF7-09589B0661FA}"/>
          </ac:spMkLst>
        </pc:spChg>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modSp mod">
        <pc:chgData name="Wenzel, Brooke" userId="672bf8d3-b15b-4e02-a6d1-39319a0df09b" providerId="ADAL" clId="{11C8C0B3-BFF6-4F92-BF48-8CDCA0503F41}" dt="2024-12-02T16:37:45.989" v="106" actId="207"/>
        <pc:sldMkLst>
          <pc:docMk/>
          <pc:sldMk cId="1037917088" sldId="5098"/>
        </pc:sldMkLst>
        <pc:graphicFrameChg chg="mod modGraphic">
          <ac:chgData name="Wenzel, Brooke" userId="672bf8d3-b15b-4e02-a6d1-39319a0df09b" providerId="ADAL" clId="{11C8C0B3-BFF6-4F92-BF48-8CDCA0503F41}" dt="2024-12-02T16:37:45.989" v="106" actId="207"/>
          <ac:graphicFrameMkLst>
            <pc:docMk/>
            <pc:sldMk cId="1037917088" sldId="5098"/>
            <ac:graphicFrameMk id="5" creationId="{5E4612F7-68C6-57CA-E918-38EF641F73CF}"/>
          </ac:graphicFrameMkLst>
        </pc:graphicFrame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pChg chg="mod ord">
          <ac:chgData name="Wenzel, Brooke" userId="672bf8d3-b15b-4e02-a6d1-39319a0df09b" providerId="ADAL" clId="{11C8C0B3-BFF6-4F92-BF48-8CDCA0503F41}" dt="2024-12-04T14:09:45.418" v="107" actId="700"/>
          <ac:spMkLst>
            <pc:docMk/>
            <pc:sldMk cId="1720555448" sldId="5312"/>
            <ac:spMk id="2" creationId="{8D5A337B-C9A0-4CC6-E4FD-322E9A95BF0A}"/>
          </ac:spMkLst>
        </pc:spChg>
        <pc:spChg chg="add mod ord">
          <ac:chgData name="Wenzel, Brooke" userId="672bf8d3-b15b-4e02-a6d1-39319a0df09b" providerId="ADAL" clId="{11C8C0B3-BFF6-4F92-BF48-8CDCA0503F41}" dt="2024-12-04T14:09:50.209" v="123" actId="20577"/>
          <ac:spMkLst>
            <pc:docMk/>
            <pc:sldMk cId="1720555448" sldId="5312"/>
            <ac:spMk id="3" creationId="{66AB58BF-0CB8-878C-74D9-743A48279D21}"/>
          </ac:spMkLst>
        </pc:spChg>
        <pc:spChg chg="mod ord">
          <ac:chgData name="Wenzel, Brooke" userId="672bf8d3-b15b-4e02-a6d1-39319a0df09b" providerId="ADAL" clId="{11C8C0B3-BFF6-4F92-BF48-8CDCA0503F41}" dt="2024-12-04T14:09:45.418" v="107" actId="700"/>
          <ac:spMkLst>
            <pc:docMk/>
            <pc:sldMk cId="1720555448" sldId="5312"/>
            <ac:spMk id="6" creationId="{339FA104-24D3-8CCC-B083-194D72627DC4}"/>
          </ac:spMkLst>
        </pc:spChg>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modSp mod">
        <pc:chgData name="Ward, Reagan" userId="27291eb4-8241-4961-9e69-8c66e34cc5b0" providerId="ADAL" clId="{A270C287-BD43-422A-A84D-A153115815F0}" dt="2024-10-30T19:00:10.015" v="84" actId="20577"/>
        <pc:sldMkLst>
          <pc:docMk/>
          <pc:sldMk cId="1037917088" sldId="5098"/>
        </pc:sldMkLst>
        <pc:graphicFrameChg chg="mod modGraphic">
          <ac:chgData name="Ward, Reagan" userId="27291eb4-8241-4961-9e69-8c66e34cc5b0" providerId="ADAL" clId="{A270C287-BD43-422A-A84D-A153115815F0}" dt="2024-10-30T19:00:10.015" v="84" actId="20577"/>
          <ac:graphicFrameMkLst>
            <pc:docMk/>
            <pc:sldMk cId="1037917088" sldId="5098"/>
            <ac:graphicFrameMk id="5" creationId="{5E4612F7-68C6-57CA-E918-38EF641F73CF}"/>
          </ac:graphicFrameMkLst>
        </pc:graphicFrameChg>
      </pc:sldChg>
      <pc:sldChg chg="addSp modSp mod modClrScheme chgLayout">
        <pc:chgData name="Ward, Reagan" userId="27291eb4-8241-4961-9e69-8c66e34cc5b0" providerId="ADAL" clId="{A270C287-BD43-422A-A84D-A153115815F0}" dt="2024-10-30T19:01:05.122" v="101" actId="20577"/>
        <pc:sldMkLst>
          <pc:docMk/>
          <pc:sldMk cId="1720555448" sldId="5312"/>
        </pc:sldMkLst>
        <pc:spChg chg="mod ord">
          <ac:chgData name="Ward, Reagan" userId="27291eb4-8241-4961-9e69-8c66e34cc5b0" providerId="ADAL" clId="{A270C287-BD43-422A-A84D-A153115815F0}" dt="2024-10-30T19:01:01.291" v="85" actId="700"/>
          <ac:spMkLst>
            <pc:docMk/>
            <pc:sldMk cId="1720555448" sldId="5312"/>
            <ac:spMk id="2" creationId="{8D5A337B-C9A0-4CC6-E4FD-322E9A95BF0A}"/>
          </ac:spMkLst>
        </pc:spChg>
        <pc:spChg chg="mod ord">
          <ac:chgData name="Ward, Reagan" userId="27291eb4-8241-4961-9e69-8c66e34cc5b0" providerId="ADAL" clId="{A270C287-BD43-422A-A84D-A153115815F0}" dt="2024-10-30T19:01:01.291" v="85" actId="700"/>
          <ac:spMkLst>
            <pc:docMk/>
            <pc:sldMk cId="1720555448" sldId="5312"/>
            <ac:spMk id="6" creationId="{339FA104-24D3-8CCC-B083-194D72627DC4}"/>
          </ac:spMkLst>
        </pc:spChg>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ldChg>
      <pc:sldChg chg="modSp mod">
        <pc:chgData name="Gudka, Dawna" userId="823cceae-331b-41d6-9a63-34ad6d1db55c" providerId="ADAL" clId="{B0B7EA3B-119C-41D1-8192-96AA432579B4}" dt="2024-05-14T18:58:46.985" v="1593" actId="20577"/>
        <pc:sldMkLst>
          <pc:docMk/>
          <pc:sldMk cId="1212467416" sldId="261"/>
        </pc:sldMkLst>
      </pc:sldChg>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pChg chg="mod">
          <ac:chgData name="Tribbett, Jessica" userId="S::tribbett_jessica@cde.state.co.us::b8af59d7-a86d-4166-a022-d856dc24c475" providerId="AD" clId="Web-{11F84B8A-5E9F-F8AC-0DAF-A54985F56EDD}" dt="2024-12-04T19:50:12.299" v="79" actId="20577"/>
          <ac:spMkLst>
            <pc:docMk/>
            <pc:sldMk cId="2294712313" sldId="5633"/>
            <ac:spMk id="5" creationId="{5F3083E2-BC29-9D7C-DC2F-64F59EBE9A72}"/>
          </ac:spMkLst>
        </pc:spChg>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modSp">
        <pc:chgData name="Tribbett, Jessica" userId="S::tribbett_jessica@cde.state.co.us::b8af59d7-a86d-4166-a022-d856dc24c475" providerId="AD" clId="Web-{11F84B8A-5E9F-F8AC-0DAF-A54985F56EDD}" dt="2024-12-04T19:48:18.001" v="49"/>
        <pc:sldMkLst>
          <pc:docMk/>
          <pc:sldMk cId="500438566" sldId="5672"/>
        </pc:sldMkLst>
        <pc:graphicFrameChg chg="mod modGraphic">
          <ac:chgData name="Tribbett, Jessica" userId="S::tribbett_jessica@cde.state.co.us::b8af59d7-a86d-4166-a022-d856dc24c475" providerId="AD" clId="Web-{11F84B8A-5E9F-F8AC-0DAF-A54985F56EDD}" dt="2024-12-04T19:48:18.001" v="49"/>
          <ac:graphicFrameMkLst>
            <pc:docMk/>
            <pc:sldMk cId="500438566" sldId="5672"/>
            <ac:graphicFrameMk id="5" creationId="{5E4612F7-68C6-57CA-E918-38EF641F73CF}"/>
          </ac:graphicFrameMkLst>
        </pc:graphicFrameChg>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pChg chg="mod">
          <ac:chgData name="Heitman, Lindsey" userId="a9773a47-99d2-4599-9377-6d37e9ec0bd3" providerId="ADAL" clId="{C7514503-D597-4045-BF36-AEA4A5207EA6}" dt="2024-11-06T21:50:16.380" v="1" actId="27636"/>
          <ac:spMkLst>
            <pc:docMk/>
            <pc:sldMk cId="792695782" sldId="5665"/>
            <ac:spMk id="2" creationId="{7B4B0A8C-BE05-7C5C-B1DF-3ED6783CED42}"/>
          </ac:spMkLst>
        </pc:spChg>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sldChg>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sldChg chg="modSp mod">
        <pc:chgData name="Gudka, Dawna" userId="823cceae-331b-41d6-9a63-34ad6d1db55c" providerId="ADAL" clId="{A7BE1A99-7617-49A4-9365-7077B1BDB96E}" dt="2024-12-05T14:36:17.463" v="195" actId="20577"/>
        <pc:sldMkLst>
          <pc:docMk/>
          <pc:sldMk cId="1037917088" sldId="5098"/>
        </pc:sldMkLst>
        <pc:graphicFrameChg chg="mod modGraphic">
          <ac:chgData name="Gudka, Dawna" userId="823cceae-331b-41d6-9a63-34ad6d1db55c" providerId="ADAL" clId="{A7BE1A99-7617-49A4-9365-7077B1BDB96E}" dt="2024-12-05T14:36:17.463" v="195"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pChg chg="mod">
          <ac:chgData name="Rhodes, Tara" userId="S::rhodes_t@cde.state.co.us::566307b0-1e17-4826-87e1-0feb85a922f2" providerId="AD" clId="Web-{FAEE1944-B567-B394-EDBF-1758B2AE8D3B}" dt="2024-10-31T03:22:02.927" v="78" actId="20577"/>
          <ac:spMkLst>
            <pc:docMk/>
            <pc:sldMk cId="987153537" sldId="5643"/>
            <ac:spMk id="2" creationId="{6AC1C690-530C-30B4-628F-464BA0E3BDA6}"/>
          </ac:spMkLst>
        </pc:spChg>
        <pc:spChg chg="mod">
          <ac:chgData name="Rhodes, Tara" userId="S::rhodes_t@cde.state.co.us::566307b0-1e17-4826-87e1-0feb85a922f2" providerId="AD" clId="Web-{FAEE1944-B567-B394-EDBF-1758B2AE8D3B}" dt="2024-10-31T03:23:01.428" v="160" actId="20577"/>
          <ac:spMkLst>
            <pc:docMk/>
            <pc:sldMk cId="987153537" sldId="5643"/>
            <ac:spMk id="3" creationId="{1E42A620-853D-8835-FCF7-09589B0661FA}"/>
          </ac:spMkLst>
        </pc:spChg>
      </pc:sldChg>
      <pc:sldChg chg="modSp">
        <pc:chgData name="Rhodes, Tara" userId="S::rhodes_t@cde.state.co.us::566307b0-1e17-4826-87e1-0feb85a922f2" providerId="AD" clId="Web-{FAEE1944-B567-B394-EDBF-1758B2AE8D3B}" dt="2024-10-31T03:18:36.157" v="44" actId="20577"/>
        <pc:sldMkLst>
          <pc:docMk/>
          <pc:sldMk cId="792695782" sldId="5665"/>
        </pc:sldMkLst>
        <pc:spChg chg="mod">
          <ac:chgData name="Rhodes, Tara" userId="S::rhodes_t@cde.state.co.us::566307b0-1e17-4826-87e1-0feb85a922f2" providerId="AD" clId="Web-{FAEE1944-B567-B394-EDBF-1758B2AE8D3B}" dt="2024-10-31T03:18:36.157" v="44" actId="20577"/>
          <ac:spMkLst>
            <pc:docMk/>
            <pc:sldMk cId="792695782" sldId="5665"/>
            <ac:spMk id="3" creationId="{5ED20074-197D-50B4-2965-01F6C4267FEE}"/>
          </ac:spMkLst>
        </pc:spChg>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pChg chg="mod">
          <ac:chgData name="Wenzel, Brooke" userId="672bf8d3-b15b-4e02-a6d1-39319a0df09b" providerId="ADAL" clId="{94AC76F7-ECD0-437B-AC52-B9448DAFCB5D}" dt="2024-11-12T13:59:09.338" v="219" actId="1076"/>
          <ac:spMkLst>
            <pc:docMk/>
            <pc:sldMk cId="500438566" sldId="5672"/>
            <ac:spMk id="3" creationId="{6BF4B97E-13F4-8EB1-7148-584349E80E76}"/>
          </ac:spMkLst>
        </pc:spChg>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pChg chg="mod">
          <ac:chgData name="Rhodes, Tara" userId="S::rhodes_t@cde.state.co.us::566307b0-1e17-4826-87e1-0feb85a922f2" providerId="AD" clId="Web-{14BF1E86-80C9-973F-1506-83AB0CC40E07}" dt="2024-10-24T03:27:31.047" v="21" actId="20577"/>
          <ac:spMkLst>
            <pc:docMk/>
            <pc:sldMk cId="792695782" sldId="5665"/>
            <ac:spMk id="3" creationId="{5ED20074-197D-50B4-2965-01F6C4267FEE}"/>
          </ac:spMkLst>
        </pc:spChg>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pChg chg="mod">
          <ac:chgData name="Rhodes, Tara" userId="S::rhodes_t@cde.state.co.us::566307b0-1e17-4826-87e1-0feb85a922f2" providerId="AD" clId="Web-{14BF1E86-80C9-973F-1506-83AB0CC40E07}" dt="2024-10-24T03:28:04.001" v="36" actId="20577"/>
          <ac:spMkLst>
            <pc:docMk/>
            <pc:sldMk cId="3114952086" sldId="5682"/>
            <ac:spMk id="2" creationId="{75FDD011-BE89-F857-E90D-72F9344D21C2}"/>
          </ac:spMkLst>
        </pc:spChg>
        <pc:spChg chg="mod">
          <ac:chgData name="Rhodes, Tara" userId="S::rhodes_t@cde.state.co.us::566307b0-1e17-4826-87e1-0feb85a922f2" providerId="AD" clId="Web-{14BF1E86-80C9-973F-1506-83AB0CC40E07}" dt="2024-10-24T03:34:38.320" v="138" actId="20577"/>
          <ac:spMkLst>
            <pc:docMk/>
            <pc:sldMk cId="3114952086" sldId="5682"/>
            <ac:spMk id="6" creationId="{08F701CC-4B4E-EEED-47AA-5B828F50A2EE}"/>
          </ac:spMkLst>
        </pc:spChg>
        <pc:spChg chg="add">
          <ac:chgData name="Rhodes, Tara" userId="S::rhodes_t@cde.state.co.us::566307b0-1e17-4826-87e1-0feb85a922f2" providerId="AD" clId="Web-{14BF1E86-80C9-973F-1506-83AB0CC40E07}" dt="2024-10-24T03:34:31.116" v="128"/>
          <ac:spMkLst>
            <pc:docMk/>
            <pc:sldMk cId="3114952086" sldId="5682"/>
            <ac:spMk id="11" creationId="{0EEF28A5-AC4F-5FB3-358D-1DADAE99B142}"/>
          </ac:spMkLst>
        </pc:spChg>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pChg chg="mod">
          <ac:chgData name="Wenzel, Brooke" userId="672bf8d3-b15b-4e02-a6d1-39319a0df09b" providerId="ADAL" clId="{68099733-0C9D-4604-9F21-FB2A7234AF92}" dt="2024-10-21T12:53:13.606" v="3" actId="20577"/>
          <ac:spMkLst>
            <pc:docMk/>
            <pc:sldMk cId="3044915438" sldId="256"/>
            <ac:spMk id="2" creationId="{00000000-0000-0000-0000-000000000000}"/>
          </ac:spMkLst>
        </pc:spChg>
      </pc:sldChg>
      <pc:sldChg chg="modSp mod">
        <pc:chgData name="Wenzel, Brooke" userId="672bf8d3-b15b-4e02-a6d1-39319a0df09b" providerId="ADAL" clId="{68099733-0C9D-4604-9F21-FB2A7234AF92}" dt="2024-10-22T18:40:41.558" v="251" actId="20577"/>
        <pc:sldMkLst>
          <pc:docMk/>
          <pc:sldMk cId="1212467416" sldId="261"/>
        </pc:sldMkLst>
        <pc:graphicFrameChg chg="modGraphic">
          <ac:chgData name="Wenzel, Brooke" userId="672bf8d3-b15b-4e02-a6d1-39319a0df09b" providerId="ADAL" clId="{68099733-0C9D-4604-9F21-FB2A7234AF92}" dt="2024-10-22T18:40:41.558" v="251" actId="20577"/>
          <ac:graphicFrameMkLst>
            <pc:docMk/>
            <pc:sldMk cId="1212467416" sldId="261"/>
            <ac:graphicFrameMk id="5" creationId="{9C3641C5-EC4F-D3EA-E4A2-8ABB597C5BAA}"/>
          </ac:graphicFrameMkLst>
        </pc:graphicFrameChg>
      </pc:sldChg>
      <pc:sldChg chg="addSp delSp modSp mod">
        <pc:chgData name="Wenzel, Brooke" userId="672bf8d3-b15b-4e02-a6d1-39319a0df09b" providerId="ADAL" clId="{68099733-0C9D-4604-9F21-FB2A7234AF92}" dt="2024-10-21T12:59:41.092" v="243" actId="207"/>
        <pc:sldMkLst>
          <pc:docMk/>
          <pc:sldMk cId="3717000822" sldId="280"/>
        </pc:sldMkLst>
        <pc:spChg chg="mod">
          <ac:chgData name="Wenzel, Brooke" userId="672bf8d3-b15b-4e02-a6d1-39319a0df09b" providerId="ADAL" clId="{68099733-0C9D-4604-9F21-FB2A7234AF92}" dt="2024-10-21T12:59:41.092" v="243" actId="207"/>
          <ac:spMkLst>
            <pc:docMk/>
            <pc:sldMk cId="3717000822" sldId="280"/>
            <ac:spMk id="2" creationId="{439B416C-5F6D-56F7-429A-80FD0A190C25}"/>
          </ac:spMkLst>
        </pc:spChg>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pChg chg="mod">
          <ac:chgData name="Wenzel, Brooke" userId="672bf8d3-b15b-4e02-a6d1-39319a0df09b" providerId="ADAL" clId="{68099733-0C9D-4604-9F21-FB2A7234AF92}" dt="2024-10-21T12:53:25.598" v="5" actId="27636"/>
          <ac:spMkLst>
            <pc:docMk/>
            <pc:sldMk cId="792695782" sldId="5665"/>
            <ac:spMk id="2" creationId="{7B4B0A8C-BE05-7C5C-B1DF-3ED6783CED42}"/>
          </ac:spMkLst>
        </pc:spChg>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modSp mod">
        <pc:chgData name="Wenzel, Brooke" userId="672bf8d3-b15b-4e02-a6d1-39319a0df09b" providerId="ADAL" clId="{D48F8CD1-8CAE-4C7E-B035-712E85320D6D}" dt="2024-10-29T17:34:57.175" v="46" actId="20577"/>
        <pc:sldMkLst>
          <pc:docMk/>
          <pc:sldMk cId="3227145924" sldId="5097"/>
        </pc:sldMkLst>
        <pc:graphicFrameChg chg="mod modGraphic">
          <ac:chgData name="Wenzel, Brooke" userId="672bf8d3-b15b-4e02-a6d1-39319a0df09b" providerId="ADAL" clId="{D48F8CD1-8CAE-4C7E-B035-712E85320D6D}" dt="2024-10-29T17:34:57.175" v="46" actId="20577"/>
          <ac:graphicFrameMkLst>
            <pc:docMk/>
            <pc:sldMk cId="3227145924" sldId="5097"/>
            <ac:graphicFrameMk id="7" creationId="{2864BB53-F741-4FFC-0348-1AC10AD60EEB}"/>
          </ac:graphicFrameMkLst>
        </pc:graphicFrameChg>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4T23:49:57.249" v="833"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4T21:47:30.490" v="638" actId="20577"/>
        <pc:sldMkLst>
          <pc:docMk/>
          <pc:sldMk cId="3918244797" sldId="5314"/>
        </pc:sldMkLst>
        <pc:spChg chg="mod">
          <ac:chgData name="Hoffman, Peter" userId="673cee94-26bd-4c2a-ab82-1b3669e2f049" providerId="ADAL" clId="{10BF84EB-DAB4-4F60-B14F-7F6C019FEF0E}" dt="2024-12-04T21:47:30.490" v="638" actId="20577"/>
          <ac:spMkLst>
            <pc:docMk/>
            <pc:sldMk cId="3918244797" sldId="5314"/>
            <ac:spMk id="5" creationId="{A6E659ED-2989-82B5-32BF-7C7409071F21}"/>
          </ac:spMkLst>
        </pc:spChg>
      </pc:sldChg>
      <pc:sldChg chg="modSp mod">
        <pc:chgData name="Hoffman, Peter" userId="673cee94-26bd-4c2a-ab82-1b3669e2f049" providerId="ADAL" clId="{10BF84EB-DAB4-4F60-B14F-7F6C019FEF0E}" dt="2024-12-04T21:48:25.921" v="745" actId="20577"/>
        <pc:sldMkLst>
          <pc:docMk/>
          <pc:sldMk cId="3812577952" sldId="5715"/>
        </pc:sldMkLst>
        <pc:spChg chg="mod">
          <ac:chgData name="Hoffman, Peter" userId="673cee94-26bd-4c2a-ab82-1b3669e2f049" providerId="ADAL" clId="{10BF84EB-DAB4-4F60-B14F-7F6C019FEF0E}" dt="2024-12-04T21:48:25.921" v="745" actId="20577"/>
          <ac:spMkLst>
            <pc:docMk/>
            <pc:sldMk cId="3812577952" sldId="5715"/>
            <ac:spMk id="6" creationId="{07F7621B-BC5E-E86D-C473-44E78280205B}"/>
          </ac:spMkLst>
        </pc:spChg>
      </pc:sldChg>
      <pc:sldChg chg="modSp add mod">
        <pc:chgData name="Hoffman, Peter" userId="673cee94-26bd-4c2a-ab82-1b3669e2f049" providerId="ADAL" clId="{10BF84EB-DAB4-4F60-B14F-7F6C019FEF0E}" dt="2024-12-04T21:40:38.038" v="41" actId="113"/>
        <pc:sldMkLst>
          <pc:docMk/>
          <pc:sldMk cId="4085267074" sldId="5716"/>
        </pc:sldMkLst>
        <pc:spChg chg="mod">
          <ac:chgData name="Hoffman, Peter" userId="673cee94-26bd-4c2a-ab82-1b3669e2f049" providerId="ADAL" clId="{10BF84EB-DAB4-4F60-B14F-7F6C019FEF0E}" dt="2024-12-04T21:39:14.100" v="13" actId="20577"/>
          <ac:spMkLst>
            <pc:docMk/>
            <pc:sldMk cId="4085267074" sldId="5716"/>
            <ac:spMk id="4" creationId="{81E2B870-C7DA-EDEC-6924-D5F8AE8D192C}"/>
          </ac:spMkLst>
        </pc:spChg>
        <pc:spChg chg="mod">
          <ac:chgData name="Hoffman, Peter" userId="673cee94-26bd-4c2a-ab82-1b3669e2f049" providerId="ADAL" clId="{10BF84EB-DAB4-4F60-B14F-7F6C019FEF0E}" dt="2024-12-04T21:40:38.038" v="41" actId="113"/>
          <ac:spMkLst>
            <pc:docMk/>
            <pc:sldMk cId="4085267074" sldId="5716"/>
            <ac:spMk id="5" creationId="{836356EE-8C01-4F88-2BF8-9C395EC94547}"/>
          </ac:spMkLst>
        </pc:spChg>
      </pc:sldChg>
      <pc:sldChg chg="addSp delSp modSp new mod">
        <pc:chgData name="Hoffman, Peter" userId="673cee94-26bd-4c2a-ab82-1b3669e2f049" providerId="ADAL" clId="{10BF84EB-DAB4-4F60-B14F-7F6C019FEF0E}" dt="2024-12-04T21:41:56.952" v="68" actId="14100"/>
        <pc:sldMkLst>
          <pc:docMk/>
          <pc:sldMk cId="217821678" sldId="5717"/>
        </pc:sldMkLst>
        <pc:spChg chg="mod">
          <ac:chgData name="Hoffman, Peter" userId="673cee94-26bd-4c2a-ab82-1b3669e2f049" providerId="ADAL" clId="{10BF84EB-DAB4-4F60-B14F-7F6C019FEF0E}" dt="2024-12-04T21:40:58.688" v="60" actId="20577"/>
          <ac:spMkLst>
            <pc:docMk/>
            <pc:sldMk cId="217821678" sldId="5717"/>
            <ac:spMk id="2" creationId="{3DDAF700-112B-377B-B85B-BD93F961DDB5}"/>
          </ac:spMkLst>
        </pc:spChg>
        <pc:spChg chg="del">
          <ac:chgData name="Hoffman, Peter" userId="673cee94-26bd-4c2a-ab82-1b3669e2f049" providerId="ADAL" clId="{10BF84EB-DAB4-4F60-B14F-7F6C019FEF0E}" dt="2024-12-04T21:41:02.209" v="61" actId="478"/>
          <ac:spMkLst>
            <pc:docMk/>
            <pc:sldMk cId="217821678" sldId="5717"/>
            <ac:spMk id="3" creationId="{F520A1DB-57CC-1F27-188A-7D1E6E85559C}"/>
          </ac:spMkLst>
        </pc:spChg>
        <pc:graphicFrameChg chg="add mod modGraphic">
          <ac:chgData name="Hoffman, Peter" userId="673cee94-26bd-4c2a-ab82-1b3669e2f049" providerId="ADAL" clId="{10BF84EB-DAB4-4F60-B14F-7F6C019FEF0E}" dt="2024-12-04T21:41:56.952" v="68" actId="14100"/>
          <ac:graphicFrameMkLst>
            <pc:docMk/>
            <pc:sldMk cId="217821678" sldId="5717"/>
            <ac:graphicFrameMk id="5" creationId="{C8A04FA6-368D-E02A-94E7-FE8E754B9DFD}"/>
          </ac:graphicFrameMkLst>
        </pc:graphicFrameChg>
      </pc:sldChg>
      <pc:sldChg chg="addSp delSp modSp new mod">
        <pc:chgData name="Hoffman, Peter" userId="673cee94-26bd-4c2a-ab82-1b3669e2f049" providerId="ADAL" clId="{10BF84EB-DAB4-4F60-B14F-7F6C019FEF0E}" dt="2024-12-04T21:44:14.430" v="247" actId="22"/>
        <pc:sldMkLst>
          <pc:docMk/>
          <pc:sldMk cId="4198473433" sldId="5718"/>
        </pc:sldMkLst>
        <pc:spChg chg="mod">
          <ac:chgData name="Hoffman, Peter" userId="673cee94-26bd-4c2a-ab82-1b3669e2f049" providerId="ADAL" clId="{10BF84EB-DAB4-4F60-B14F-7F6C019FEF0E}" dt="2024-12-04T21:42:58.357" v="240" actId="20577"/>
          <ac:spMkLst>
            <pc:docMk/>
            <pc:sldMk cId="4198473433" sldId="5718"/>
            <ac:spMk id="2" creationId="{F4FF09BE-A9E8-2029-89F0-EC8E1264099A}"/>
          </ac:spMkLst>
        </pc:spChg>
        <pc:spChg chg="mod">
          <ac:chgData name="Hoffman, Peter" userId="673cee94-26bd-4c2a-ab82-1b3669e2f049" providerId="ADAL" clId="{10BF84EB-DAB4-4F60-B14F-7F6C019FEF0E}" dt="2024-12-04T21:43:42.993" v="245" actId="27636"/>
          <ac:spMkLst>
            <pc:docMk/>
            <pc:sldMk cId="4198473433" sldId="5718"/>
            <ac:spMk id="3" creationId="{DB7017C8-5419-DFCB-BBAC-0CE78F094386}"/>
          </ac:spMkLst>
        </pc:spChg>
        <pc:spChg chg="add del">
          <ac:chgData name="Hoffman, Peter" userId="673cee94-26bd-4c2a-ab82-1b3669e2f049" providerId="ADAL" clId="{10BF84EB-DAB4-4F60-B14F-7F6C019FEF0E}" dt="2024-12-04T21:44:14.430" v="247" actId="22"/>
          <ac:spMkLst>
            <pc:docMk/>
            <pc:sldMk cId="4198473433" sldId="5718"/>
            <ac:spMk id="6" creationId="{1A5E8989-4545-F365-2F00-EF78270A2BFB}"/>
          </ac:spMkLst>
        </pc:spChg>
      </pc:sldChg>
      <pc:sldChg chg="modSp add mod">
        <pc:chgData name="Hoffman, Peter" userId="673cee94-26bd-4c2a-ab82-1b3669e2f049" providerId="ADAL" clId="{10BF84EB-DAB4-4F60-B14F-7F6C019FEF0E}" dt="2024-12-04T21:44:45.239" v="292" actId="20577"/>
        <pc:sldMkLst>
          <pc:docMk/>
          <pc:sldMk cId="913226430" sldId="5719"/>
        </pc:sldMkLst>
        <pc:spChg chg="mod">
          <ac:chgData name="Hoffman, Peter" userId="673cee94-26bd-4c2a-ab82-1b3669e2f049" providerId="ADAL" clId="{10BF84EB-DAB4-4F60-B14F-7F6C019FEF0E}" dt="2024-12-04T21:44:45.239" v="292" actId="20577"/>
          <ac:spMkLst>
            <pc:docMk/>
            <pc:sldMk cId="913226430" sldId="5719"/>
            <ac:spMk id="2" creationId="{08D56CDC-9624-546F-BDFB-D0B40382A77C}"/>
          </ac:spMkLst>
        </pc:spChg>
        <pc:spChg chg="mod">
          <ac:chgData name="Hoffman, Peter" userId="673cee94-26bd-4c2a-ab82-1b3669e2f049" providerId="ADAL" clId="{10BF84EB-DAB4-4F60-B14F-7F6C019FEF0E}" dt="2024-12-04T21:44:34.867" v="265" actId="27636"/>
          <ac:spMkLst>
            <pc:docMk/>
            <pc:sldMk cId="913226430" sldId="5719"/>
            <ac:spMk id="3" creationId="{D8D296A0-F1F0-1834-3730-0D20977B89DC}"/>
          </ac:spMkLst>
        </pc:spChg>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pChg chg="mod ord">
          <ac:chgData name="Ward, Reagan" userId="27291eb4-8241-4961-9e69-8c66e34cc5b0" providerId="ADAL" clId="{B2193BA3-A22A-4584-A9F9-69F44E8358F8}" dt="2024-12-04T16:05:42.882" v="830" actId="404"/>
          <ac:spMkLst>
            <pc:docMk/>
            <pc:sldMk cId="3717000822" sldId="280"/>
            <ac:spMk id="2" creationId="{439B416C-5F6D-56F7-429A-80FD0A190C25}"/>
          </ac:spMkLst>
        </pc:spChg>
        <pc:spChg chg="mod ord">
          <ac:chgData name="Ward, Reagan" userId="27291eb4-8241-4961-9e69-8c66e34cc5b0" providerId="ADAL" clId="{B2193BA3-A22A-4584-A9F9-69F44E8358F8}" dt="2024-12-04T16:03:44.283" v="679" actId="26606"/>
          <ac:spMkLst>
            <pc:docMk/>
            <pc:sldMk cId="3717000822" sldId="280"/>
            <ac:spMk id="3" creationId="{23730712-328A-D55D-1F4E-AFE29CF33EAE}"/>
          </ac:spMkLst>
        </pc:spChg>
        <pc:spChg chg="del">
          <ac:chgData name="Ward, Reagan" userId="27291eb4-8241-4961-9e69-8c66e34cc5b0" providerId="ADAL" clId="{B2193BA3-A22A-4584-A9F9-69F44E8358F8}" dt="2024-12-04T15:57:39.702" v="171" actId="478"/>
          <ac:spMkLst>
            <pc:docMk/>
            <pc:sldMk cId="3717000822" sldId="280"/>
            <ac:spMk id="4" creationId="{190C6252-C94D-4A0A-0D48-4E4602C71EE3}"/>
          </ac:spMkLst>
        </pc:spChg>
        <pc:spChg chg="add del mod ord">
          <ac:chgData name="Ward, Reagan" userId="27291eb4-8241-4961-9e69-8c66e34cc5b0" providerId="ADAL" clId="{B2193BA3-A22A-4584-A9F9-69F44E8358F8}" dt="2024-12-04T16:03:28.830" v="678" actId="931"/>
          <ac:spMkLst>
            <pc:docMk/>
            <pc:sldMk cId="3717000822" sldId="280"/>
            <ac:spMk id="5" creationId="{8E17FE45-31B9-B257-459D-BC482F7732F4}"/>
          </ac:spMkLst>
        </pc:spChg>
        <pc:spChg chg="del">
          <ac:chgData name="Ward, Reagan" userId="27291eb4-8241-4961-9e69-8c66e34cc5b0" providerId="ADAL" clId="{B2193BA3-A22A-4584-A9F9-69F44E8358F8}" dt="2024-12-04T15:57:45.875" v="173" actId="478"/>
          <ac:spMkLst>
            <pc:docMk/>
            <pc:sldMk cId="3717000822" sldId="280"/>
            <ac:spMk id="6" creationId="{D4B85DE3-F7A1-3BFF-C1DC-0B08EE409D3F}"/>
          </ac:spMkLst>
        </pc:spChg>
        <pc:spChg chg="add del mod ord">
          <ac:chgData name="Ward, Reagan" userId="27291eb4-8241-4961-9e69-8c66e34cc5b0" providerId="ADAL" clId="{B2193BA3-A22A-4584-A9F9-69F44E8358F8}" dt="2024-12-04T15:57:42.800" v="172" actId="478"/>
          <ac:spMkLst>
            <pc:docMk/>
            <pc:sldMk cId="3717000822" sldId="280"/>
            <ac:spMk id="7" creationId="{786F0976-DCC6-86B8-3A76-FDDF14E61757}"/>
          </ac:spMkLst>
        </pc:spChg>
        <pc:spChg chg="add del mod ord">
          <ac:chgData name="Ward, Reagan" userId="27291eb4-8241-4961-9e69-8c66e34cc5b0" providerId="ADAL" clId="{B2193BA3-A22A-4584-A9F9-69F44E8358F8}" dt="2024-12-04T15:57:48.379" v="174" actId="478"/>
          <ac:spMkLst>
            <pc:docMk/>
            <pc:sldMk cId="3717000822" sldId="280"/>
            <ac:spMk id="8" creationId="{8505663C-7945-4D69-A1A5-D39A702D3430}"/>
          </ac:spMkLst>
        </pc:spChg>
        <pc:spChg chg="add mod">
          <ac:chgData name="Ward, Reagan" userId="27291eb4-8241-4961-9e69-8c66e34cc5b0" providerId="ADAL" clId="{B2193BA3-A22A-4584-A9F9-69F44E8358F8}" dt="2024-12-04T16:05:57.058" v="840" actId="113"/>
          <ac:spMkLst>
            <pc:docMk/>
            <pc:sldMk cId="3717000822" sldId="280"/>
            <ac:spMk id="10" creationId="{B403A79B-1155-A304-2A3D-7868CCBAC5E6}"/>
          </ac:spMkLst>
        </pc:spChg>
        <pc:spChg chg="add">
          <ac:chgData name="Ward, Reagan" userId="27291eb4-8241-4961-9e69-8c66e34cc5b0" providerId="ADAL" clId="{B2193BA3-A22A-4584-A9F9-69F44E8358F8}" dt="2024-12-04T16:03:44.283" v="679" actId="26606"/>
          <ac:spMkLst>
            <pc:docMk/>
            <pc:sldMk cId="3717000822" sldId="280"/>
            <ac:spMk id="18" creationId="{327D73B4-9F5C-4A64-A179-51B9500CB8B5}"/>
          </ac:spMkLst>
        </pc:spChg>
        <pc:spChg chg="add">
          <ac:chgData name="Ward, Reagan" userId="27291eb4-8241-4961-9e69-8c66e34cc5b0" providerId="ADAL" clId="{B2193BA3-A22A-4584-A9F9-69F44E8358F8}" dt="2024-12-04T16:03:44.283" v="679" actId="26606"/>
          <ac:spMkLst>
            <pc:docMk/>
            <pc:sldMk cId="3717000822" sldId="280"/>
            <ac:spMk id="20" creationId="{C1F06963-6374-4B48-844F-071A9BAAAE02}"/>
          </ac:spMkLst>
        </pc:spChg>
        <pc:spChg chg="add">
          <ac:chgData name="Ward, Reagan" userId="27291eb4-8241-4961-9e69-8c66e34cc5b0" providerId="ADAL" clId="{B2193BA3-A22A-4584-A9F9-69F44E8358F8}" dt="2024-12-04T16:03:44.283" v="679" actId="26606"/>
          <ac:spMkLst>
            <pc:docMk/>
            <pc:sldMk cId="3717000822" sldId="280"/>
            <ac:spMk id="22" creationId="{6CB927A4-E432-4310-9CD5-E89FF5063179}"/>
          </ac:spMkLst>
        </pc:spChg>
        <pc:spChg chg="add">
          <ac:chgData name="Ward, Reagan" userId="27291eb4-8241-4961-9e69-8c66e34cc5b0" providerId="ADAL" clId="{B2193BA3-A22A-4584-A9F9-69F44E8358F8}" dt="2024-12-04T16:03:44.283" v="679" actId="26606"/>
          <ac:spMkLst>
            <pc:docMk/>
            <pc:sldMk cId="3717000822" sldId="280"/>
            <ac:spMk id="24" creationId="{1453BF6C-B012-48B7-B4E8-6D7AC7C27D02}"/>
          </ac:spMkLst>
        </pc:spChg>
        <pc:spChg chg="add">
          <ac:chgData name="Ward, Reagan" userId="27291eb4-8241-4961-9e69-8c66e34cc5b0" providerId="ADAL" clId="{B2193BA3-A22A-4584-A9F9-69F44E8358F8}" dt="2024-12-04T16:03:44.283" v="679" actId="26606"/>
          <ac:spMkLst>
            <pc:docMk/>
            <pc:sldMk cId="3717000822" sldId="280"/>
            <ac:spMk id="26" creationId="{E3020543-B24B-4EC4-8FFC-8DD88EEA91A8}"/>
          </ac:spMkLst>
        </pc:spChg>
        <pc:graphicFrameChg chg="del mod ord">
          <ac:chgData name="Ward, Reagan" userId="27291eb4-8241-4961-9e69-8c66e34cc5b0" providerId="ADAL" clId="{B2193BA3-A22A-4584-A9F9-69F44E8358F8}" dt="2024-12-04T15:58:23.276" v="206" actId="478"/>
          <ac:graphicFrameMkLst>
            <pc:docMk/>
            <pc:sldMk cId="3717000822" sldId="280"/>
            <ac:graphicFrameMk id="12" creationId="{1AA09EE0-7419-6ED5-4AA1-CC9009509570}"/>
          </ac:graphicFrameMkLst>
        </pc:graphicFrameChg>
        <pc:picChg chg="add mod">
          <ac:chgData name="Ward, Reagan" userId="27291eb4-8241-4961-9e69-8c66e34cc5b0" providerId="ADAL" clId="{B2193BA3-A22A-4584-A9F9-69F44E8358F8}" dt="2024-12-04T16:03:44.283" v="679" actId="26606"/>
          <ac:picMkLst>
            <pc:docMk/>
            <pc:sldMk cId="3717000822" sldId="280"/>
            <ac:picMk id="13" creationId="{5A419414-12C1-2153-32A5-3421C16FAEA4}"/>
          </ac:picMkLst>
        </pc:picChg>
        <pc:picChg chg="del">
          <ac:chgData name="Ward, Reagan" userId="27291eb4-8241-4961-9e69-8c66e34cc5b0" providerId="ADAL" clId="{B2193BA3-A22A-4584-A9F9-69F44E8358F8}" dt="2024-12-04T15:46:51.005" v="147" actId="478"/>
          <ac:picMkLst>
            <pc:docMk/>
            <pc:sldMk cId="3717000822" sldId="280"/>
            <ac:picMk id="1026" creationId="{11A74554-8A5D-23F4-DCBB-1EC8A5209D7C}"/>
          </ac:picMkLst>
        </pc:picChg>
        <pc:cxnChg chg="add">
          <ac:chgData name="Ward, Reagan" userId="27291eb4-8241-4961-9e69-8c66e34cc5b0" providerId="ADAL" clId="{B2193BA3-A22A-4584-A9F9-69F44E8358F8}" dt="2024-12-04T16:03:44.283" v="679" actId="26606"/>
          <ac:cxnSpMkLst>
            <pc:docMk/>
            <pc:sldMk cId="3717000822" sldId="280"/>
            <ac:cxnSpMk id="28" creationId="{C49DA8F6-BCC1-4447-B54C-57856834B94B}"/>
          </ac:cxnSpMkLst>
        </pc:cxnChg>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pChg chg="mod ord">
          <ac:chgData name="Ward, Reagan" userId="27291eb4-8241-4961-9e69-8c66e34cc5b0" providerId="ADAL" clId="{B2193BA3-A22A-4584-A9F9-69F44E8358F8}" dt="2024-12-04T23:47:19.977" v="1255" actId="700"/>
          <ac:spMkLst>
            <pc:docMk/>
            <pc:sldMk cId="1546650072" sldId="4525"/>
            <ac:spMk id="2" creationId="{3CBD31A2-75D7-2731-EE30-1F3989F0634D}"/>
          </ac:spMkLst>
        </pc:spChg>
        <pc:spChg chg="mod ord">
          <ac:chgData name="Ward, Reagan" userId="27291eb4-8241-4961-9e69-8c66e34cc5b0" providerId="ADAL" clId="{B2193BA3-A22A-4584-A9F9-69F44E8358F8}" dt="2024-12-04T23:47:19.977" v="1255" actId="700"/>
          <ac:spMkLst>
            <pc:docMk/>
            <pc:sldMk cId="1546650072" sldId="4525"/>
            <ac:spMk id="3" creationId="{3047BD6C-18D3-03D0-775D-BB6CE0927FEC}"/>
          </ac:spMkLst>
        </pc:spChg>
        <pc:spChg chg="mod ord">
          <ac:chgData name="Ward, Reagan" userId="27291eb4-8241-4961-9e69-8c66e34cc5b0" providerId="ADAL" clId="{B2193BA3-A22A-4584-A9F9-69F44E8358F8}" dt="2024-12-04T23:47:19.977" v="1255" actId="700"/>
          <ac:spMkLst>
            <pc:docMk/>
            <pc:sldMk cId="1546650072" sldId="4525"/>
            <ac:spMk id="4" creationId="{63457CE5-4128-61BA-AF35-CB365D75D1B0}"/>
          </ac:spMkLst>
        </pc:spChg>
        <pc:spChg chg="add mod ord">
          <ac:chgData name="Ward, Reagan" userId="27291eb4-8241-4961-9e69-8c66e34cc5b0" providerId="ADAL" clId="{B2193BA3-A22A-4584-A9F9-69F44E8358F8}" dt="2024-12-04T23:48:30.382" v="1261" actId="20577"/>
          <ac:spMkLst>
            <pc:docMk/>
            <pc:sldMk cId="1546650072" sldId="4525"/>
            <ac:spMk id="5" creationId="{5A05D4B2-A7DF-6616-C99C-4AD558227C4F}"/>
          </ac:spMkLst>
        </pc:spChg>
        <pc:spChg chg="add mod ord">
          <ac:chgData name="Ward, Reagan" userId="27291eb4-8241-4961-9e69-8c66e34cc5b0" providerId="ADAL" clId="{B2193BA3-A22A-4584-A9F9-69F44E8358F8}" dt="2024-12-04T23:48:51.847" v="1264" actId="207"/>
          <ac:spMkLst>
            <pc:docMk/>
            <pc:sldMk cId="1546650072" sldId="4525"/>
            <ac:spMk id="6" creationId="{63E27CB4-5676-46A0-5AFA-8CA87282A718}"/>
          </ac:spMkLst>
        </pc:spChg>
        <pc:spChg chg="ord">
          <ac:chgData name="Ward, Reagan" userId="27291eb4-8241-4961-9e69-8c66e34cc5b0" providerId="ADAL" clId="{B2193BA3-A22A-4584-A9F9-69F44E8358F8}" dt="2024-12-04T23:51:38.407" v="1281" actId="13244"/>
          <ac:spMkLst>
            <pc:docMk/>
            <pc:sldMk cId="1546650072" sldId="4525"/>
            <ac:spMk id="7" creationId="{B9B7FC0A-B419-2AB1-67A6-4E894585F9B5}"/>
          </ac:spMkLst>
        </pc:spChg>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B2193BA3-A22A-4584-A9F9-69F44E8358F8}" dt="2024-12-04T23:51:16.869" v="1279" actId="1076"/>
        <pc:sldMkLst>
          <pc:docMk/>
          <pc:sldMk cId="1037917088" sldId="5098"/>
        </pc:sldMkLst>
        <pc:spChg chg="mod ord">
          <ac:chgData name="Ward, Reagan" userId="27291eb4-8241-4961-9e69-8c66e34cc5b0" providerId="ADAL" clId="{B2193BA3-A22A-4584-A9F9-69F44E8358F8}" dt="2024-12-04T23:51:16.869" v="1279" actId="1076"/>
          <ac:spMkLst>
            <pc:docMk/>
            <pc:sldMk cId="1037917088" sldId="5098"/>
            <ac:spMk id="3" creationId="{6BF4B97E-13F4-8EB1-7148-584349E80E76}"/>
          </ac:spMkLst>
        </pc:spChg>
        <pc:spChg chg="ord">
          <ac:chgData name="Ward, Reagan" userId="27291eb4-8241-4961-9e69-8c66e34cc5b0" providerId="ADAL" clId="{B2193BA3-A22A-4584-A9F9-69F44E8358F8}" dt="2024-12-04T23:50:44.006" v="1276" actId="13244"/>
          <ac:spMkLst>
            <pc:docMk/>
            <pc:sldMk cId="1037917088" sldId="5098"/>
            <ac:spMk id="6" creationId="{02A61C00-343B-4EEF-842A-5DBB66932B85}"/>
          </ac:spMkLst>
        </pc:sp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pChg chg="add del mod ord">
          <ac:chgData name="Ward, Reagan" userId="27291eb4-8241-4961-9e69-8c66e34cc5b0" providerId="ADAL" clId="{B2193BA3-A22A-4584-A9F9-69F44E8358F8}" dt="2024-12-04T23:38:45.773" v="1107"/>
          <ac:spMkLst>
            <pc:docMk/>
            <pc:sldMk cId="2383163532" sldId="5310"/>
            <ac:spMk id="2" creationId="{680E59C4-68B7-D715-B7DE-456AC0D000F9}"/>
          </ac:spMkLst>
        </pc:spChg>
        <pc:spChg chg="ord">
          <ac:chgData name="Ward, Reagan" userId="27291eb4-8241-4961-9e69-8c66e34cc5b0" providerId="ADAL" clId="{B2193BA3-A22A-4584-A9F9-69F44E8358F8}" dt="2024-12-04T23:53:27.468" v="1289" actId="13244"/>
          <ac:spMkLst>
            <pc:docMk/>
            <pc:sldMk cId="2383163532" sldId="5310"/>
            <ac:spMk id="2" creationId="{739067BD-6531-6AEA-CDBE-BDD14DA4AB20}"/>
          </ac:spMkLst>
        </pc:spChg>
        <pc:spChg chg="mod ord">
          <ac:chgData name="Ward, Reagan" userId="27291eb4-8241-4961-9e69-8c66e34cc5b0" providerId="ADAL" clId="{B2193BA3-A22A-4584-A9F9-69F44E8358F8}" dt="2024-12-04T23:38:39.818" v="1105" actId="700"/>
          <ac:spMkLst>
            <pc:docMk/>
            <pc:sldMk cId="2383163532" sldId="5310"/>
            <ac:spMk id="3" creationId="{37F8695B-E6CA-55AB-EE84-A2E4EA6E30D1}"/>
          </ac:spMkLst>
        </pc:spChg>
        <pc:spChg chg="mod ord">
          <ac:chgData name="Ward, Reagan" userId="27291eb4-8241-4961-9e69-8c66e34cc5b0" providerId="ADAL" clId="{B2193BA3-A22A-4584-A9F9-69F44E8358F8}" dt="2024-12-04T23:38:39.818" v="1105" actId="700"/>
          <ac:spMkLst>
            <pc:docMk/>
            <pc:sldMk cId="2383163532" sldId="5310"/>
            <ac:spMk id="4" creationId="{F29D7389-3F2A-5204-DECD-546EF5F030B0}"/>
          </ac:spMkLst>
        </pc:spChg>
        <pc:spChg chg="mod ord">
          <ac:chgData name="Ward, Reagan" userId="27291eb4-8241-4961-9e69-8c66e34cc5b0" providerId="ADAL" clId="{B2193BA3-A22A-4584-A9F9-69F44E8358F8}" dt="2024-12-04T23:38:39.860" v="1106" actId="27636"/>
          <ac:spMkLst>
            <pc:docMk/>
            <pc:sldMk cId="2383163532" sldId="5310"/>
            <ac:spMk id="5" creationId="{FBDC1202-8D6B-D667-042B-11406A04D761}"/>
          </ac:spMkLst>
        </pc:spChg>
        <pc:spChg chg="add del mod ord">
          <ac:chgData name="Ward, Reagan" userId="27291eb4-8241-4961-9e69-8c66e34cc5b0" providerId="ADAL" clId="{B2193BA3-A22A-4584-A9F9-69F44E8358F8}" dt="2024-12-04T23:38:49.571" v="1108"/>
          <ac:spMkLst>
            <pc:docMk/>
            <pc:sldMk cId="2383163532" sldId="5310"/>
            <ac:spMk id="6" creationId="{9FBD0FC1-FA33-23F8-F3D6-E7C87AF62982}"/>
          </ac:spMkLst>
        </pc:spChg>
        <pc:spChg chg="add mod">
          <ac:chgData name="Ward, Reagan" userId="27291eb4-8241-4961-9e69-8c66e34cc5b0" providerId="ADAL" clId="{B2193BA3-A22A-4584-A9F9-69F44E8358F8}" dt="2024-12-04T23:38:45.773" v="1107"/>
          <ac:spMkLst>
            <pc:docMk/>
            <pc:sldMk cId="2383163532" sldId="5310"/>
            <ac:spMk id="7" creationId="{77239443-68E4-4879-89D8-4CD4D445E0A0}"/>
          </ac:spMkLst>
        </pc:spChg>
        <pc:spChg chg="add mod">
          <ac:chgData name="Ward, Reagan" userId="27291eb4-8241-4961-9e69-8c66e34cc5b0" providerId="ADAL" clId="{B2193BA3-A22A-4584-A9F9-69F44E8358F8}" dt="2024-12-04T23:38:49.571" v="1108"/>
          <ac:spMkLst>
            <pc:docMk/>
            <pc:sldMk cId="2383163532" sldId="5310"/>
            <ac:spMk id="8" creationId="{AE605FF9-4D38-72A5-5ED1-2A58C0EB6F63}"/>
          </ac:spMkLst>
        </pc:spChg>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pChg chg="add del mod ord">
          <ac:chgData name="Ward, Reagan" userId="27291eb4-8241-4961-9e69-8c66e34cc5b0" providerId="ADAL" clId="{B2193BA3-A22A-4584-A9F9-69F44E8358F8}" dt="2024-12-04T23:49:32.504" v="1272"/>
          <ac:spMkLst>
            <pc:docMk/>
            <pc:sldMk cId="1135109802" sldId="5313"/>
            <ac:spMk id="2" creationId="{868FBBFF-0774-22C1-B187-DFEEA0BA5BC4}"/>
          </ac:spMkLst>
        </pc:spChg>
        <pc:spChg chg="mod ord">
          <ac:chgData name="Ward, Reagan" userId="27291eb4-8241-4961-9e69-8c66e34cc5b0" providerId="ADAL" clId="{B2193BA3-A22A-4584-A9F9-69F44E8358F8}" dt="2024-12-04T23:47:10.519" v="1252" actId="700"/>
          <ac:spMkLst>
            <pc:docMk/>
            <pc:sldMk cId="1135109802" sldId="5313"/>
            <ac:spMk id="3" creationId="{9174AF95-50C1-2A4A-B563-B61C826125ED}"/>
          </ac:spMkLst>
        </pc:spChg>
        <pc:spChg chg="mod ord">
          <ac:chgData name="Ward, Reagan" userId="27291eb4-8241-4961-9e69-8c66e34cc5b0" providerId="ADAL" clId="{B2193BA3-A22A-4584-A9F9-69F44E8358F8}" dt="2024-12-04T23:47:10.519" v="1252" actId="700"/>
          <ac:spMkLst>
            <pc:docMk/>
            <pc:sldMk cId="1135109802" sldId="5313"/>
            <ac:spMk id="4" creationId="{E9FE2B7C-FAB1-2EB5-2AC1-9D0351A7A15E}"/>
          </ac:spMkLst>
        </pc:spChg>
        <pc:spChg chg="mod ord">
          <ac:chgData name="Ward, Reagan" userId="27291eb4-8241-4961-9e69-8c66e34cc5b0" providerId="ADAL" clId="{B2193BA3-A22A-4584-A9F9-69F44E8358F8}" dt="2024-12-04T23:47:10.519" v="1252" actId="700"/>
          <ac:spMkLst>
            <pc:docMk/>
            <pc:sldMk cId="1135109802" sldId="5313"/>
            <ac:spMk id="5" creationId="{27E6D51B-35B4-6BB7-ED3F-D505B2CB0DA3}"/>
          </ac:spMkLst>
        </pc:spChg>
        <pc:spChg chg="add del mod ord">
          <ac:chgData name="Ward, Reagan" userId="27291eb4-8241-4961-9e69-8c66e34cc5b0" providerId="ADAL" clId="{B2193BA3-A22A-4584-A9F9-69F44E8358F8}" dt="2024-12-04T23:49:07.141" v="1267"/>
          <ac:spMkLst>
            <pc:docMk/>
            <pc:sldMk cId="1135109802" sldId="5313"/>
            <ac:spMk id="6" creationId="{B3D843A6-E2C6-E02A-F9F4-4ED20A15DA0A}"/>
          </ac:spMkLst>
        </pc:spChg>
        <pc:spChg chg="add mod ord">
          <ac:chgData name="Ward, Reagan" userId="27291eb4-8241-4961-9e69-8c66e34cc5b0" providerId="ADAL" clId="{B2193BA3-A22A-4584-A9F9-69F44E8358F8}" dt="2024-12-04T23:52:39.016" v="1284" actId="13244"/>
          <ac:spMkLst>
            <pc:docMk/>
            <pc:sldMk cId="1135109802" sldId="5313"/>
            <ac:spMk id="8" creationId="{740E5BA7-6050-8485-9C36-C7A22DD389A2}"/>
          </ac:spMkLst>
        </pc:spChg>
        <pc:spChg chg="add mod">
          <ac:chgData name="Ward, Reagan" userId="27291eb4-8241-4961-9e69-8c66e34cc5b0" providerId="ADAL" clId="{B2193BA3-A22A-4584-A9F9-69F44E8358F8}" dt="2024-12-04T23:49:32.504" v="1272"/>
          <ac:spMkLst>
            <pc:docMk/>
            <pc:sldMk cId="1135109802" sldId="5313"/>
            <ac:spMk id="9" creationId="{650DCFFD-4EAF-0553-3663-D84ACE1BACE2}"/>
          </ac:spMkLst>
        </pc:spChg>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pChg chg="add del mod ord">
          <ac:chgData name="Ward, Reagan" userId="27291eb4-8241-4961-9e69-8c66e34cc5b0" providerId="ADAL" clId="{B2193BA3-A22A-4584-A9F9-69F44E8358F8}" dt="2024-12-04T23:42:04.823" v="1229"/>
          <ac:spMkLst>
            <pc:docMk/>
            <pc:sldMk cId="3918244797" sldId="5314"/>
            <ac:spMk id="2" creationId="{40FDD83B-93C8-A18F-750A-A3D000A336DE}"/>
          </ac:spMkLst>
        </pc:spChg>
        <pc:spChg chg="ord">
          <ac:chgData name="Ward, Reagan" userId="27291eb4-8241-4961-9e69-8c66e34cc5b0" providerId="ADAL" clId="{B2193BA3-A22A-4584-A9F9-69F44E8358F8}" dt="2024-12-04T23:53:43.998" v="1293" actId="13244"/>
          <ac:spMkLst>
            <pc:docMk/>
            <pc:sldMk cId="3918244797" sldId="5314"/>
            <ac:spMk id="2" creationId="{F2BBF47F-78D5-199D-0016-23419731405A}"/>
          </ac:spMkLst>
        </pc:spChg>
        <pc:spChg chg="mod ord">
          <ac:chgData name="Ward, Reagan" userId="27291eb4-8241-4961-9e69-8c66e34cc5b0" providerId="ADAL" clId="{B2193BA3-A22A-4584-A9F9-69F44E8358F8}" dt="2024-12-04T23:41:41.491" v="1221" actId="700"/>
          <ac:spMkLst>
            <pc:docMk/>
            <pc:sldMk cId="3918244797" sldId="5314"/>
            <ac:spMk id="3" creationId="{2D9BC0B4-E53B-5CE0-1F4C-43FA9CC6FE1D}"/>
          </ac:spMkLst>
        </pc:spChg>
        <pc:spChg chg="mod ord">
          <ac:chgData name="Ward, Reagan" userId="27291eb4-8241-4961-9e69-8c66e34cc5b0" providerId="ADAL" clId="{B2193BA3-A22A-4584-A9F9-69F44E8358F8}" dt="2024-12-04T23:41:41.491" v="1221" actId="700"/>
          <ac:spMkLst>
            <pc:docMk/>
            <pc:sldMk cId="3918244797" sldId="5314"/>
            <ac:spMk id="4" creationId="{25EA568B-CD18-318C-3509-DBF3E3A99F99}"/>
          </ac:spMkLst>
        </pc:spChg>
        <pc:spChg chg="mod ord">
          <ac:chgData name="Ward, Reagan" userId="27291eb4-8241-4961-9e69-8c66e34cc5b0" providerId="ADAL" clId="{B2193BA3-A22A-4584-A9F9-69F44E8358F8}" dt="2024-12-04T23:41:45.453" v="1225" actId="27636"/>
          <ac:spMkLst>
            <pc:docMk/>
            <pc:sldMk cId="3918244797" sldId="5314"/>
            <ac:spMk id="5" creationId="{A6E659ED-2989-82B5-32BF-7C7409071F21}"/>
          </ac:spMkLst>
        </pc:spChg>
        <pc:spChg chg="add del mod ord">
          <ac:chgData name="Ward, Reagan" userId="27291eb4-8241-4961-9e69-8c66e34cc5b0" providerId="ADAL" clId="{B2193BA3-A22A-4584-A9F9-69F44E8358F8}" dt="2024-12-04T23:41:57.063" v="1227"/>
          <ac:spMkLst>
            <pc:docMk/>
            <pc:sldMk cId="3918244797" sldId="5314"/>
            <ac:spMk id="6" creationId="{16C031F1-0080-19AE-F664-FFC4C73EAECC}"/>
          </ac:spMkLst>
        </pc:spChg>
        <pc:spChg chg="add mod ord">
          <ac:chgData name="Ward, Reagan" userId="27291eb4-8241-4961-9e69-8c66e34cc5b0" providerId="ADAL" clId="{B2193BA3-A22A-4584-A9F9-69F44E8358F8}" dt="2024-12-04T23:43:40.597" v="1239" actId="13244"/>
          <ac:spMkLst>
            <pc:docMk/>
            <pc:sldMk cId="3918244797" sldId="5314"/>
            <ac:spMk id="7" creationId="{3090E8A1-4DE0-B1FC-7193-93588DF070FA}"/>
          </ac:spMkLst>
        </pc:spChg>
        <pc:spChg chg="add mod">
          <ac:chgData name="Ward, Reagan" userId="27291eb4-8241-4961-9e69-8c66e34cc5b0" providerId="ADAL" clId="{B2193BA3-A22A-4584-A9F9-69F44E8358F8}" dt="2024-12-04T23:42:04.823" v="1229"/>
          <ac:spMkLst>
            <pc:docMk/>
            <pc:sldMk cId="3918244797" sldId="5314"/>
            <ac:spMk id="8" creationId="{801B23F2-8C22-038D-7DE7-12F4A8DCACF7}"/>
          </ac:spMkLst>
        </pc:spChg>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pChg chg="ord">
          <ac:chgData name="Ward, Reagan" userId="27291eb4-8241-4961-9e69-8c66e34cc5b0" providerId="ADAL" clId="{B2193BA3-A22A-4584-A9F9-69F44E8358F8}" dt="2024-12-04T23:53:21.358" v="1288" actId="13244"/>
          <ac:spMkLst>
            <pc:docMk/>
            <pc:sldMk cId="2406663207" sldId="5318"/>
            <ac:spMk id="2" creationId="{59FAF81B-77F1-3FF7-992C-676265056EEA}"/>
          </ac:spMkLst>
        </pc:spChg>
        <pc:spChg chg="add del mod ord">
          <ac:chgData name="Ward, Reagan" userId="27291eb4-8241-4961-9e69-8c66e34cc5b0" providerId="ADAL" clId="{B2193BA3-A22A-4584-A9F9-69F44E8358F8}" dt="2024-12-04T23:38:32.589" v="1103"/>
          <ac:spMkLst>
            <pc:docMk/>
            <pc:sldMk cId="2406663207" sldId="5318"/>
            <ac:spMk id="2" creationId="{C2843C64-A4CA-E539-F696-1515168BAD9D}"/>
          </ac:spMkLst>
        </pc:spChg>
        <pc:spChg chg="mod ord">
          <ac:chgData name="Ward, Reagan" userId="27291eb4-8241-4961-9e69-8c66e34cc5b0" providerId="ADAL" clId="{B2193BA3-A22A-4584-A9F9-69F44E8358F8}" dt="2024-12-04T23:38:26.160" v="1101" actId="700"/>
          <ac:spMkLst>
            <pc:docMk/>
            <pc:sldMk cId="2406663207" sldId="5318"/>
            <ac:spMk id="3" creationId="{37F8695B-E6CA-55AB-EE84-A2E4EA6E30D1}"/>
          </ac:spMkLst>
        </pc:spChg>
        <pc:spChg chg="mod ord">
          <ac:chgData name="Ward, Reagan" userId="27291eb4-8241-4961-9e69-8c66e34cc5b0" providerId="ADAL" clId="{B2193BA3-A22A-4584-A9F9-69F44E8358F8}" dt="2024-12-04T23:38:26.160" v="1101" actId="700"/>
          <ac:spMkLst>
            <pc:docMk/>
            <pc:sldMk cId="2406663207" sldId="5318"/>
            <ac:spMk id="4" creationId="{F29D7389-3F2A-5204-DECD-546EF5F030B0}"/>
          </ac:spMkLst>
        </pc:spChg>
        <pc:spChg chg="mod ord">
          <ac:chgData name="Ward, Reagan" userId="27291eb4-8241-4961-9e69-8c66e34cc5b0" providerId="ADAL" clId="{B2193BA3-A22A-4584-A9F9-69F44E8358F8}" dt="2024-12-04T23:38:26.220" v="1102" actId="27636"/>
          <ac:spMkLst>
            <pc:docMk/>
            <pc:sldMk cId="2406663207" sldId="5318"/>
            <ac:spMk id="5" creationId="{FBDC1202-8D6B-D667-042B-11406A04D761}"/>
          </ac:spMkLst>
        </pc:spChg>
        <pc:spChg chg="add del mod ord">
          <ac:chgData name="Ward, Reagan" userId="27291eb4-8241-4961-9e69-8c66e34cc5b0" providerId="ADAL" clId="{B2193BA3-A22A-4584-A9F9-69F44E8358F8}" dt="2024-12-04T23:38:36.815" v="1104"/>
          <ac:spMkLst>
            <pc:docMk/>
            <pc:sldMk cId="2406663207" sldId="5318"/>
            <ac:spMk id="6" creationId="{8B1E052A-D9E6-1ABB-74BF-56FA1AF28EA7}"/>
          </ac:spMkLst>
        </pc:spChg>
        <pc:spChg chg="add mod">
          <ac:chgData name="Ward, Reagan" userId="27291eb4-8241-4961-9e69-8c66e34cc5b0" providerId="ADAL" clId="{B2193BA3-A22A-4584-A9F9-69F44E8358F8}" dt="2024-12-04T23:38:32.589" v="1103"/>
          <ac:spMkLst>
            <pc:docMk/>
            <pc:sldMk cId="2406663207" sldId="5318"/>
            <ac:spMk id="7" creationId="{13C76FD3-978C-0712-5917-276EF1419167}"/>
          </ac:spMkLst>
        </pc:spChg>
        <pc:spChg chg="add mod">
          <ac:chgData name="Ward, Reagan" userId="27291eb4-8241-4961-9e69-8c66e34cc5b0" providerId="ADAL" clId="{B2193BA3-A22A-4584-A9F9-69F44E8358F8}" dt="2024-12-04T23:38:36.815" v="1104"/>
          <ac:spMkLst>
            <pc:docMk/>
            <pc:sldMk cId="2406663207" sldId="5318"/>
            <ac:spMk id="8" creationId="{FC4FDC37-E436-B31F-6B54-AC0805CCD76E}"/>
          </ac:spMkLst>
        </pc:spChg>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pChg chg="add del mod ord">
          <ac:chgData name="Ward, Reagan" userId="27291eb4-8241-4961-9e69-8c66e34cc5b0" providerId="ADAL" clId="{B2193BA3-A22A-4584-A9F9-69F44E8358F8}" dt="2024-12-04T23:42:06.891" v="1230"/>
          <ac:spMkLst>
            <pc:docMk/>
            <pc:sldMk cId="3766001421" sldId="5319"/>
            <ac:spMk id="2" creationId="{7D83831C-B549-B1AA-F68F-6FCB394C6D65}"/>
          </ac:spMkLst>
        </pc:spChg>
        <pc:spChg chg="ord">
          <ac:chgData name="Ward, Reagan" userId="27291eb4-8241-4961-9e69-8c66e34cc5b0" providerId="ADAL" clId="{B2193BA3-A22A-4584-A9F9-69F44E8358F8}" dt="2024-12-04T23:53:47.157" v="1294" actId="13244"/>
          <ac:spMkLst>
            <pc:docMk/>
            <pc:sldMk cId="3766001421" sldId="5319"/>
            <ac:spMk id="2" creationId="{C27107C8-81A9-19CC-0F59-D280B96411E8}"/>
          </ac:spMkLst>
        </pc:spChg>
        <pc:spChg chg="mod ord">
          <ac:chgData name="Ward, Reagan" userId="27291eb4-8241-4961-9e69-8c66e34cc5b0" providerId="ADAL" clId="{B2193BA3-A22A-4584-A9F9-69F44E8358F8}" dt="2024-12-04T23:41:50.068" v="1226" actId="700"/>
          <ac:spMkLst>
            <pc:docMk/>
            <pc:sldMk cId="3766001421" sldId="5319"/>
            <ac:spMk id="3" creationId="{2D9BC0B4-E53B-5CE0-1F4C-43FA9CC6FE1D}"/>
          </ac:spMkLst>
        </pc:spChg>
        <pc:spChg chg="mod ord">
          <ac:chgData name="Ward, Reagan" userId="27291eb4-8241-4961-9e69-8c66e34cc5b0" providerId="ADAL" clId="{B2193BA3-A22A-4584-A9F9-69F44E8358F8}" dt="2024-12-04T23:41:50.068" v="1226" actId="700"/>
          <ac:spMkLst>
            <pc:docMk/>
            <pc:sldMk cId="3766001421" sldId="5319"/>
            <ac:spMk id="4" creationId="{25EA568B-CD18-318C-3509-DBF3E3A99F99}"/>
          </ac:spMkLst>
        </pc:spChg>
        <pc:spChg chg="mod ord">
          <ac:chgData name="Ward, Reagan" userId="27291eb4-8241-4961-9e69-8c66e34cc5b0" providerId="ADAL" clId="{B2193BA3-A22A-4584-A9F9-69F44E8358F8}" dt="2024-12-04T23:41:50.068" v="1226" actId="700"/>
          <ac:spMkLst>
            <pc:docMk/>
            <pc:sldMk cId="3766001421" sldId="5319"/>
            <ac:spMk id="5" creationId="{A6E659ED-2989-82B5-32BF-7C7409071F21}"/>
          </ac:spMkLst>
        </pc:spChg>
        <pc:spChg chg="add del mod ord">
          <ac:chgData name="Ward, Reagan" userId="27291eb4-8241-4961-9e69-8c66e34cc5b0" providerId="ADAL" clId="{B2193BA3-A22A-4584-A9F9-69F44E8358F8}" dt="2024-12-04T23:42:00.369" v="1228"/>
          <ac:spMkLst>
            <pc:docMk/>
            <pc:sldMk cId="3766001421" sldId="5319"/>
            <ac:spMk id="6" creationId="{0888112E-7B89-811A-9BCF-050BBBA037ED}"/>
          </ac:spMkLst>
        </pc:spChg>
        <pc:spChg chg="add mod ord">
          <ac:chgData name="Ward, Reagan" userId="27291eb4-8241-4961-9e69-8c66e34cc5b0" providerId="ADAL" clId="{B2193BA3-A22A-4584-A9F9-69F44E8358F8}" dt="2024-12-04T23:43:46.685" v="1240" actId="13244"/>
          <ac:spMkLst>
            <pc:docMk/>
            <pc:sldMk cId="3766001421" sldId="5319"/>
            <ac:spMk id="7" creationId="{C2BDA42C-975A-8066-14DB-5DC0E1DA3033}"/>
          </ac:spMkLst>
        </pc:spChg>
        <pc:spChg chg="add mod">
          <ac:chgData name="Ward, Reagan" userId="27291eb4-8241-4961-9e69-8c66e34cc5b0" providerId="ADAL" clId="{B2193BA3-A22A-4584-A9F9-69F44E8358F8}" dt="2024-12-04T23:42:06.891" v="1230"/>
          <ac:spMkLst>
            <pc:docMk/>
            <pc:sldMk cId="3766001421" sldId="5319"/>
            <ac:spMk id="8" creationId="{944CCA68-10D8-ACEE-18E0-890ABBD01FB7}"/>
          </ac:spMkLst>
        </pc:spChg>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pChg chg="mod ord">
          <ac:chgData name="Ward, Reagan" userId="27291eb4-8241-4961-9e69-8c66e34cc5b0" providerId="ADAL" clId="{B2193BA3-A22A-4584-A9F9-69F44E8358F8}" dt="2024-12-04T23:47:13.405" v="1253" actId="700"/>
          <ac:spMkLst>
            <pc:docMk/>
            <pc:sldMk cId="1125029257" sldId="5590"/>
            <ac:spMk id="2" creationId="{C5E90DDC-68B4-A145-CAD0-A8186EBF9297}"/>
          </ac:spMkLst>
        </pc:spChg>
        <pc:spChg chg="mod ord">
          <ac:chgData name="Ward, Reagan" userId="27291eb4-8241-4961-9e69-8c66e34cc5b0" providerId="ADAL" clId="{B2193BA3-A22A-4584-A9F9-69F44E8358F8}" dt="2024-12-05T15:13:47.726" v="1355"/>
          <ac:spMkLst>
            <pc:docMk/>
            <pc:sldMk cId="1125029257" sldId="5590"/>
            <ac:spMk id="3" creationId="{DFA2EB44-748D-D60C-027C-DB6C705FDFFF}"/>
          </ac:spMkLst>
        </pc:spChg>
        <pc:spChg chg="add del mod ord">
          <ac:chgData name="Ward, Reagan" userId="27291eb4-8241-4961-9e69-8c66e34cc5b0" providerId="ADAL" clId="{B2193BA3-A22A-4584-A9F9-69F44E8358F8}" dt="2024-12-04T23:49:28.932" v="1271"/>
          <ac:spMkLst>
            <pc:docMk/>
            <pc:sldMk cId="1125029257" sldId="5590"/>
            <ac:spMk id="4" creationId="{2CABA201-ECEE-3310-9E41-41D0D0C2D807}"/>
          </ac:spMkLst>
        </pc:spChg>
        <pc:spChg chg="add del mod ord">
          <ac:chgData name="Ward, Reagan" userId="27291eb4-8241-4961-9e69-8c66e34cc5b0" providerId="ADAL" clId="{B2193BA3-A22A-4584-A9F9-69F44E8358F8}" dt="2024-12-04T23:49:04.256" v="1266"/>
          <ac:spMkLst>
            <pc:docMk/>
            <pc:sldMk cId="1125029257" sldId="5590"/>
            <ac:spMk id="5" creationId="{08418798-E2DE-5B99-046B-413B4DB9F0CB}"/>
          </ac:spMkLst>
        </pc:spChg>
        <pc:spChg chg="add mod ord">
          <ac:chgData name="Ward, Reagan" userId="27291eb4-8241-4961-9e69-8c66e34cc5b0" providerId="ADAL" clId="{B2193BA3-A22A-4584-A9F9-69F44E8358F8}" dt="2024-12-04T23:52:30.102" v="1283" actId="13244"/>
          <ac:spMkLst>
            <pc:docMk/>
            <pc:sldMk cId="1125029257" sldId="5590"/>
            <ac:spMk id="7" creationId="{D2306233-C0BF-69F7-C21D-0AA342E3B038}"/>
          </ac:spMkLst>
        </pc:spChg>
        <pc:spChg chg="add mod">
          <ac:chgData name="Ward, Reagan" userId="27291eb4-8241-4961-9e69-8c66e34cc5b0" providerId="ADAL" clId="{B2193BA3-A22A-4584-A9F9-69F44E8358F8}" dt="2024-12-04T23:49:28.932" v="1271"/>
          <ac:spMkLst>
            <pc:docMk/>
            <pc:sldMk cId="1125029257" sldId="5590"/>
            <ac:spMk id="8" creationId="{715CC9D1-D840-538C-74E7-9A2E262A385F}"/>
          </ac:spMkLst>
        </pc:spChg>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pChg chg="mod ord">
          <ac:chgData name="Ward, Reagan" userId="27291eb4-8241-4961-9e69-8c66e34cc5b0" providerId="ADAL" clId="{B2193BA3-A22A-4584-A9F9-69F44E8358F8}" dt="2024-12-04T23:47:07.774" v="1251" actId="700"/>
          <ac:spMkLst>
            <pc:docMk/>
            <pc:sldMk cId="3010654419" sldId="5593"/>
            <ac:spMk id="2" creationId="{B2E14933-E60A-13FF-947E-23FC8BD2A3E7}"/>
          </ac:spMkLst>
        </pc:spChg>
        <pc:spChg chg="mod ord">
          <ac:chgData name="Ward, Reagan" userId="27291eb4-8241-4961-9e69-8c66e34cc5b0" providerId="ADAL" clId="{B2193BA3-A22A-4584-A9F9-69F44E8358F8}" dt="2024-12-04T23:47:07.774" v="1251" actId="700"/>
          <ac:spMkLst>
            <pc:docMk/>
            <pc:sldMk cId="3010654419" sldId="5593"/>
            <ac:spMk id="3" creationId="{6929F52C-AA28-D6FF-AB6F-89C4FA96DC4C}"/>
          </ac:spMkLst>
        </pc:spChg>
        <pc:spChg chg="mod ord">
          <ac:chgData name="Ward, Reagan" userId="27291eb4-8241-4961-9e69-8c66e34cc5b0" providerId="ADAL" clId="{B2193BA3-A22A-4584-A9F9-69F44E8358F8}" dt="2024-12-04T23:47:07.774" v="1251" actId="700"/>
          <ac:spMkLst>
            <pc:docMk/>
            <pc:sldMk cId="3010654419" sldId="5593"/>
            <ac:spMk id="4" creationId="{27CCA1A6-0FD5-5311-9C5A-BE72D93EE24A}"/>
          </ac:spMkLst>
        </pc:spChg>
        <pc:spChg chg="add del mod ord">
          <ac:chgData name="Ward, Reagan" userId="27291eb4-8241-4961-9e69-8c66e34cc5b0" providerId="ADAL" clId="{B2193BA3-A22A-4584-A9F9-69F44E8358F8}" dt="2024-12-04T23:49:35.159" v="1273"/>
          <ac:spMkLst>
            <pc:docMk/>
            <pc:sldMk cId="3010654419" sldId="5593"/>
            <ac:spMk id="5" creationId="{67418E60-FA69-5F45-A672-25326999DC6E}"/>
          </ac:spMkLst>
        </pc:spChg>
        <pc:spChg chg="add del mod ord">
          <ac:chgData name="Ward, Reagan" userId="27291eb4-8241-4961-9e69-8c66e34cc5b0" providerId="ADAL" clId="{B2193BA3-A22A-4584-A9F9-69F44E8358F8}" dt="2024-12-04T23:49:14.908" v="1268"/>
          <ac:spMkLst>
            <pc:docMk/>
            <pc:sldMk cId="3010654419" sldId="5593"/>
            <ac:spMk id="6" creationId="{D3BE6F89-D2BB-F01D-243D-4BCF760B9D55}"/>
          </ac:spMkLst>
        </pc:spChg>
        <pc:spChg chg="add mod ord">
          <ac:chgData name="Ward, Reagan" userId="27291eb4-8241-4961-9e69-8c66e34cc5b0" providerId="ADAL" clId="{B2193BA3-A22A-4584-A9F9-69F44E8358F8}" dt="2024-12-04T23:52:44.576" v="1285" actId="13244"/>
          <ac:spMkLst>
            <pc:docMk/>
            <pc:sldMk cId="3010654419" sldId="5593"/>
            <ac:spMk id="8" creationId="{D63DBC40-7FD7-F8AF-969D-1C86AD7DDE95}"/>
          </ac:spMkLst>
        </pc:spChg>
        <pc:spChg chg="add mod">
          <ac:chgData name="Ward, Reagan" userId="27291eb4-8241-4961-9e69-8c66e34cc5b0" providerId="ADAL" clId="{B2193BA3-A22A-4584-A9F9-69F44E8358F8}" dt="2024-12-04T23:49:35.159" v="1273"/>
          <ac:spMkLst>
            <pc:docMk/>
            <pc:sldMk cId="3010654419" sldId="5593"/>
            <ac:spMk id="9" creationId="{4C12D6E8-D489-500C-AD4F-0DDE3386948C}"/>
          </ac:spMkLst>
        </pc:spChg>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pChg chg="mod">
          <ac:chgData name="Ward, Reagan" userId="27291eb4-8241-4961-9e69-8c66e34cc5b0" providerId="ADAL" clId="{B2193BA3-A22A-4584-A9F9-69F44E8358F8}" dt="2024-12-05T15:16:29.559" v="1477" actId="20577"/>
          <ac:spMkLst>
            <pc:docMk/>
            <pc:sldMk cId="2294712313" sldId="5633"/>
            <ac:spMk id="3" creationId="{9A934E2F-3A48-6963-DC77-2B6B8BF93446}"/>
          </ac:spMkLst>
        </pc:spChg>
        <pc:spChg chg="mod ord">
          <ac:chgData name="Ward, Reagan" userId="27291eb4-8241-4961-9e69-8c66e34cc5b0" providerId="ADAL" clId="{B2193BA3-A22A-4584-A9F9-69F44E8358F8}" dt="2024-12-04T23:44:06.494" v="1243" actId="13244"/>
          <ac:spMkLst>
            <pc:docMk/>
            <pc:sldMk cId="2294712313" sldId="5633"/>
            <ac:spMk id="4" creationId="{00000000-0000-0000-0000-000000000000}"/>
          </ac:spMkLst>
        </pc:spChg>
        <pc:spChg chg="ord">
          <ac:chgData name="Ward, Reagan" userId="27291eb4-8241-4961-9e69-8c66e34cc5b0" providerId="ADAL" clId="{B2193BA3-A22A-4584-A9F9-69F44E8358F8}" dt="2024-12-04T23:54:17.957" v="1301" actId="13244"/>
          <ac:spMkLst>
            <pc:docMk/>
            <pc:sldMk cId="2294712313" sldId="5633"/>
            <ac:spMk id="6" creationId="{3724EA58-1620-48CB-334A-2AA54761F0A4}"/>
          </ac:spMkLst>
        </pc:spChg>
        <pc:spChg chg="ord">
          <ac:chgData name="Ward, Reagan" userId="27291eb4-8241-4961-9e69-8c66e34cc5b0" providerId="ADAL" clId="{B2193BA3-A22A-4584-A9F9-69F44E8358F8}" dt="2024-12-04T23:44:28.149" v="1248" actId="13244"/>
          <ac:spMkLst>
            <pc:docMk/>
            <pc:sldMk cId="2294712313" sldId="5633"/>
            <ac:spMk id="7" creationId="{FD93073F-C8B0-2CDC-F44A-3A821D55BD55}"/>
          </ac:spMkLst>
        </pc:spChg>
        <pc:spChg chg="mod ord">
          <ac:chgData name="Ward, Reagan" userId="27291eb4-8241-4961-9e69-8c66e34cc5b0" providerId="ADAL" clId="{B2193BA3-A22A-4584-A9F9-69F44E8358F8}" dt="2024-12-05T15:15:28.699" v="1392" actId="20577"/>
          <ac:spMkLst>
            <pc:docMk/>
            <pc:sldMk cId="2294712313" sldId="5633"/>
            <ac:spMk id="9" creationId="{978362CE-BBE0-0B26-5F96-57EC7C9F60C3}"/>
          </ac:spMkLst>
        </pc:spChg>
        <pc:spChg chg="mod ord">
          <ac:chgData name="Ward, Reagan" userId="27291eb4-8241-4961-9e69-8c66e34cc5b0" providerId="ADAL" clId="{B2193BA3-A22A-4584-A9F9-69F44E8358F8}" dt="2024-12-04T23:44:18.431" v="1246" actId="207"/>
          <ac:spMkLst>
            <pc:docMk/>
            <pc:sldMk cId="2294712313" sldId="5633"/>
            <ac:spMk id="16" creationId="{02905120-088A-2655-6C92-08698B561C80}"/>
          </ac:spMkLst>
        </pc:spChg>
        <pc:spChg chg="ord">
          <ac:chgData name="Ward, Reagan" userId="27291eb4-8241-4961-9e69-8c66e34cc5b0" providerId="ADAL" clId="{B2193BA3-A22A-4584-A9F9-69F44E8358F8}" dt="2024-12-04T23:44:08.741" v="1244" actId="13244"/>
          <ac:spMkLst>
            <pc:docMk/>
            <pc:sldMk cId="2294712313" sldId="5633"/>
            <ac:spMk id="17" creationId="{1F5E689E-E26A-A2D1-CF8A-17407058904D}"/>
          </ac:spMkLst>
        </pc:spChg>
      </pc:sldChg>
      <pc:sldChg chg="modSp mod">
        <pc:chgData name="Ward, Reagan" userId="27291eb4-8241-4961-9e69-8c66e34cc5b0" providerId="ADAL" clId="{B2193BA3-A22A-4584-A9F9-69F44E8358F8}" dt="2024-12-04T23:54:06.068" v="1300" actId="27636"/>
        <pc:sldMkLst>
          <pc:docMk/>
          <pc:sldMk cId="987153537" sldId="5643"/>
        </pc:sldMkLst>
        <pc:spChg chg="mod">
          <ac:chgData name="Ward, Reagan" userId="27291eb4-8241-4961-9e69-8c66e34cc5b0" providerId="ADAL" clId="{B2193BA3-A22A-4584-A9F9-69F44E8358F8}" dt="2024-12-04T23:54:06.068" v="1300" actId="27636"/>
          <ac:spMkLst>
            <pc:docMk/>
            <pc:sldMk cId="987153537" sldId="5643"/>
            <ac:spMk id="3" creationId="{1E42A620-853D-8835-FCF7-09589B0661FA}"/>
          </ac:spMkLst>
        </pc:spChg>
        <pc:spChg chg="ord">
          <ac:chgData name="Ward, Reagan" userId="27291eb4-8241-4961-9e69-8c66e34cc5b0" providerId="ADAL" clId="{B2193BA3-A22A-4584-A9F9-69F44E8358F8}" dt="2024-12-04T23:54:03.478" v="1297" actId="13244"/>
          <ac:spMkLst>
            <pc:docMk/>
            <pc:sldMk cId="987153537" sldId="5643"/>
            <ac:spMk id="5" creationId="{C5189CF2-1607-A3DC-BB6A-034D9AB59349}"/>
          </ac:spMkLst>
        </pc:spChg>
      </pc:sldChg>
      <pc:sldChg chg="modSp mod">
        <pc:chgData name="Ward, Reagan" userId="27291eb4-8241-4961-9e69-8c66e34cc5b0" providerId="ADAL" clId="{B2193BA3-A22A-4584-A9F9-69F44E8358F8}" dt="2024-12-04T23:53:51.482" v="1295" actId="13244"/>
        <pc:sldMkLst>
          <pc:docMk/>
          <pc:sldMk cId="792695782" sldId="5665"/>
        </pc:sldMkLst>
        <pc:spChg chg="mod">
          <ac:chgData name="Ward, Reagan" userId="27291eb4-8241-4961-9e69-8c66e34cc5b0" providerId="ADAL" clId="{B2193BA3-A22A-4584-A9F9-69F44E8358F8}" dt="2024-12-04T15:46:51.062" v="148" actId="27636"/>
          <ac:spMkLst>
            <pc:docMk/>
            <pc:sldMk cId="792695782" sldId="5665"/>
            <ac:spMk id="2" creationId="{7B4B0A8C-BE05-7C5C-B1DF-3ED6783CED42}"/>
          </ac:spMkLst>
        </pc:spChg>
        <pc:spChg chg="ord">
          <ac:chgData name="Ward, Reagan" userId="27291eb4-8241-4961-9e69-8c66e34cc5b0" providerId="ADAL" clId="{B2193BA3-A22A-4584-A9F9-69F44E8358F8}" dt="2024-12-04T23:53:51.482" v="1295" actId="13244"/>
          <ac:spMkLst>
            <pc:docMk/>
            <pc:sldMk cId="792695782" sldId="5665"/>
            <ac:spMk id="7" creationId="{8889DE54-D7EA-6A0D-D5A8-1BE29FE729A2}"/>
          </ac:spMkLst>
        </pc:spChg>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pChg chg="ord">
          <ac:chgData name="Ward, Reagan" userId="27291eb4-8241-4961-9e69-8c66e34cc5b0" providerId="ADAL" clId="{B2193BA3-A22A-4584-A9F9-69F44E8358F8}" dt="2024-12-04T23:33:38.582" v="983" actId="13244"/>
          <ac:spMkLst>
            <pc:docMk/>
            <pc:sldMk cId="3114952086" sldId="5682"/>
            <ac:spMk id="4" creationId="{CD333359-AE4A-2015-C4ED-EBCEC16477C6}"/>
          </ac:spMkLst>
        </pc:spChg>
        <pc:spChg chg="ord">
          <ac:chgData name="Ward, Reagan" userId="27291eb4-8241-4961-9e69-8c66e34cc5b0" providerId="ADAL" clId="{B2193BA3-A22A-4584-A9F9-69F44E8358F8}" dt="2024-12-04T23:53:55.525" v="1296" actId="13244"/>
          <ac:spMkLst>
            <pc:docMk/>
            <pc:sldMk cId="3114952086" sldId="5682"/>
            <ac:spMk id="5" creationId="{75F06D75-BAD8-8E75-FD78-FE8CFDBF36F2}"/>
          </ac:spMkLst>
        </pc:spChg>
        <pc:spChg chg="ord">
          <ac:chgData name="Ward, Reagan" userId="27291eb4-8241-4961-9e69-8c66e34cc5b0" providerId="ADAL" clId="{B2193BA3-A22A-4584-A9F9-69F44E8358F8}" dt="2024-12-04T23:33:31.404" v="981" actId="13244"/>
          <ac:spMkLst>
            <pc:docMk/>
            <pc:sldMk cId="3114952086" sldId="5682"/>
            <ac:spMk id="8" creationId="{FEF90D7A-CF5F-828A-3644-AB957D183821}"/>
          </ac:spMkLst>
        </pc:spChg>
        <pc:picChg chg="ord">
          <ac:chgData name="Ward, Reagan" userId="27291eb4-8241-4961-9e69-8c66e34cc5b0" providerId="ADAL" clId="{B2193BA3-A22A-4584-A9F9-69F44E8358F8}" dt="2024-12-04T23:33:32.965" v="982" actId="13244"/>
          <ac:picMkLst>
            <pc:docMk/>
            <pc:sldMk cId="3114952086" sldId="5682"/>
            <ac:picMk id="3" creationId="{A719F1F8-28D3-78D4-0E6B-51960438A013}"/>
          </ac:picMkLst>
        </pc:picChg>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pChg chg="mod ord">
          <ac:chgData name="Ward, Reagan" userId="27291eb4-8241-4961-9e69-8c66e34cc5b0" providerId="ADAL" clId="{B2193BA3-A22A-4584-A9F9-69F44E8358F8}" dt="2024-12-04T23:47:02.201" v="1250" actId="700"/>
          <ac:spMkLst>
            <pc:docMk/>
            <pc:sldMk cId="1181260697" sldId="5712"/>
            <ac:spMk id="2" creationId="{9F5C826C-848F-A84D-6680-690F94474FA9}"/>
          </ac:spMkLst>
        </pc:spChg>
        <pc:spChg chg="mod ord">
          <ac:chgData name="Ward, Reagan" userId="27291eb4-8241-4961-9e69-8c66e34cc5b0" providerId="ADAL" clId="{B2193BA3-A22A-4584-A9F9-69F44E8358F8}" dt="2024-12-04T23:47:02.201" v="1250" actId="700"/>
          <ac:spMkLst>
            <pc:docMk/>
            <pc:sldMk cId="1181260697" sldId="5712"/>
            <ac:spMk id="3" creationId="{35A67E1F-ED65-F546-308E-3F11538AD317}"/>
          </ac:spMkLst>
        </pc:spChg>
        <pc:spChg chg="mod ord">
          <ac:chgData name="Ward, Reagan" userId="27291eb4-8241-4961-9e69-8c66e34cc5b0" providerId="ADAL" clId="{B2193BA3-A22A-4584-A9F9-69F44E8358F8}" dt="2024-12-04T23:47:02.201" v="1250" actId="700"/>
          <ac:spMkLst>
            <pc:docMk/>
            <pc:sldMk cId="1181260697" sldId="5712"/>
            <ac:spMk id="4" creationId="{7E0D3552-93C9-400D-E42A-598282CCA6BD}"/>
          </ac:spMkLst>
        </pc:spChg>
        <pc:spChg chg="add del mod ord">
          <ac:chgData name="Ward, Reagan" userId="27291eb4-8241-4961-9e69-8c66e34cc5b0" providerId="ADAL" clId="{B2193BA3-A22A-4584-A9F9-69F44E8358F8}" dt="2024-12-04T23:49:37.646" v="1274"/>
          <ac:spMkLst>
            <pc:docMk/>
            <pc:sldMk cId="1181260697" sldId="5712"/>
            <ac:spMk id="5" creationId="{D7F41F94-8052-AA7C-74E2-EACA978064AC}"/>
          </ac:spMkLst>
        </pc:spChg>
        <pc:spChg chg="add del mod ord">
          <ac:chgData name="Ward, Reagan" userId="27291eb4-8241-4961-9e69-8c66e34cc5b0" providerId="ADAL" clId="{B2193BA3-A22A-4584-A9F9-69F44E8358F8}" dt="2024-12-04T23:49:17.855" v="1269"/>
          <ac:spMkLst>
            <pc:docMk/>
            <pc:sldMk cId="1181260697" sldId="5712"/>
            <ac:spMk id="6" creationId="{5F2CEE4C-9319-583C-0197-CDCA078E9C4E}"/>
          </ac:spMkLst>
        </pc:spChg>
        <pc:spChg chg="add mod ord">
          <ac:chgData name="Ward, Reagan" userId="27291eb4-8241-4961-9e69-8c66e34cc5b0" providerId="ADAL" clId="{B2193BA3-A22A-4584-A9F9-69F44E8358F8}" dt="2024-12-04T23:53:04.073" v="1286" actId="13244"/>
          <ac:spMkLst>
            <pc:docMk/>
            <pc:sldMk cId="1181260697" sldId="5712"/>
            <ac:spMk id="8" creationId="{D2E28C6B-E7B4-C769-B2F2-5651A19C3122}"/>
          </ac:spMkLst>
        </pc:spChg>
        <pc:spChg chg="add mod">
          <ac:chgData name="Ward, Reagan" userId="27291eb4-8241-4961-9e69-8c66e34cc5b0" providerId="ADAL" clId="{B2193BA3-A22A-4584-A9F9-69F44E8358F8}" dt="2024-12-04T23:49:37.646" v="1274"/>
          <ac:spMkLst>
            <pc:docMk/>
            <pc:sldMk cId="1181260697" sldId="5712"/>
            <ac:spMk id="9" creationId="{B862099C-A8E9-0B50-1EB5-585C1B1F9747}"/>
          </ac:spMkLst>
        </pc:spChg>
      </pc:sldChg>
      <pc:sldChg chg="addSp delSp modSp mod modClrScheme chgLayout">
        <pc:chgData name="Ward, Reagan" userId="27291eb4-8241-4961-9e69-8c66e34cc5b0" providerId="ADAL" clId="{B2193BA3-A22A-4584-A9F9-69F44E8358F8}" dt="2024-12-05T15:13:15.291" v="1342"/>
        <pc:sldMkLst>
          <pc:docMk/>
          <pc:sldMk cId="951239136" sldId="5713"/>
        </pc:sldMkLst>
        <pc:spChg chg="add del mod ord">
          <ac:chgData name="Ward, Reagan" userId="27291eb4-8241-4961-9e69-8c66e34cc5b0" providerId="ADAL" clId="{B2193BA3-A22A-4584-A9F9-69F44E8358F8}" dt="2024-12-04T23:47:27.641" v="1256" actId="700"/>
          <ac:spMkLst>
            <pc:docMk/>
            <pc:sldMk cId="951239136" sldId="5713"/>
            <ac:spMk id="2" creationId="{FB24291E-A58B-58AF-36AE-61ECE54D117F}"/>
          </ac:spMkLst>
        </pc:spChg>
        <pc:spChg chg="add del mod ord">
          <ac:chgData name="Ward, Reagan" userId="27291eb4-8241-4961-9e69-8c66e34cc5b0" providerId="ADAL" clId="{B2193BA3-A22A-4584-A9F9-69F44E8358F8}" dt="2024-12-04T23:47:27.641" v="1256" actId="700"/>
          <ac:spMkLst>
            <pc:docMk/>
            <pc:sldMk cId="951239136" sldId="5713"/>
            <ac:spMk id="3" creationId="{6693A3E3-63D5-B2EC-5B7A-4F660BE7FBC1}"/>
          </ac:spMkLst>
        </pc:spChg>
        <pc:spChg chg="mod ord">
          <ac:chgData name="Ward, Reagan" userId="27291eb4-8241-4961-9e69-8c66e34cc5b0" providerId="ADAL" clId="{B2193BA3-A22A-4584-A9F9-69F44E8358F8}" dt="2024-12-04T23:47:29.003" v="1257" actId="6264"/>
          <ac:spMkLst>
            <pc:docMk/>
            <pc:sldMk cId="951239136" sldId="5713"/>
            <ac:spMk id="4" creationId="{6A5C5A32-BB44-9AFA-9B4E-16CDA1504DE4}"/>
          </ac:spMkLst>
        </pc:spChg>
        <pc:spChg chg="mod ord">
          <ac:chgData name="Ward, Reagan" userId="27291eb4-8241-4961-9e69-8c66e34cc5b0" providerId="ADAL" clId="{B2193BA3-A22A-4584-A9F9-69F44E8358F8}" dt="2024-12-05T15:13:15.291" v="1342"/>
          <ac:spMkLst>
            <pc:docMk/>
            <pc:sldMk cId="951239136" sldId="5713"/>
            <ac:spMk id="5" creationId="{6E65669C-9132-C8FB-8F58-923F3C35F5CE}"/>
          </ac:spMkLst>
        </pc:spChg>
        <pc:spChg chg="add del mod ord">
          <ac:chgData name="Ward, Reagan" userId="27291eb4-8241-4961-9e69-8c66e34cc5b0" providerId="ADAL" clId="{B2193BA3-A22A-4584-A9F9-69F44E8358F8}" dt="2024-12-04T23:47:29.003" v="1257" actId="6264"/>
          <ac:spMkLst>
            <pc:docMk/>
            <pc:sldMk cId="951239136" sldId="5713"/>
            <ac:spMk id="6" creationId="{9DD27ED3-E5AF-C6B1-847D-CA655A4ED7E2}"/>
          </ac:spMkLst>
        </pc:spChg>
        <pc:spChg chg="add del mod ord">
          <ac:chgData name="Ward, Reagan" userId="27291eb4-8241-4961-9e69-8c66e34cc5b0" providerId="ADAL" clId="{B2193BA3-A22A-4584-A9F9-69F44E8358F8}" dt="2024-12-04T23:47:29.003" v="1257" actId="6264"/>
          <ac:spMkLst>
            <pc:docMk/>
            <pc:sldMk cId="951239136" sldId="5713"/>
            <ac:spMk id="7" creationId="{D02FBAB6-1518-9A62-946C-92FD54147823}"/>
          </ac:spMkLst>
        </pc:spChg>
        <pc:spChg chg="add del mod">
          <ac:chgData name="Ward, Reagan" userId="27291eb4-8241-4961-9e69-8c66e34cc5b0" providerId="ADAL" clId="{B2193BA3-A22A-4584-A9F9-69F44E8358F8}" dt="2024-12-04T23:47:29.003" v="1257" actId="6264"/>
          <ac:spMkLst>
            <pc:docMk/>
            <pc:sldMk cId="951239136" sldId="5713"/>
            <ac:spMk id="8" creationId="{2B529EB1-B452-D0D7-B570-B4A0511DA12B}"/>
          </ac:spMkLst>
        </pc:spChg>
        <pc:spChg chg="add del mod">
          <ac:chgData name="Ward, Reagan" userId="27291eb4-8241-4961-9e69-8c66e34cc5b0" providerId="ADAL" clId="{B2193BA3-A22A-4584-A9F9-69F44E8358F8}" dt="2024-12-04T23:47:29.003" v="1257" actId="6264"/>
          <ac:spMkLst>
            <pc:docMk/>
            <pc:sldMk cId="951239136" sldId="5713"/>
            <ac:spMk id="9" creationId="{1E4A546B-3934-C68E-379B-FEAB0E9332FA}"/>
          </ac:spMkLst>
        </pc:spChg>
        <pc:spChg chg="add del mod ord">
          <ac:chgData name="Ward, Reagan" userId="27291eb4-8241-4961-9e69-8c66e34cc5b0" providerId="ADAL" clId="{B2193BA3-A22A-4584-A9F9-69F44E8358F8}" dt="2024-12-04T23:49:26.669" v="1270"/>
          <ac:spMkLst>
            <pc:docMk/>
            <pc:sldMk cId="951239136" sldId="5713"/>
            <ac:spMk id="10" creationId="{EC4A427F-1F97-3A04-750C-C7990ECCE6F9}"/>
          </ac:spMkLst>
        </pc:spChg>
        <pc:spChg chg="add del mod ord">
          <ac:chgData name="Ward, Reagan" userId="27291eb4-8241-4961-9e69-8c66e34cc5b0" providerId="ADAL" clId="{B2193BA3-A22A-4584-A9F9-69F44E8358F8}" dt="2024-12-04T23:49:02.137" v="1265"/>
          <ac:spMkLst>
            <pc:docMk/>
            <pc:sldMk cId="951239136" sldId="5713"/>
            <ac:spMk id="11" creationId="{51E80F9E-CE97-A489-713B-A02431C502D0}"/>
          </ac:spMkLst>
        </pc:spChg>
        <pc:spChg chg="add mod ord">
          <ac:chgData name="Ward, Reagan" userId="27291eb4-8241-4961-9e69-8c66e34cc5b0" providerId="ADAL" clId="{B2193BA3-A22A-4584-A9F9-69F44E8358F8}" dt="2024-12-04T23:52:19.700" v="1282" actId="13244"/>
          <ac:spMkLst>
            <pc:docMk/>
            <pc:sldMk cId="951239136" sldId="5713"/>
            <ac:spMk id="13" creationId="{2E2C5A78-A6A1-A313-E73E-7AA953A95B30}"/>
          </ac:spMkLst>
        </pc:spChg>
        <pc:spChg chg="add mod">
          <ac:chgData name="Ward, Reagan" userId="27291eb4-8241-4961-9e69-8c66e34cc5b0" providerId="ADAL" clId="{B2193BA3-A22A-4584-A9F9-69F44E8358F8}" dt="2024-12-04T23:49:26.669" v="1270"/>
          <ac:spMkLst>
            <pc:docMk/>
            <pc:sldMk cId="951239136" sldId="5713"/>
            <ac:spMk id="14" creationId="{3DB303B4-A51D-9D2C-1DB2-ED3CB7651E30}"/>
          </ac:spMkLst>
        </pc:spChg>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pChg chg="del mod ord">
          <ac:chgData name="Ward, Reagan" userId="27291eb4-8241-4961-9e69-8c66e34cc5b0" providerId="ADAL" clId="{B2193BA3-A22A-4584-A9F9-69F44E8358F8}" dt="2024-12-04T15:46:05.107" v="50" actId="700"/>
          <ac:spMkLst>
            <pc:docMk/>
            <pc:sldMk cId="2330773793" sldId="5714"/>
            <ac:spMk id="2" creationId="{36373087-C019-BFF3-6EEB-7A67E4448741}"/>
          </ac:spMkLst>
        </pc:spChg>
        <pc:spChg chg="del mod ord">
          <ac:chgData name="Ward, Reagan" userId="27291eb4-8241-4961-9e69-8c66e34cc5b0" providerId="ADAL" clId="{B2193BA3-A22A-4584-A9F9-69F44E8358F8}" dt="2024-12-04T15:46:05.107" v="50" actId="700"/>
          <ac:spMkLst>
            <pc:docMk/>
            <pc:sldMk cId="2330773793" sldId="5714"/>
            <ac:spMk id="3" creationId="{7374AB9A-2B54-1C15-CCB9-FD1AAA7E5758}"/>
          </ac:spMkLst>
        </pc:spChg>
        <pc:spChg chg="mod ord">
          <ac:chgData name="Ward, Reagan" userId="27291eb4-8241-4961-9e69-8c66e34cc5b0" providerId="ADAL" clId="{B2193BA3-A22A-4584-A9F9-69F44E8358F8}" dt="2024-12-04T15:46:05.107" v="50" actId="700"/>
          <ac:spMkLst>
            <pc:docMk/>
            <pc:sldMk cId="2330773793" sldId="5714"/>
            <ac:spMk id="4" creationId="{D9B1E8EC-59FA-7148-5936-216556DD83F2}"/>
          </ac:spMkLst>
        </pc:spChg>
        <pc:spChg chg="add mod ord">
          <ac:chgData name="Ward, Reagan" userId="27291eb4-8241-4961-9e69-8c66e34cc5b0" providerId="ADAL" clId="{B2193BA3-A22A-4584-A9F9-69F44E8358F8}" dt="2024-12-04T15:46:11.145" v="84" actId="20577"/>
          <ac:spMkLst>
            <pc:docMk/>
            <pc:sldMk cId="2330773793" sldId="5714"/>
            <ac:spMk id="5" creationId="{1B19AF53-D9E0-37BA-76DB-EA42EA17F33D}"/>
          </ac:spMkLst>
        </pc:spChg>
        <pc:spChg chg="add mod ord">
          <ac:chgData name="Ward, Reagan" userId="27291eb4-8241-4961-9e69-8c66e34cc5b0" providerId="ADAL" clId="{B2193BA3-A22A-4584-A9F9-69F44E8358F8}" dt="2024-12-04T15:46:17.043" v="103" actId="20577"/>
          <ac:spMkLst>
            <pc:docMk/>
            <pc:sldMk cId="2330773793" sldId="5714"/>
            <ac:spMk id="6" creationId="{3E6ED399-A9DF-8896-7A36-BB32DDA3C65B}"/>
          </ac:spMkLst>
        </pc:spChg>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pChg chg="del mod ord">
          <ac:chgData name="Ward, Reagan" userId="27291eb4-8241-4961-9e69-8c66e34cc5b0" providerId="ADAL" clId="{B2193BA3-A22A-4584-A9F9-69F44E8358F8}" dt="2024-12-04T15:46:23.016" v="105" actId="700"/>
          <ac:spMkLst>
            <pc:docMk/>
            <pc:sldMk cId="3812577952" sldId="5715"/>
            <ac:spMk id="2" creationId="{D0875FA0-E762-97DB-763D-3453325D3E29}"/>
          </ac:spMkLst>
        </pc:spChg>
        <pc:spChg chg="del mod ord">
          <ac:chgData name="Ward, Reagan" userId="27291eb4-8241-4961-9e69-8c66e34cc5b0" providerId="ADAL" clId="{B2193BA3-A22A-4584-A9F9-69F44E8358F8}" dt="2024-12-04T15:46:23.016" v="105" actId="700"/>
          <ac:spMkLst>
            <pc:docMk/>
            <pc:sldMk cId="3812577952" sldId="5715"/>
            <ac:spMk id="3" creationId="{A3F80BA2-FEF3-4BB8-199C-F81910FF5CC1}"/>
          </ac:spMkLst>
        </pc:spChg>
        <pc:spChg chg="mod ord">
          <ac:chgData name="Ward, Reagan" userId="27291eb4-8241-4961-9e69-8c66e34cc5b0" providerId="ADAL" clId="{B2193BA3-A22A-4584-A9F9-69F44E8358F8}" dt="2024-12-04T15:46:23.016" v="105" actId="700"/>
          <ac:spMkLst>
            <pc:docMk/>
            <pc:sldMk cId="3812577952" sldId="5715"/>
            <ac:spMk id="4" creationId="{C93EE1C6-7A18-24F6-B1DE-1B2DDA8260B5}"/>
          </ac:spMkLst>
        </pc:spChg>
        <pc:spChg chg="add mod ord">
          <ac:chgData name="Ward, Reagan" userId="27291eb4-8241-4961-9e69-8c66e34cc5b0" providerId="ADAL" clId="{B2193BA3-A22A-4584-A9F9-69F44E8358F8}" dt="2024-12-04T15:46:37.287" v="145" actId="20577"/>
          <ac:spMkLst>
            <pc:docMk/>
            <pc:sldMk cId="3812577952" sldId="5715"/>
            <ac:spMk id="5" creationId="{41B56500-B8A8-91B7-4D80-B012ACAEE8E4}"/>
          </ac:spMkLst>
        </pc:spChg>
        <pc:spChg chg="add mod ord">
          <ac:chgData name="Ward, Reagan" userId="27291eb4-8241-4961-9e69-8c66e34cc5b0" providerId="ADAL" clId="{B2193BA3-A22A-4584-A9F9-69F44E8358F8}" dt="2024-12-04T15:46:23.016" v="105" actId="700"/>
          <ac:spMkLst>
            <pc:docMk/>
            <pc:sldMk cId="3812577952" sldId="5715"/>
            <ac:spMk id="6" creationId="{07F7621B-BC5E-E86D-C473-44E78280205B}"/>
          </ac:spMkLst>
        </pc:spChg>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pChg chg="add mod ord">
          <ac:chgData name="Ward, Reagan" userId="27291eb4-8241-4961-9e69-8c66e34cc5b0" providerId="ADAL" clId="{B2193BA3-A22A-4584-A9F9-69F44E8358F8}" dt="2024-12-04T23:37:56.461" v="1048" actId="20577"/>
          <ac:spMkLst>
            <pc:docMk/>
            <pc:sldMk cId="4085267074" sldId="5716"/>
            <ac:spMk id="2" creationId="{78F03A2D-9837-35A5-50F3-3816BEA98638}"/>
          </ac:spMkLst>
        </pc:spChg>
        <pc:spChg chg="mod ord">
          <ac:chgData name="Ward, Reagan" userId="27291eb4-8241-4961-9e69-8c66e34cc5b0" providerId="ADAL" clId="{B2193BA3-A22A-4584-A9F9-69F44E8358F8}" dt="2024-12-04T23:37:41.166" v="1005" actId="700"/>
          <ac:spMkLst>
            <pc:docMk/>
            <pc:sldMk cId="4085267074" sldId="5716"/>
            <ac:spMk id="3" creationId="{4902188A-76F0-1EEB-23C9-0AD49328C66D}"/>
          </ac:spMkLst>
        </pc:spChg>
        <pc:spChg chg="mod ord">
          <ac:chgData name="Ward, Reagan" userId="27291eb4-8241-4961-9e69-8c66e34cc5b0" providerId="ADAL" clId="{B2193BA3-A22A-4584-A9F9-69F44E8358F8}" dt="2024-12-04T23:37:41.166" v="1005" actId="700"/>
          <ac:spMkLst>
            <pc:docMk/>
            <pc:sldMk cId="4085267074" sldId="5716"/>
            <ac:spMk id="4" creationId="{81E2B870-C7DA-EDEC-6924-D5F8AE8D192C}"/>
          </ac:spMkLst>
        </pc:spChg>
        <pc:spChg chg="mod ord">
          <ac:chgData name="Ward, Reagan" userId="27291eb4-8241-4961-9e69-8c66e34cc5b0" providerId="ADAL" clId="{B2193BA3-A22A-4584-A9F9-69F44E8358F8}" dt="2024-12-04T23:37:48.063" v="1011" actId="6549"/>
          <ac:spMkLst>
            <pc:docMk/>
            <pc:sldMk cId="4085267074" sldId="5716"/>
            <ac:spMk id="5" creationId="{836356EE-8C01-4F88-2BF8-9C395EC94547}"/>
          </ac:spMkLst>
        </pc:spChg>
        <pc:spChg chg="add mod ord">
          <ac:chgData name="Ward, Reagan" userId="27291eb4-8241-4961-9e69-8c66e34cc5b0" providerId="ADAL" clId="{B2193BA3-A22A-4584-A9F9-69F44E8358F8}" dt="2024-12-04T23:38:20.782" v="1100" actId="207"/>
          <ac:spMkLst>
            <pc:docMk/>
            <pc:sldMk cId="4085267074" sldId="5716"/>
            <ac:spMk id="6" creationId="{623D8BD6-11B7-4A3E-8543-F6527D58D33B}"/>
          </ac:spMkLst>
        </pc:spChg>
        <pc:spChg chg="ord">
          <ac:chgData name="Ward, Reagan" userId="27291eb4-8241-4961-9e69-8c66e34cc5b0" providerId="ADAL" clId="{B2193BA3-A22A-4584-A9F9-69F44E8358F8}" dt="2024-12-04T23:53:12.846" v="1287" actId="13244"/>
          <ac:spMkLst>
            <pc:docMk/>
            <pc:sldMk cId="4085267074" sldId="5716"/>
            <ac:spMk id="7" creationId="{7D08B385-0605-34B9-EB6E-7855EA6276BB}"/>
          </ac:spMkLst>
        </pc:spChg>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pChg chg="del mod ord">
          <ac:chgData name="Ward, Reagan" userId="27291eb4-8241-4961-9e69-8c66e34cc5b0" providerId="ADAL" clId="{B2193BA3-A22A-4584-A9F9-69F44E8358F8}" dt="2024-12-04T18:41:30.528" v="882" actId="700"/>
          <ac:spMkLst>
            <pc:docMk/>
            <pc:sldMk cId="4110900880" sldId="5716"/>
            <ac:spMk id="2" creationId="{257AB245-BA4C-1669-45A9-EDCD3CFBC9FB}"/>
          </ac:spMkLst>
        </pc:spChg>
        <pc:spChg chg="del mod ord">
          <ac:chgData name="Ward, Reagan" userId="27291eb4-8241-4961-9e69-8c66e34cc5b0" providerId="ADAL" clId="{B2193BA3-A22A-4584-A9F9-69F44E8358F8}" dt="2024-12-04T18:41:30.528" v="882" actId="700"/>
          <ac:spMkLst>
            <pc:docMk/>
            <pc:sldMk cId="4110900880" sldId="5716"/>
            <ac:spMk id="3" creationId="{DDE1BB7A-17AC-610C-3B9F-91CABDC7C27C}"/>
          </ac:spMkLst>
        </pc:spChg>
        <pc:spChg chg="mod ord">
          <ac:chgData name="Ward, Reagan" userId="27291eb4-8241-4961-9e69-8c66e34cc5b0" providerId="ADAL" clId="{B2193BA3-A22A-4584-A9F9-69F44E8358F8}" dt="2024-12-04T18:41:30.528" v="882" actId="700"/>
          <ac:spMkLst>
            <pc:docMk/>
            <pc:sldMk cId="4110900880" sldId="5716"/>
            <ac:spMk id="4" creationId="{53902BFD-CCAE-A261-4189-BC6712A9161B}"/>
          </ac:spMkLst>
        </pc:spChg>
        <pc:spChg chg="add mod ord">
          <ac:chgData name="Ward, Reagan" userId="27291eb4-8241-4961-9e69-8c66e34cc5b0" providerId="ADAL" clId="{B2193BA3-A22A-4584-A9F9-69F44E8358F8}" dt="2024-12-04T18:41:50.172" v="961" actId="20577"/>
          <ac:spMkLst>
            <pc:docMk/>
            <pc:sldMk cId="4110900880" sldId="5716"/>
            <ac:spMk id="5" creationId="{81B093EB-7D8C-6EC9-6323-7B19CDE89561}"/>
          </ac:spMkLst>
        </pc:spChg>
        <pc:spChg chg="add mod ord">
          <ac:chgData name="Ward, Reagan" userId="27291eb4-8241-4961-9e69-8c66e34cc5b0" providerId="ADAL" clId="{B2193BA3-A22A-4584-A9F9-69F44E8358F8}" dt="2024-12-04T18:42:12.191" v="977" actId="20577"/>
          <ac:spMkLst>
            <pc:docMk/>
            <pc:sldMk cId="4110900880" sldId="5716"/>
            <ac:spMk id="6" creationId="{263E860A-323C-90D5-5D65-F009617B510B}"/>
          </ac:spMkLst>
        </pc:spChg>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pChg chg="mod ord">
          <ac:chgData name="Ward, Reagan" userId="27291eb4-8241-4961-9e69-8c66e34cc5b0" providerId="ADAL" clId="{B2193BA3-A22A-4584-A9F9-69F44E8358F8}" dt="2024-12-04T23:43:09.633" v="1236" actId="20577"/>
          <ac:spMkLst>
            <pc:docMk/>
            <pc:sldMk cId="217821678" sldId="5717"/>
            <ac:spMk id="2" creationId="{3DDAF700-112B-377B-B85B-BD93F961DDB5}"/>
          </ac:spMkLst>
        </pc:spChg>
        <pc:spChg chg="add mod ord">
          <ac:chgData name="Ward, Reagan" userId="27291eb4-8241-4961-9e69-8c66e34cc5b0" providerId="ADAL" clId="{B2193BA3-A22A-4584-A9F9-69F44E8358F8}" dt="2024-12-04T23:38:58.243" v="1135" actId="20577"/>
          <ac:spMkLst>
            <pc:docMk/>
            <pc:sldMk cId="217821678" sldId="5717"/>
            <ac:spMk id="3" creationId="{F764B1DE-04BB-648C-2D5B-E5B69B37A8B6}"/>
          </ac:spMkLst>
        </pc:spChg>
        <pc:spChg chg="mod ord">
          <ac:chgData name="Ward, Reagan" userId="27291eb4-8241-4961-9e69-8c66e34cc5b0" providerId="ADAL" clId="{B2193BA3-A22A-4584-A9F9-69F44E8358F8}" dt="2024-12-04T23:43:13.124" v="1237" actId="13244"/>
          <ac:spMkLst>
            <pc:docMk/>
            <pc:sldMk cId="217821678" sldId="5717"/>
            <ac:spMk id="4" creationId="{D8C6204F-C067-1407-8766-AB22BF27B816}"/>
          </ac:spMkLst>
        </pc:spChg>
        <pc:spChg chg="add del mod ord">
          <ac:chgData name="Ward, Reagan" userId="27291eb4-8241-4961-9e69-8c66e34cc5b0" providerId="ADAL" clId="{B2193BA3-A22A-4584-A9F9-69F44E8358F8}" dt="2024-12-04T23:38:53.906" v="1109"/>
          <ac:spMkLst>
            <pc:docMk/>
            <pc:sldMk cId="217821678" sldId="5717"/>
            <ac:spMk id="6" creationId="{907E5B95-FE3C-3BD2-63F7-026C00E2AA6F}"/>
          </ac:spMkLst>
        </pc:spChg>
        <pc:spChg chg="add del mod ord">
          <ac:chgData name="Ward, Reagan" userId="27291eb4-8241-4961-9e69-8c66e34cc5b0" providerId="ADAL" clId="{B2193BA3-A22A-4584-A9F9-69F44E8358F8}" dt="2024-12-04T23:37:13.289" v="1003"/>
          <ac:spMkLst>
            <pc:docMk/>
            <pc:sldMk cId="217821678" sldId="5717"/>
            <ac:spMk id="7" creationId="{B4617066-8EA7-AA3A-6F8B-9DC5FC1AA1F9}"/>
          </ac:spMkLst>
        </pc:spChg>
        <pc:spChg chg="add mod">
          <ac:chgData name="Ward, Reagan" userId="27291eb4-8241-4961-9e69-8c66e34cc5b0" providerId="ADAL" clId="{B2193BA3-A22A-4584-A9F9-69F44E8358F8}" dt="2024-12-04T23:38:53.985" v="1110" actId="27636"/>
          <ac:spMkLst>
            <pc:docMk/>
            <pc:sldMk cId="217821678" sldId="5717"/>
            <ac:spMk id="9" creationId="{2D5FB406-B2AB-9117-6785-9B83F774DFD1}"/>
          </ac:spMkLst>
        </pc:spChg>
        <pc:graphicFrameChg chg="del modGraphic">
          <ac:chgData name="Ward, Reagan" userId="27291eb4-8241-4961-9e69-8c66e34cc5b0" providerId="ADAL" clId="{B2193BA3-A22A-4584-A9F9-69F44E8358F8}" dt="2024-12-04T23:37:11.586" v="1002" actId="21"/>
          <ac:graphicFrameMkLst>
            <pc:docMk/>
            <pc:sldMk cId="217821678" sldId="5717"/>
            <ac:graphicFrameMk id="5" creationId="{C8A04FA6-368D-E02A-94E7-FE8E754B9DFD}"/>
          </ac:graphicFrameMkLst>
        </pc:graphicFrameChg>
        <pc:graphicFrameChg chg="add mod ord modGraphic">
          <ac:chgData name="Ward, Reagan" userId="27291eb4-8241-4961-9e69-8c66e34cc5b0" providerId="ADAL" clId="{B2193BA3-A22A-4584-A9F9-69F44E8358F8}" dt="2024-12-04T23:43:02.718" v="1231" actId="13244"/>
          <ac:graphicFrameMkLst>
            <pc:docMk/>
            <pc:sldMk cId="217821678" sldId="5717"/>
            <ac:graphicFrameMk id="8" creationId="{C8A04FA6-368D-E02A-94E7-FE8E754B9DFD}"/>
          </ac:graphicFrameMkLst>
        </pc:graphicFrameChg>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pChg chg="del mod ord">
          <ac:chgData name="Ward, Reagan" userId="27291eb4-8241-4961-9e69-8c66e34cc5b0" providerId="ADAL" clId="{B2193BA3-A22A-4584-A9F9-69F44E8358F8}" dt="2024-12-04T18:41:34.451" v="884" actId="700"/>
          <ac:spMkLst>
            <pc:docMk/>
            <pc:sldMk cId="3546616792" sldId="5717"/>
            <ac:spMk id="2" creationId="{48DF94F4-6C7C-3BA1-57A4-6B368DB6390D}"/>
          </ac:spMkLst>
        </pc:spChg>
        <pc:spChg chg="del mod ord">
          <ac:chgData name="Ward, Reagan" userId="27291eb4-8241-4961-9e69-8c66e34cc5b0" providerId="ADAL" clId="{B2193BA3-A22A-4584-A9F9-69F44E8358F8}" dt="2024-12-04T18:41:34.451" v="884" actId="700"/>
          <ac:spMkLst>
            <pc:docMk/>
            <pc:sldMk cId="3546616792" sldId="5717"/>
            <ac:spMk id="3" creationId="{A5A77FAE-6233-690C-CDA8-7D16F31F031B}"/>
          </ac:spMkLst>
        </pc:spChg>
        <pc:spChg chg="mod ord">
          <ac:chgData name="Ward, Reagan" userId="27291eb4-8241-4961-9e69-8c66e34cc5b0" providerId="ADAL" clId="{B2193BA3-A22A-4584-A9F9-69F44E8358F8}" dt="2024-12-04T18:41:34.451" v="884" actId="700"/>
          <ac:spMkLst>
            <pc:docMk/>
            <pc:sldMk cId="3546616792" sldId="5717"/>
            <ac:spMk id="4" creationId="{C4561AB1-CD14-D625-9642-AA65FE12C3A2}"/>
          </ac:spMkLst>
        </pc:spChg>
        <pc:spChg chg="add mod ord">
          <ac:chgData name="Ward, Reagan" userId="27291eb4-8241-4961-9e69-8c66e34cc5b0" providerId="ADAL" clId="{B2193BA3-A22A-4584-A9F9-69F44E8358F8}" dt="2024-12-04T18:41:43.321" v="936" actId="20577"/>
          <ac:spMkLst>
            <pc:docMk/>
            <pc:sldMk cId="3546616792" sldId="5717"/>
            <ac:spMk id="5" creationId="{14229604-1A39-E2EB-19A6-C60A76183037}"/>
          </ac:spMkLst>
        </pc:spChg>
        <pc:spChg chg="add mod ord">
          <ac:chgData name="Ward, Reagan" userId="27291eb4-8241-4961-9e69-8c66e34cc5b0" providerId="ADAL" clId="{B2193BA3-A22A-4584-A9F9-69F44E8358F8}" dt="2024-12-04T18:41:34.451" v="884" actId="700"/>
          <ac:spMkLst>
            <pc:docMk/>
            <pc:sldMk cId="3546616792" sldId="5717"/>
            <ac:spMk id="6" creationId="{23198848-A516-C339-3391-F57E226D72D9}"/>
          </ac:spMkLst>
        </pc:spChg>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pChg chg="del mod ord">
          <ac:chgData name="Ward, Reagan" userId="27291eb4-8241-4961-9e69-8c66e34cc5b0" providerId="ADAL" clId="{B2193BA3-A22A-4584-A9F9-69F44E8358F8}" dt="2024-12-04T18:42:29.049" v="979" actId="700"/>
          <ac:spMkLst>
            <pc:docMk/>
            <pc:sldMk cId="3810554323" sldId="5718"/>
            <ac:spMk id="2" creationId="{2275C7CC-4307-7497-0CCB-CE16A8260B7A}"/>
          </ac:spMkLst>
        </pc:spChg>
        <pc:spChg chg="del mod ord">
          <ac:chgData name="Ward, Reagan" userId="27291eb4-8241-4961-9e69-8c66e34cc5b0" providerId="ADAL" clId="{B2193BA3-A22A-4584-A9F9-69F44E8358F8}" dt="2024-12-04T18:42:29.049" v="979" actId="700"/>
          <ac:spMkLst>
            <pc:docMk/>
            <pc:sldMk cId="3810554323" sldId="5718"/>
            <ac:spMk id="3" creationId="{915A351D-3850-311B-C639-D54CE3694724}"/>
          </ac:spMkLst>
        </pc:spChg>
        <pc:spChg chg="mod ord">
          <ac:chgData name="Ward, Reagan" userId="27291eb4-8241-4961-9e69-8c66e34cc5b0" providerId="ADAL" clId="{B2193BA3-A22A-4584-A9F9-69F44E8358F8}" dt="2024-12-04T18:42:29.049" v="979" actId="700"/>
          <ac:spMkLst>
            <pc:docMk/>
            <pc:sldMk cId="3810554323" sldId="5718"/>
            <ac:spMk id="4" creationId="{F3BD1DAA-C97B-E7F9-818A-A35EA3C19BA2}"/>
          </ac:spMkLst>
        </pc:spChg>
        <pc:spChg chg="add mod ord">
          <ac:chgData name="Ward, Reagan" userId="27291eb4-8241-4961-9e69-8c66e34cc5b0" providerId="ADAL" clId="{B2193BA3-A22A-4584-A9F9-69F44E8358F8}" dt="2024-12-04T18:42:29.049" v="979" actId="700"/>
          <ac:spMkLst>
            <pc:docMk/>
            <pc:sldMk cId="3810554323" sldId="5718"/>
            <ac:spMk id="5" creationId="{D3E7A308-C39F-0BC0-C32A-CCEB2865E394}"/>
          </ac:spMkLst>
        </pc:spChg>
        <pc:spChg chg="add mod ord">
          <ac:chgData name="Ward, Reagan" userId="27291eb4-8241-4961-9e69-8c66e34cc5b0" providerId="ADAL" clId="{B2193BA3-A22A-4584-A9F9-69F44E8358F8}" dt="2024-12-04T18:42:29.049" v="979" actId="700"/>
          <ac:spMkLst>
            <pc:docMk/>
            <pc:sldMk cId="3810554323" sldId="5718"/>
            <ac:spMk id="6" creationId="{2A30FF1C-84B3-4AF0-3ACE-47ED43AB02A7}"/>
          </ac:spMkLst>
        </pc:spChg>
        <pc:spChg chg="add mod ord">
          <ac:chgData name="Ward, Reagan" userId="27291eb4-8241-4961-9e69-8c66e34cc5b0" providerId="ADAL" clId="{B2193BA3-A22A-4584-A9F9-69F44E8358F8}" dt="2024-12-04T18:42:29.049" v="979" actId="700"/>
          <ac:spMkLst>
            <pc:docMk/>
            <pc:sldMk cId="3810554323" sldId="5718"/>
            <ac:spMk id="7" creationId="{2608DD58-F016-C23F-A8EC-822B38007ECA}"/>
          </ac:spMkLst>
        </pc:spChg>
        <pc:spChg chg="add mod ord">
          <ac:chgData name="Ward, Reagan" userId="27291eb4-8241-4961-9e69-8c66e34cc5b0" providerId="ADAL" clId="{B2193BA3-A22A-4584-A9F9-69F44E8358F8}" dt="2024-12-04T18:42:29.049" v="979" actId="700"/>
          <ac:spMkLst>
            <pc:docMk/>
            <pc:sldMk cId="3810554323" sldId="5718"/>
            <ac:spMk id="8" creationId="{CDBC4E42-FB93-44FE-7203-1B9EEBC5F1D8}"/>
          </ac:spMkLst>
        </pc:spChg>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pChg chg="mod ord">
          <ac:chgData name="Ward, Reagan" userId="27291eb4-8241-4961-9e69-8c66e34cc5b0" providerId="ADAL" clId="{B2193BA3-A22A-4584-A9F9-69F44E8358F8}" dt="2024-12-04T23:40:21.306" v="1154" actId="700"/>
          <ac:spMkLst>
            <pc:docMk/>
            <pc:sldMk cId="4198473433" sldId="5718"/>
            <ac:spMk id="2" creationId="{F4FF09BE-A9E8-2029-89F0-EC8E1264099A}"/>
          </ac:spMkLst>
        </pc:spChg>
        <pc:spChg chg="mod ord">
          <ac:chgData name="Ward, Reagan" userId="27291eb4-8241-4961-9e69-8c66e34cc5b0" providerId="ADAL" clId="{B2193BA3-A22A-4584-A9F9-69F44E8358F8}" dt="2024-12-04T23:40:33.190" v="1160" actId="27636"/>
          <ac:spMkLst>
            <pc:docMk/>
            <pc:sldMk cId="4198473433" sldId="5718"/>
            <ac:spMk id="3" creationId="{DB7017C8-5419-DFCB-BBAC-0CE78F094386}"/>
          </ac:spMkLst>
        </pc:spChg>
        <pc:spChg chg="mod ord">
          <ac:chgData name="Ward, Reagan" userId="27291eb4-8241-4961-9e69-8c66e34cc5b0" providerId="ADAL" clId="{B2193BA3-A22A-4584-A9F9-69F44E8358F8}" dt="2024-12-04T23:40:21.306" v="1154" actId="700"/>
          <ac:spMkLst>
            <pc:docMk/>
            <pc:sldMk cId="4198473433" sldId="5718"/>
            <ac:spMk id="4" creationId="{864B4B42-5210-5B81-14D4-03BEE5E61396}"/>
          </ac:spMkLst>
        </pc:spChg>
        <pc:spChg chg="ord">
          <ac:chgData name="Ward, Reagan" userId="27291eb4-8241-4961-9e69-8c66e34cc5b0" providerId="ADAL" clId="{B2193BA3-A22A-4584-A9F9-69F44E8358F8}" dt="2024-12-04T23:53:31.341" v="1290" actId="13244"/>
          <ac:spMkLst>
            <pc:docMk/>
            <pc:sldMk cId="4198473433" sldId="5718"/>
            <ac:spMk id="5" creationId="{A9A20B7D-3BC8-11D5-01DB-4FE414888CF5}"/>
          </ac:spMkLst>
        </pc:spChg>
        <pc:spChg chg="add del mod ord">
          <ac:chgData name="Ward, Reagan" userId="27291eb4-8241-4961-9e69-8c66e34cc5b0" providerId="ADAL" clId="{B2193BA3-A22A-4584-A9F9-69F44E8358F8}" dt="2024-12-04T23:40:26.342" v="1155"/>
          <ac:spMkLst>
            <pc:docMk/>
            <pc:sldMk cId="4198473433" sldId="5718"/>
            <ac:spMk id="5" creationId="{D81A0411-D12F-598E-0471-E4E95B34008A}"/>
          </ac:spMkLst>
        </pc:spChg>
        <pc:spChg chg="add del mod ord">
          <ac:chgData name="Ward, Reagan" userId="27291eb4-8241-4961-9e69-8c66e34cc5b0" providerId="ADAL" clId="{B2193BA3-A22A-4584-A9F9-69F44E8358F8}" dt="2024-12-04T23:40:31.687" v="1157"/>
          <ac:spMkLst>
            <pc:docMk/>
            <pc:sldMk cId="4198473433" sldId="5718"/>
            <ac:spMk id="6" creationId="{0E1BBE21-7E66-B9D8-31A1-81833F29C99C}"/>
          </ac:spMkLst>
        </pc:spChg>
        <pc:spChg chg="add mod">
          <ac:chgData name="Ward, Reagan" userId="27291eb4-8241-4961-9e69-8c66e34cc5b0" providerId="ADAL" clId="{B2193BA3-A22A-4584-A9F9-69F44E8358F8}" dt="2024-12-04T23:40:26.382" v="1156" actId="27636"/>
          <ac:spMkLst>
            <pc:docMk/>
            <pc:sldMk cId="4198473433" sldId="5718"/>
            <ac:spMk id="7" creationId="{4AF159C2-4DE8-5123-A5F3-413A23FC2871}"/>
          </ac:spMkLst>
        </pc:spChg>
        <pc:spChg chg="add mod">
          <ac:chgData name="Ward, Reagan" userId="27291eb4-8241-4961-9e69-8c66e34cc5b0" providerId="ADAL" clId="{B2193BA3-A22A-4584-A9F9-69F44E8358F8}" dt="2024-12-04T23:40:31.746" v="1158" actId="27636"/>
          <ac:spMkLst>
            <pc:docMk/>
            <pc:sldMk cId="4198473433" sldId="5718"/>
            <ac:spMk id="8" creationId="{CB07503A-B3EE-DEBF-03A9-9D57A4BDA98F}"/>
          </ac:spMkLst>
        </pc:spChg>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pChg chg="mod ord">
          <ac:chgData name="Ward, Reagan" userId="27291eb4-8241-4961-9e69-8c66e34cc5b0" providerId="ADAL" clId="{B2193BA3-A22A-4584-A9F9-69F44E8358F8}" dt="2024-12-04T23:40:38.662" v="1161" actId="700"/>
          <ac:spMkLst>
            <pc:docMk/>
            <pc:sldMk cId="913226430" sldId="5719"/>
            <ac:spMk id="2" creationId="{08D56CDC-9624-546F-BDFB-D0B40382A77C}"/>
          </ac:spMkLst>
        </pc:spChg>
        <pc:spChg chg="mod ord">
          <ac:chgData name="Ward, Reagan" userId="27291eb4-8241-4961-9e69-8c66e34cc5b0" providerId="ADAL" clId="{B2193BA3-A22A-4584-A9F9-69F44E8358F8}" dt="2024-12-04T23:40:38.662" v="1161" actId="700"/>
          <ac:spMkLst>
            <pc:docMk/>
            <pc:sldMk cId="913226430" sldId="5719"/>
            <ac:spMk id="3" creationId="{D8D296A0-F1F0-1834-3730-0D20977B89DC}"/>
          </ac:spMkLst>
        </pc:spChg>
        <pc:spChg chg="mod ord">
          <ac:chgData name="Ward, Reagan" userId="27291eb4-8241-4961-9e69-8c66e34cc5b0" providerId="ADAL" clId="{B2193BA3-A22A-4584-A9F9-69F44E8358F8}" dt="2024-12-04T23:40:38.662" v="1161" actId="700"/>
          <ac:spMkLst>
            <pc:docMk/>
            <pc:sldMk cId="913226430" sldId="5719"/>
            <ac:spMk id="4" creationId="{94794DB5-05D1-A13F-E0DB-769487D88A42}"/>
          </ac:spMkLst>
        </pc:spChg>
        <pc:spChg chg="add mod ord">
          <ac:chgData name="Ward, Reagan" userId="27291eb4-8241-4961-9e69-8c66e34cc5b0" providerId="ADAL" clId="{B2193BA3-A22A-4584-A9F9-69F44E8358F8}" dt="2024-12-04T23:40:44.413" v="1188" actId="20577"/>
          <ac:spMkLst>
            <pc:docMk/>
            <pc:sldMk cId="913226430" sldId="5719"/>
            <ac:spMk id="5" creationId="{3A40E4C7-D5CB-BFBB-1649-EA408E17BB0F}"/>
          </ac:spMkLst>
        </pc:spChg>
        <pc:spChg chg="add del mod ord">
          <ac:chgData name="Ward, Reagan" userId="27291eb4-8241-4961-9e69-8c66e34cc5b0" providerId="ADAL" clId="{B2193BA3-A22A-4584-A9F9-69F44E8358F8}" dt="2024-12-04T23:40:40.308" v="1162"/>
          <ac:spMkLst>
            <pc:docMk/>
            <pc:sldMk cId="913226430" sldId="5719"/>
            <ac:spMk id="6" creationId="{5CCA3C93-0029-C005-A921-A639AEA81B4C}"/>
          </ac:spMkLst>
        </pc:spChg>
        <pc:spChg chg="ord">
          <ac:chgData name="Ward, Reagan" userId="27291eb4-8241-4961-9e69-8c66e34cc5b0" providerId="ADAL" clId="{B2193BA3-A22A-4584-A9F9-69F44E8358F8}" dt="2024-12-04T23:53:35.841" v="1291" actId="13244"/>
          <ac:spMkLst>
            <pc:docMk/>
            <pc:sldMk cId="913226430" sldId="5719"/>
            <ac:spMk id="6" creationId="{8BABA17B-8316-0A4D-5E02-EE5EB802F133}"/>
          </ac:spMkLst>
        </pc:spChg>
        <pc:spChg chg="add mod">
          <ac:chgData name="Ward, Reagan" userId="27291eb4-8241-4961-9e69-8c66e34cc5b0" providerId="ADAL" clId="{B2193BA3-A22A-4584-A9F9-69F44E8358F8}" dt="2024-12-04T23:40:40.345" v="1163" actId="27636"/>
          <ac:spMkLst>
            <pc:docMk/>
            <pc:sldMk cId="913226430" sldId="5719"/>
            <ac:spMk id="7" creationId="{600C585D-03CB-D90A-E8CE-9067F37157FE}"/>
          </ac:spMkLst>
        </pc:spChg>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pChg chg="mod ord">
          <ac:chgData name="Ward, Reagan" userId="27291eb4-8241-4961-9e69-8c66e34cc5b0" providerId="ADAL" clId="{B2193BA3-A22A-4584-A9F9-69F44E8358F8}" dt="2024-12-04T23:40:50.981" v="1189" actId="700"/>
          <ac:spMkLst>
            <pc:docMk/>
            <pc:sldMk cId="3974479967" sldId="5720"/>
            <ac:spMk id="3" creationId="{2D9BC0B4-E53B-5CE0-1F4C-43FA9CC6FE1D}"/>
          </ac:spMkLst>
        </pc:spChg>
        <pc:spChg chg="mod ord">
          <ac:chgData name="Ward, Reagan" userId="27291eb4-8241-4961-9e69-8c66e34cc5b0" providerId="ADAL" clId="{B2193BA3-A22A-4584-A9F9-69F44E8358F8}" dt="2024-12-04T23:40:50.981" v="1189" actId="700"/>
          <ac:spMkLst>
            <pc:docMk/>
            <pc:sldMk cId="3974479967" sldId="5720"/>
            <ac:spMk id="4" creationId="{25EA568B-CD18-318C-3509-DBF3E3A99F99}"/>
          </ac:spMkLst>
        </pc:spChg>
        <pc:spChg chg="mod ord">
          <ac:chgData name="Ward, Reagan" userId="27291eb4-8241-4961-9e69-8c66e34cc5b0" providerId="ADAL" clId="{B2193BA3-A22A-4584-A9F9-69F44E8358F8}" dt="2024-12-04T23:40:50.981" v="1189" actId="700"/>
          <ac:spMkLst>
            <pc:docMk/>
            <pc:sldMk cId="3974479967" sldId="5720"/>
            <ac:spMk id="5" creationId="{A6E659ED-2989-82B5-32BF-7C7409071F21}"/>
          </ac:spMkLst>
        </pc:spChg>
        <pc:spChg chg="add mod ord">
          <ac:chgData name="Ward, Reagan" userId="27291eb4-8241-4961-9e69-8c66e34cc5b0" providerId="ADAL" clId="{B2193BA3-A22A-4584-A9F9-69F44E8358F8}" dt="2024-12-04T23:40:59.143" v="1216" actId="20577"/>
          <ac:spMkLst>
            <pc:docMk/>
            <pc:sldMk cId="3974479967" sldId="5720"/>
            <ac:spMk id="6" creationId="{A07F2C86-5984-576E-A97E-6616C0E3D2CD}"/>
          </ac:spMkLst>
        </pc:spChg>
        <pc:spChg chg="ord">
          <ac:chgData name="Ward, Reagan" userId="27291eb4-8241-4961-9e69-8c66e34cc5b0" providerId="ADAL" clId="{B2193BA3-A22A-4584-A9F9-69F44E8358F8}" dt="2024-12-04T23:53:39.864" v="1292" actId="13244"/>
          <ac:spMkLst>
            <pc:docMk/>
            <pc:sldMk cId="3974479967" sldId="5720"/>
            <ac:spMk id="7" creationId="{0EF24EAE-A217-9741-7EE2-19D95336C90D}"/>
          </ac:spMkLst>
        </pc:spChg>
        <pc:spChg chg="add del mod ord">
          <ac:chgData name="Ward, Reagan" userId="27291eb4-8241-4961-9e69-8c66e34cc5b0" providerId="ADAL" clId="{B2193BA3-A22A-4584-A9F9-69F44E8358F8}" dt="2024-12-04T23:40:54.353" v="1190"/>
          <ac:spMkLst>
            <pc:docMk/>
            <pc:sldMk cId="3974479967" sldId="5720"/>
            <ac:spMk id="7" creationId="{4E4C237D-223B-2216-EA52-9222D6291AE6}"/>
          </ac:spMkLst>
        </pc:spChg>
        <pc:spChg chg="add mod">
          <ac:chgData name="Ward, Reagan" userId="27291eb4-8241-4961-9e69-8c66e34cc5b0" providerId="ADAL" clId="{B2193BA3-A22A-4584-A9F9-69F44E8358F8}" dt="2024-12-04T23:40:54.412" v="1191" actId="27636"/>
          <ac:spMkLst>
            <pc:docMk/>
            <pc:sldMk cId="3974479967" sldId="5720"/>
            <ac:spMk id="8" creationId="{79CAA520-00FC-17B4-4546-B5CD44E776E3}"/>
          </ac:spMkLst>
        </pc:spChg>
        <pc:graphicFrameChg chg="mod ord modGraphic">
          <ac:chgData name="Ward, Reagan" userId="27291eb4-8241-4961-9e69-8c66e34cc5b0" providerId="ADAL" clId="{B2193BA3-A22A-4584-A9F9-69F44E8358F8}" dt="2024-12-04T23:43:26.425" v="1238" actId="13244"/>
          <ac:graphicFrameMkLst>
            <pc:docMk/>
            <pc:sldMk cId="3974479967" sldId="5720"/>
            <ac:graphicFrameMk id="2" creationId="{78570561-1549-F18D-8C0D-41493BB21DA1}"/>
          </ac:graphicFrameMkLst>
        </pc:graphicFrameChg>
      </pc:sldChg>
      <pc:sldChg chg="addSp delSp modSp new mod">
        <pc:chgData name="Ward, Reagan" userId="27291eb4-8241-4961-9e69-8c66e34cc5b0" providerId="ADAL" clId="{B2193BA3-A22A-4584-A9F9-69F44E8358F8}" dt="2024-12-05T15:18:51.349" v="1525" actId="20577"/>
        <pc:sldMkLst>
          <pc:docMk/>
          <pc:sldMk cId="3135495328" sldId="5721"/>
        </pc:sldMkLst>
        <pc:spChg chg="mod">
          <ac:chgData name="Ward, Reagan" userId="27291eb4-8241-4961-9e69-8c66e34cc5b0" providerId="ADAL" clId="{B2193BA3-A22A-4584-A9F9-69F44E8358F8}" dt="2024-12-05T15:17:48.226" v="1513" actId="6549"/>
          <ac:spMkLst>
            <pc:docMk/>
            <pc:sldMk cId="3135495328" sldId="5721"/>
            <ac:spMk id="2" creationId="{29F2EDD4-C0FF-2A32-13A1-ADC59C54F417}"/>
          </ac:spMkLst>
        </pc:spChg>
        <pc:spChg chg="mod">
          <ac:chgData name="Ward, Reagan" userId="27291eb4-8241-4961-9e69-8c66e34cc5b0" providerId="ADAL" clId="{B2193BA3-A22A-4584-A9F9-69F44E8358F8}" dt="2024-12-05T15:18:51.349" v="1525" actId="20577"/>
          <ac:spMkLst>
            <pc:docMk/>
            <pc:sldMk cId="3135495328" sldId="5721"/>
            <ac:spMk id="3" creationId="{FE421F05-A971-32CB-6597-903380A130BC}"/>
          </ac:spMkLst>
        </pc:spChg>
        <pc:spChg chg="del">
          <ac:chgData name="Ward, Reagan" userId="27291eb4-8241-4961-9e69-8c66e34cc5b0" providerId="ADAL" clId="{B2193BA3-A22A-4584-A9F9-69F44E8358F8}" dt="2024-12-05T15:17:55.652" v="1514"/>
          <ac:spMkLst>
            <pc:docMk/>
            <pc:sldMk cId="3135495328" sldId="5721"/>
            <ac:spMk id="5" creationId="{DD3C78F4-BF91-C8B7-6400-11F1169BC130}"/>
          </ac:spMkLst>
        </pc:spChg>
        <pc:spChg chg="del">
          <ac:chgData name="Ward, Reagan" userId="27291eb4-8241-4961-9e69-8c66e34cc5b0" providerId="ADAL" clId="{B2193BA3-A22A-4584-A9F9-69F44E8358F8}" dt="2024-12-05T15:18:05.955" v="1521"/>
          <ac:spMkLst>
            <pc:docMk/>
            <pc:sldMk cId="3135495328" sldId="5721"/>
            <ac:spMk id="6" creationId="{ED3E1477-15AF-5FB8-1B93-D85577463BCC}"/>
          </ac:spMkLst>
        </pc:spChg>
        <pc:spChg chg="add mod">
          <ac:chgData name="Ward, Reagan" userId="27291eb4-8241-4961-9e69-8c66e34cc5b0" providerId="ADAL" clId="{B2193BA3-A22A-4584-A9F9-69F44E8358F8}" dt="2024-12-05T15:17:55.652" v="1514"/>
          <ac:spMkLst>
            <pc:docMk/>
            <pc:sldMk cId="3135495328" sldId="5721"/>
            <ac:spMk id="7" creationId="{EC5092BE-0D02-9194-1700-D6A59FBE5681}"/>
          </ac:spMkLst>
        </pc:spChg>
        <pc:spChg chg="add mod">
          <ac:chgData name="Ward, Reagan" userId="27291eb4-8241-4961-9e69-8c66e34cc5b0" providerId="ADAL" clId="{B2193BA3-A22A-4584-A9F9-69F44E8358F8}" dt="2024-12-05T15:18:05.955" v="1521"/>
          <ac:spMkLst>
            <pc:docMk/>
            <pc:sldMk cId="3135495328" sldId="5721"/>
            <ac:spMk id="8" creationId="{A23C2D45-5E57-0CE0-0D6A-66353622282E}"/>
          </ac:spMkLst>
        </pc:spChg>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18T15:58:31.301" v="1" actId="20577"/>
        <pc:sldMkLst>
          <pc:docMk/>
          <pc:sldMk cId="3044915438" sldId="256"/>
        </pc:sldMkLst>
        <pc:spChg chg="mod">
          <ac:chgData name="Ward, Reagan" userId="27291eb4-8241-4961-9e69-8c66e34cc5b0" providerId="ADAL" clId="{B9900B91-434D-43FF-BF60-5E1D999FDE4E}" dt="2024-11-18T15:58:31.301" v="1" actId="20577"/>
          <ac:spMkLst>
            <pc:docMk/>
            <pc:sldMk cId="3044915438" sldId="256"/>
            <ac:spMk id="2" creationId="{00000000-0000-0000-0000-000000000000}"/>
          </ac:spMkLst>
        </pc:spChg>
      </pc:sldChg>
      <pc:sldChg chg="modSp mod">
        <pc:chgData name="Ward, Reagan" userId="27291eb4-8241-4961-9e69-8c66e34cc5b0" providerId="ADAL" clId="{B9900B91-434D-43FF-BF60-5E1D999FDE4E}" dt="2024-11-18T15:59:23.172" v="39" actId="20577"/>
        <pc:sldMkLst>
          <pc:docMk/>
          <pc:sldMk cId="1037917088" sldId="5098"/>
        </pc:sldMkLst>
        <pc:graphicFrameChg chg="mod modGraphic">
          <ac:chgData name="Ward, Reagan" userId="27291eb4-8241-4961-9e69-8c66e34cc5b0" providerId="ADAL" clId="{B9900B91-434D-43FF-BF60-5E1D999FDE4E}" dt="2024-11-18T15:59:23.172" v="39"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pChg chg="mod">
          <ac:chgData name="Rhodes, Tara" userId="S::rhodes_t@cde.state.co.us::566307b0-1e17-4826-87e1-0feb85a922f2" providerId="AD" clId="Web-{6F88785D-C8C0-6BEE-67B9-069F8D2A84DD}" dt="2024-11-06T21:53:09.030" v="29" actId="20577"/>
          <ac:spMkLst>
            <pc:docMk/>
            <pc:sldMk cId="987153537" sldId="5643"/>
            <ac:spMk id="3" creationId="{1E42A620-853D-8835-FCF7-09589B0661FA}"/>
          </ac:spMkLst>
        </pc:spChg>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pChg chg="mod">
          <ac:chgData name="Rhodes, Tara" userId="S::rhodes_t@cde.state.co.us::566307b0-1e17-4826-87e1-0feb85a922f2" providerId="AD" clId="Web-{572FBAEA-0EB4-5C7B-4BBE-FF6FCB249244}" dt="2024-11-14T03:26:44.937" v="306" actId="20577"/>
          <ac:spMkLst>
            <pc:docMk/>
            <pc:sldMk cId="987153537" sldId="5643"/>
            <ac:spMk id="3" creationId="{1E42A620-853D-8835-FCF7-09589B0661FA}"/>
          </ac:spMkLst>
        </pc:spChg>
      </pc:sldChg>
      <pc:sldChg chg="modSp">
        <pc:chgData name="Rhodes, Tara" userId="S::rhodes_t@cde.state.co.us::566307b0-1e17-4826-87e1-0feb85a922f2" providerId="AD" clId="Web-{572FBAEA-0EB4-5C7B-4BBE-FF6FCB249244}" dt="2024-11-14T03:27:31.330" v="313" actId="20577"/>
        <pc:sldMkLst>
          <pc:docMk/>
          <pc:sldMk cId="792695782" sldId="5665"/>
        </pc:sldMkLst>
        <pc:spChg chg="mod">
          <ac:chgData name="Rhodes, Tara" userId="S::rhodes_t@cde.state.co.us::566307b0-1e17-4826-87e1-0feb85a922f2" providerId="AD" clId="Web-{572FBAEA-0EB4-5C7B-4BBE-FF6FCB249244}" dt="2024-11-14T03:27:31.330" v="313" actId="20577"/>
          <ac:spMkLst>
            <pc:docMk/>
            <pc:sldMk cId="792695782" sldId="5665"/>
            <ac:spMk id="3" creationId="{5ED20074-197D-50B4-2965-01F6C4267FEE}"/>
          </ac:spMkLst>
        </pc:spChg>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modSp add mod">
        <pc:chgData name="Ward, Reagan" userId="27291eb4-8241-4961-9e69-8c66e34cc5b0" providerId="ADAL" clId="{874C5487-1423-481D-8640-FF1A30EB5998}" dt="2024-10-15T22:40:01.716" v="204" actId="6549"/>
        <pc:sldMkLst>
          <pc:docMk/>
          <pc:sldMk cId="500438566" sldId="5672"/>
        </pc:sldMkLst>
        <pc:spChg chg="mod">
          <ac:chgData name="Ward, Reagan" userId="27291eb4-8241-4961-9e69-8c66e34cc5b0" providerId="ADAL" clId="{874C5487-1423-481D-8640-FF1A30EB5998}" dt="2024-10-15T22:40:01.716" v="204" actId="6549"/>
          <ac:spMkLst>
            <pc:docMk/>
            <pc:sldMk cId="500438566" sldId="5672"/>
            <ac:spMk id="2" creationId="{4B7FF1C4-2323-7F44-D7D7-3B31FDABA823}"/>
          </ac:spMkLst>
        </pc:spChg>
        <pc:spChg chg="mod">
          <ac:chgData name="Ward, Reagan" userId="27291eb4-8241-4961-9e69-8c66e34cc5b0" providerId="ADAL" clId="{874C5487-1423-481D-8640-FF1A30EB5998}" dt="2024-10-15T22:39:28.913" v="200" actId="1076"/>
          <ac:spMkLst>
            <pc:docMk/>
            <pc:sldMk cId="500438566" sldId="5672"/>
            <ac:spMk id="3" creationId="{6BF4B97E-13F4-8EB1-7148-584349E80E76}"/>
          </ac:spMkLst>
        </pc:spChg>
        <pc:graphicFrameChg chg="mod modGraphic">
          <ac:chgData name="Ward, Reagan" userId="27291eb4-8241-4961-9e69-8c66e34cc5b0" providerId="ADAL" clId="{874C5487-1423-481D-8640-FF1A30EB5998}" dt="2024-10-15T22:39:26.053" v="199" actId="1076"/>
          <ac:graphicFrameMkLst>
            <pc:docMk/>
            <pc:sldMk cId="500438566" sldId="5672"/>
            <ac:graphicFrameMk id="5" creationId="{5E4612F7-68C6-57CA-E918-38EF641F73CF}"/>
          </ac:graphicFrameMkLst>
        </pc:graphicFrameChg>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graphicFrameChg chg="modGraphic">
          <ac:chgData name="Hoffman, Peter" userId="673cee94-26bd-4c2a-ab82-1b3669e2f049" providerId="ADAL" clId="{2B157E9B-8AE4-4D89-991B-2251E63B1A0C}" dt="2024-10-29T20:26:43.187" v="2"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spChg chg="mod">
          <ac:chgData name="Severson, Annette" userId="199f3c28-b733-4b36-8b0e-b7eb6984ff94" providerId="ADAL" clId="{CEE84C19-27D6-4E86-B83E-6E9241D5DFDA}" dt="2024-10-10T13:59:30.258" v="133" actId="20577"/>
          <ac:spMkLst>
            <pc:docMk/>
            <pc:sldMk cId="1125029257" sldId="5590"/>
            <ac:spMk id="3" creationId="{DFA2EB44-748D-D60C-027C-DB6C705FDFFF}"/>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modSp mod">
        <pc:chgData name="Heitman, Lindsey" userId="a9773a47-99d2-4599-9377-6d37e9ec0bd3" providerId="ADAL" clId="{2B7872C2-C0F5-4D17-A557-B9F10C36AEEF}" dt="2024-11-20T21:33:06.198" v="67" actId="20577"/>
        <pc:sldMkLst>
          <pc:docMk/>
          <pc:sldMk cId="1037917088" sldId="5098"/>
        </pc:sldMkLst>
        <pc:graphicFrameChg chg="modGraphic">
          <ac:chgData name="Heitman, Lindsey" userId="a9773a47-99d2-4599-9377-6d37e9ec0bd3" providerId="ADAL" clId="{2B7872C2-C0F5-4D17-A557-B9F10C36AEEF}" dt="2024-11-20T21:33:06.198" v="67"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pChg chg="mod">
          <ac:chgData name="Hoffman, Peter" userId="673cee94-26bd-4c2a-ab82-1b3669e2f049" providerId="ADAL" clId="{BEDB36E6-7C94-433F-87A5-38CF4601EEC1}" dt="2024-10-09T21:13:11.750" v="478" actId="20577"/>
          <ac:spMkLst>
            <pc:docMk/>
            <pc:sldMk cId="3044915438" sldId="256"/>
            <ac:spMk id="2" creationId="{00000000-0000-0000-0000-000000000000}"/>
          </ac:spMkLst>
        </pc:spChg>
      </pc:sldChg>
      <pc:sldChg chg="modSp mod">
        <pc:chgData name="Hoffman, Peter" userId="673cee94-26bd-4c2a-ab82-1b3669e2f049" providerId="ADAL" clId="{BEDB36E6-7C94-433F-87A5-38CF4601EEC1}" dt="2024-10-08T16:16:05.068" v="247" actId="2165"/>
        <pc:sldMkLst>
          <pc:docMk/>
          <pc:sldMk cId="1212467416" sldId="261"/>
        </pc:sldMkLst>
        <pc:graphicFrameChg chg="modGraphic">
          <ac:chgData name="Hoffman, Peter" userId="673cee94-26bd-4c2a-ab82-1b3669e2f049" providerId="ADAL" clId="{BEDB36E6-7C94-433F-87A5-38CF4601EEC1}" dt="2024-10-08T16:16:05.068" v="247"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mod">
        <pc:chgData name="Wenzel, Brooke" userId="672bf8d3-b15b-4e02-a6d1-39319a0df09b" providerId="ADAL" clId="{F55FD375-6DFD-43E4-AF34-A5B848FEAA2D}" dt="2024-10-16T22:16:42.059" v="518" actId="20577"/>
        <pc:sldMkLst>
          <pc:docMk/>
          <pc:sldMk cId="3227145924" sldId="5097"/>
        </pc:sldMkLst>
        <pc:graphicFrameChg chg="modGraphic">
          <ac:chgData name="Wenzel, Brooke" userId="672bf8d3-b15b-4e02-a6d1-39319a0df09b" providerId="ADAL" clId="{F55FD375-6DFD-43E4-AF34-A5B848FEAA2D}" dt="2024-10-16T22:16:42.059" v="518" actId="20577"/>
          <ac:graphicFrameMkLst>
            <pc:docMk/>
            <pc:sldMk cId="3227145924" sldId="5097"/>
            <ac:graphicFrameMk id="7" creationId="{2864BB53-F741-4FFC-0348-1AC10AD60EEB}"/>
          </ac:graphicFrameMkLst>
        </pc:graphicFrameChg>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ldChg>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2:44.518" v="34" actId="5793"/>
        <pc:sldMkLst>
          <pc:docMk/>
          <pc:sldMk cId="1546650072" sldId="4525"/>
        </pc:sldMkLst>
        <pc:spChg chg="mod">
          <ac:chgData name="Severson, Annette" userId="199f3c28-b733-4b36-8b0e-b7eb6984ff94" providerId="ADAL" clId="{7C1B2570-B4E6-4047-9130-879D5BB9CFDC}" dt="2024-11-20T18:42:44.518" v="34" actId="5793"/>
          <ac:spMkLst>
            <pc:docMk/>
            <pc:sldMk cId="1546650072" sldId="4525"/>
            <ac:spMk id="4" creationId="{63457CE5-4128-61BA-AF35-CB365D75D1B0}"/>
          </ac:spMkLst>
        </pc:spChg>
      </pc:sldChg>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pChg chg="mod">
          <ac:chgData name="Rhodes, Tara" userId="S::rhodes_t@cde.state.co.us::566307b0-1e17-4826-87e1-0feb85a922f2" providerId="AD" clId="Web-{7628565C-7A3D-B49F-648B-F6A845B9B1CC}" dt="2024-10-09T23:49:29.010" v="1035" actId="20577"/>
          <ac:spMkLst>
            <pc:docMk/>
            <pc:sldMk cId="987153537" sldId="5643"/>
            <ac:spMk id="3" creationId="{1E42A620-853D-8835-FCF7-09589B0661FA}"/>
          </ac:spMkLst>
        </pc:spChg>
      </pc:sldChg>
      <pc:sldChg chg="modSp new">
        <pc:chgData name="Rhodes, Tara" userId="S::rhodes_t@cde.state.co.us::566307b0-1e17-4826-87e1-0feb85a922f2" providerId="AD" clId="Web-{7628565C-7A3D-B49F-648B-F6A845B9B1CC}" dt="2024-10-09T23:49:57.120" v="1064" actId="20577"/>
        <pc:sldMkLst>
          <pc:docMk/>
          <pc:sldMk cId="792695782" sldId="5665"/>
        </pc:sldMkLst>
        <pc:spChg chg="mod">
          <ac:chgData name="Rhodes, Tara" userId="S::rhodes_t@cde.state.co.us::566307b0-1e17-4826-87e1-0feb85a922f2" providerId="AD" clId="Web-{7628565C-7A3D-B49F-648B-F6A845B9B1CC}" dt="2024-10-09T23:40:51.201" v="169" actId="20577"/>
          <ac:spMkLst>
            <pc:docMk/>
            <pc:sldMk cId="792695782" sldId="5665"/>
            <ac:spMk id="2" creationId="{7B4B0A8C-BE05-7C5C-B1DF-3ED6783CED42}"/>
          </ac:spMkLst>
        </pc:spChg>
        <pc:spChg chg="mod">
          <ac:chgData name="Rhodes, Tara" userId="S::rhodes_t@cde.state.co.us::566307b0-1e17-4826-87e1-0feb85a922f2" providerId="AD" clId="Web-{7628565C-7A3D-B49F-648B-F6A845B9B1CC}" dt="2024-10-09T23:49:57.120" v="1064" actId="20577"/>
          <ac:spMkLst>
            <pc:docMk/>
            <pc:sldMk cId="792695782" sldId="5665"/>
            <ac:spMk id="3" creationId="{5ED20074-197D-50B4-2965-01F6C4267FEE}"/>
          </ac:spMkLst>
        </pc:spChg>
        <pc:spChg chg="mod">
          <ac:chgData name="Rhodes, Tara" userId="S::rhodes_t@cde.state.co.us::566307b0-1e17-4826-87e1-0feb85a922f2" providerId="AD" clId="Web-{7628565C-7A3D-B49F-648B-F6A845B9B1CC}" dt="2024-10-09T23:41:01.326" v="202" actId="20577"/>
          <ac:spMkLst>
            <pc:docMk/>
            <pc:sldMk cId="792695782" sldId="5665"/>
            <ac:spMk id="5" creationId="{205AA04B-F27A-2DB9-D583-E4988C31973B}"/>
          </ac:spMkLst>
        </pc:spChg>
        <pc:spChg chg="mod">
          <ac:chgData name="Rhodes, Tara" userId="S::rhodes_t@cde.state.co.us::566307b0-1e17-4826-87e1-0feb85a922f2" providerId="AD" clId="Web-{7628565C-7A3D-B49F-648B-F6A845B9B1CC}" dt="2024-10-09T23:41:06.436" v="223" actId="20577"/>
          <ac:spMkLst>
            <pc:docMk/>
            <pc:sldMk cId="792695782" sldId="5665"/>
            <ac:spMk id="6" creationId="{F18C3255-FE09-4975-B755-66016A73EDCD}"/>
          </ac:spMkLst>
        </pc:spChg>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31:45.318" v="35" actId="20577"/>
        <pc:sldMkLst>
          <pc:docMk/>
          <pc:sldMk cId="1037917088" sldId="5098"/>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graphicFrameChg chg="modGraphic">
          <ac:chgData name="Hoffman, Peter" userId="673cee94-26bd-4c2a-ab82-1b3669e2f049" providerId="ADAL" clId="{DBB0E892-7E9C-42F6-A322-6279961C9AE2}" dt="2024-10-22T14:37:43.495" v="57" actId="20577"/>
          <ac:graphicFrameMkLst>
            <pc:docMk/>
            <pc:sldMk cId="1212467416" sldId="261"/>
            <ac:graphicFrameMk id="5" creationId="{9C3641C5-EC4F-D3EA-E4A2-8ABB597C5BAA}"/>
          </ac:graphicFrameMkLst>
        </pc:graphicFrameChg>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graphicFrameChg chg="mod modGraphic">
          <ac:chgData name="Gudka, Dawna" userId="823cceae-331b-41d6-9a63-34ad6d1db55c" providerId="ADAL" clId="{CD6F6B6F-6C35-403B-957B-013543E5ABEC}" dt="2024-10-24T03:10:49.285" v="71"/>
          <ac:graphicFrameMkLst>
            <pc:docMk/>
            <pc:sldMk cId="1037917088" sldId="5098"/>
            <ac:graphicFrameMk id="5" creationId="{5E4612F7-68C6-57CA-E918-38EF641F73CF}"/>
          </ac:graphicFrameMkLst>
        </pc:graphicFrameChg>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pChg chg="mod">
          <ac:chgData name="Rhodes, Tara" userId="S::rhodes_t@cde.state.co.us::566307b0-1e17-4826-87e1-0feb85a922f2" providerId="AD" clId="Web-{BEAD239F-1C02-CC02-E475-D1FD1C48FF62}" dt="2024-10-17T05:48:58.585" v="942" actId="20577"/>
          <ac:spMkLst>
            <pc:docMk/>
            <pc:sldMk cId="987153537" sldId="5643"/>
            <ac:spMk id="3" creationId="{1E42A620-853D-8835-FCF7-09589B0661FA}"/>
          </ac:spMkLst>
        </pc:spChg>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graphicFrameChg chg="modGraphic">
          <ac:chgData name="Gudka, Dawna" userId="823cceae-331b-41d6-9a63-34ad6d1db55c" providerId="ADAL" clId="{EB43833B-92F3-444C-AA27-D68DCB43D72B}" dt="2024-10-30T23:15:42.721" v="137" actId="6549"/>
          <ac:graphicFrameMkLst>
            <pc:docMk/>
            <pc:sldMk cId="1037917088" sldId="5098"/>
            <ac:graphicFrameMk id="5" creationId="{5E4612F7-68C6-57CA-E918-38EF641F73CF}"/>
          </ac:graphicFrameMkLst>
        </pc:graphicFrame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pChg chg="mod">
          <ac:chgData name="Severson, Annette" userId="199f3c28-b733-4b36-8b0e-b7eb6984ff94" providerId="ADAL" clId="{ACE50045-CB3F-4C00-AB1D-23C8230B6AA7}" dt="2024-10-29T14:01:14.394" v="2" actId="27636"/>
          <ac:spMkLst>
            <pc:docMk/>
            <pc:sldMk cId="1135109802" sldId="5313"/>
            <ac:spMk id="5" creationId="{27E6D51B-35B4-6BB7-ED3F-D505B2CB0DA3}"/>
          </ac:spMkLst>
        </pc:spChg>
      </pc:sldChg>
      <pc:sldChg chg="modSp add mod">
        <pc:chgData name="Severson, Annette" userId="199f3c28-b733-4b36-8b0e-b7eb6984ff94" providerId="ADAL" clId="{ACE50045-CB3F-4C00-AB1D-23C8230B6AA7}" dt="2024-10-29T14:03:46.766" v="162"/>
        <pc:sldMkLst>
          <pc:docMk/>
          <pc:sldMk cId="1125029257" sldId="5590"/>
        </pc:sldMkLst>
        <pc:spChg chg="mod">
          <ac:chgData name="Severson, Annette" userId="199f3c28-b733-4b36-8b0e-b7eb6984ff94" providerId="ADAL" clId="{ACE50045-CB3F-4C00-AB1D-23C8230B6AA7}" dt="2024-10-29T14:03:46.766" v="162"/>
          <ac:spMkLst>
            <pc:docMk/>
            <pc:sldMk cId="1125029257" sldId="5590"/>
            <ac:spMk id="3" creationId="{DFA2EB44-748D-D60C-027C-DB6C705FDFFF}"/>
          </ac:spMkLst>
        </pc:spChg>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graphicFrameChg chg="mod modGraphic">
          <ac:chgData name="Ward, Reagan" userId="27291eb4-8241-4961-9e69-8c66e34cc5b0" providerId="ADAL" clId="{8133E9E3-4430-4705-A0CF-C632368F69FB}" dt="2024-10-23T18:33:35.797" v="323"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sldChg chg="modSp mod">
        <pc:chgData name="Ward, Reagan" userId="27291eb4-8241-4961-9e69-8c66e34cc5b0" providerId="ADAL" clId="{8133E9E3-4430-4705-A0CF-C632368F69FB}" dt="2024-10-24T13:55:07.283" v="332" actId="13244"/>
        <pc:sldMkLst>
          <pc:docMk/>
          <pc:sldMk cId="3114952086" sldId="5682"/>
        </pc:sldMkLst>
        <pc:spChg chg="ord">
          <ac:chgData name="Ward, Reagan" userId="27291eb4-8241-4961-9e69-8c66e34cc5b0" providerId="ADAL" clId="{8133E9E3-4430-4705-A0CF-C632368F69FB}" dt="2024-10-24T13:55:07.283" v="332" actId="13244"/>
          <ac:spMkLst>
            <pc:docMk/>
            <pc:sldMk cId="3114952086" sldId="5682"/>
            <ac:spMk id="6" creationId="{08F701CC-4B4E-EEED-47AA-5B828F50A2EE}"/>
          </ac:spMkLst>
        </pc:spChg>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pChg chg="mod">
          <ac:chgData name="Slutzky, Collin" userId="S::slutzky_c@cde.state.co.us::21f7fb5c-490d-42a4-8741-4ce78a53b03a" providerId="AD" clId="Web-{F719B3FD-56E2-DC05-46AF-5176AAD51EE0}" dt="2024-10-31T13:32:56.176" v="2" actId="20577"/>
          <ac:spMkLst>
            <pc:docMk/>
            <pc:sldMk cId="3717000822" sldId="280"/>
            <ac:spMk id="2" creationId="{439B416C-5F6D-56F7-429A-80FD0A190C25}"/>
          </ac:spMkLst>
        </pc:spChg>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pChg chg="mod">
          <ac:chgData name="Rhodes, Tara" userId="S::rhodes_t@cde.state.co.us::566307b0-1e17-4826-87e1-0feb85a922f2" providerId="AD" clId="Web-{FEE02213-E639-81DE-51B7-5F9E56BA477A}" dt="2024-12-04T16:53:36.035" v="32" actId="20577"/>
          <ac:spMkLst>
            <pc:docMk/>
            <pc:sldMk cId="2941160506" sldId="5629"/>
            <ac:spMk id="8" creationId="{F9E10FBC-7C85-4971-B39F-B279291C15BB}"/>
          </ac:spMkLst>
        </pc:spChg>
      </pc:sldChg>
      <pc:sldChg chg="modSp">
        <pc:chgData name="Rhodes, Tara" userId="S::rhodes_t@cde.state.co.us::566307b0-1e17-4826-87e1-0feb85a922f2" providerId="AD" clId="Web-{FEE02213-E639-81DE-51B7-5F9E56BA477A}" dt="2024-12-04T17:39:17.295" v="303" actId="20577"/>
        <pc:sldMkLst>
          <pc:docMk/>
          <pc:sldMk cId="792695782" sldId="5665"/>
        </pc:sldMkLst>
        <pc:spChg chg="mod">
          <ac:chgData name="Rhodes, Tara" userId="S::rhodes_t@cde.state.co.us::566307b0-1e17-4826-87e1-0feb85a922f2" providerId="AD" clId="Web-{FEE02213-E639-81DE-51B7-5F9E56BA477A}" dt="2024-12-04T17:38:16.293" v="246" actId="20577"/>
          <ac:spMkLst>
            <pc:docMk/>
            <pc:sldMk cId="792695782" sldId="5665"/>
            <ac:spMk id="2" creationId="{7B4B0A8C-BE05-7C5C-B1DF-3ED6783CED42}"/>
          </ac:spMkLst>
        </pc:spChg>
        <pc:spChg chg="mod">
          <ac:chgData name="Rhodes, Tara" userId="S::rhodes_t@cde.state.co.us::566307b0-1e17-4826-87e1-0feb85a922f2" providerId="AD" clId="Web-{FEE02213-E639-81DE-51B7-5F9E56BA477A}" dt="2024-12-04T17:39:17.295" v="303" actId="20577"/>
          <ac:spMkLst>
            <pc:docMk/>
            <pc:sldMk cId="792695782" sldId="5665"/>
            <ac:spMk id="3" creationId="{5ED20074-197D-50B4-2965-01F6C4267FEE}"/>
          </ac:spMkLst>
        </pc:spChg>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pChg chg="add del mod">
          <ac:chgData name="Rhodes, Tara" userId="S::rhodes_t@cde.state.co.us::566307b0-1e17-4826-87e1-0feb85a922f2" providerId="AD" clId="Web-{FEE02213-E639-81DE-51B7-5F9E56BA477A}" dt="2024-12-04T17:39:58.203" v="351"/>
          <ac:spMkLst>
            <pc:docMk/>
            <pc:sldMk cId="3114952086" sldId="5682"/>
            <ac:spMk id="5" creationId="{6B6C0C5B-ED0A-0957-645D-8192C2D4986C}"/>
          </ac:spMkLst>
        </pc:spChg>
        <pc:spChg chg="add mod">
          <ac:chgData name="Rhodes, Tara" userId="S::rhodes_t@cde.state.co.us::566307b0-1e17-4826-87e1-0feb85a922f2" providerId="AD" clId="Web-{FEE02213-E639-81DE-51B7-5F9E56BA477A}" dt="2024-12-04T17:55:00.032" v="454" actId="1076"/>
          <ac:spMkLst>
            <pc:docMk/>
            <pc:sldMk cId="3114952086" sldId="5682"/>
            <ac:spMk id="8" creationId="{FEF90D7A-CF5F-828A-3644-AB957D183821}"/>
          </ac:spMkLst>
        </pc:spChg>
        <pc:picChg chg="add mod">
          <ac:chgData name="Rhodes, Tara" userId="S::rhodes_t@cde.state.co.us::566307b0-1e17-4826-87e1-0feb85a922f2" providerId="AD" clId="Web-{FEE02213-E639-81DE-51B7-5F9E56BA477A}" dt="2024-12-04T17:39:33.358" v="304" actId="1076"/>
          <ac:picMkLst>
            <pc:docMk/>
            <pc:sldMk cId="3114952086" sldId="5682"/>
            <ac:picMk id="3" creationId="{A719F1F8-28D3-78D4-0E6B-51960438A013}"/>
          </ac:picMkLst>
        </pc:picChg>
        <pc:picChg chg="del">
          <ac:chgData name="Rhodes, Tara" userId="S::rhodes_t@cde.state.co.us::566307b0-1e17-4826-87e1-0feb85a922f2" providerId="AD" clId="Web-{FEE02213-E639-81DE-51B7-5F9E56BA477A}" dt="2024-12-04T16:48:30.870" v="24"/>
          <ac:picMkLst>
            <pc:docMk/>
            <pc:sldMk cId="3114952086" sldId="5682"/>
            <ac:picMk id="5" creationId="{400956BC-EB6E-735D-5B0A-B3C31830A6E3}"/>
          </ac:picMkLst>
        </pc:picChg>
        <pc:picChg chg="add del mod">
          <ac:chgData name="Rhodes, Tara" userId="S::rhodes_t@cde.state.co.us::566307b0-1e17-4826-87e1-0feb85a922f2" providerId="AD" clId="Web-{FEE02213-E639-81DE-51B7-5F9E56BA477A}" dt="2024-12-04T17:41:53.035" v="353"/>
          <ac:picMkLst>
            <pc:docMk/>
            <pc:sldMk cId="3114952086" sldId="5682"/>
            <ac:picMk id="7" creationId="{D4881665-4537-D16A-CE29-449FB7D4EF11}"/>
          </ac:picMkLst>
        </pc:pic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pChg chg="mod">
          <ac:chgData name="Rhodes, Tara" userId="S::rhodes_t@cde.state.co.us::566307b0-1e17-4826-87e1-0feb85a922f2" providerId="AD" clId="Web-{09082D25-697B-3E7E-16C1-BFFC041678D3}" dt="2024-11-20T22:33:30.073" v="316" actId="20577"/>
          <ac:spMkLst>
            <pc:docMk/>
            <pc:sldMk cId="2941160506" sldId="5629"/>
            <ac:spMk id="8" creationId="{F9E10FBC-7C85-4971-B39F-B279291C15BB}"/>
          </ac:spMkLst>
        </pc:spChg>
      </pc:sldChg>
      <pc:sldChg chg="modSp">
        <pc:chgData name="Rhodes, Tara" userId="S::rhodes_t@cde.state.co.us::566307b0-1e17-4826-87e1-0feb85a922f2" providerId="AD" clId="Web-{09082D25-697B-3E7E-16C1-BFFC041678D3}" dt="2024-11-20T22:44:45.761" v="508" actId="20577"/>
        <pc:sldMkLst>
          <pc:docMk/>
          <pc:sldMk cId="987153537" sldId="5643"/>
        </pc:sldMkLst>
        <pc:spChg chg="mod">
          <ac:chgData name="Rhodes, Tara" userId="S::rhodes_t@cde.state.co.us::566307b0-1e17-4826-87e1-0feb85a922f2" providerId="AD" clId="Web-{09082D25-697B-3E7E-16C1-BFFC041678D3}" dt="2024-11-20T22:44:45.761" v="508" actId="20577"/>
          <ac:spMkLst>
            <pc:docMk/>
            <pc:sldMk cId="987153537" sldId="5643"/>
            <ac:spMk id="3" creationId="{1E42A620-853D-8835-FCF7-09589B0661FA}"/>
          </ac:spMkLst>
        </pc:spChg>
      </pc:sldChg>
      <pc:sldChg chg="modSp">
        <pc:chgData name="Rhodes, Tara" userId="S::rhodes_t@cde.state.co.us::566307b0-1e17-4826-87e1-0feb85a922f2" providerId="AD" clId="Web-{09082D25-697B-3E7E-16C1-BFFC041678D3}" dt="2024-11-20T22:40:02.845" v="420" actId="20577"/>
        <pc:sldMkLst>
          <pc:docMk/>
          <pc:sldMk cId="792695782" sldId="5665"/>
        </pc:sldMkLst>
        <pc:spChg chg="mod">
          <ac:chgData name="Rhodes, Tara" userId="S::rhodes_t@cde.state.co.us::566307b0-1e17-4826-87e1-0feb85a922f2" providerId="AD" clId="Web-{09082D25-697B-3E7E-16C1-BFFC041678D3}" dt="2024-11-20T22:40:02.845" v="420" actId="20577"/>
          <ac:spMkLst>
            <pc:docMk/>
            <pc:sldMk cId="792695782" sldId="5665"/>
            <ac:spMk id="3" creationId="{5ED20074-197D-50B4-2965-01F6C4267FEE}"/>
          </ac:spMkLst>
        </pc:spChg>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www.cde.state.co.us/datapipeline/crdc-cde-data-provis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9.xml"/><Relationship Id="rId4" Type="http://schemas.openxmlformats.org/officeDocument/2006/relationships/hyperlink" Target="mailto:Severson_a@cde.state.co.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leg.colorado.gov/bills/hb24-128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www.cde.state.co.us/datapipeline/resourc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2.xml"/><Relationship Id="rId4" Type="http://schemas.openxmlformats.org/officeDocument/2006/relationships/hyperlink" Target="https://vimeo.com/1018330699?share=copy#t=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https://www.cde.state.co.us/schoolcoderequest-nonpublic" TargetMode="External"/><Relationship Id="rId1" Type="http://schemas.openxmlformats.org/officeDocument/2006/relationships/slideLayout" Target="../slideLayouts/slideLayout2.xml"/><Relationship Id="rId4" Type="http://schemas.openxmlformats.org/officeDocument/2006/relationships/hyperlink" Target="mailto:Tribbett_Jessica@cde.state.co.u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schoolcoderequest-nonpublic" TargetMode="External"/><Relationship Id="rId2" Type="http://schemas.openxmlformats.org/officeDocument/2006/relationships/hyperlink" Target="https://www.cde.state.co.us/datapipeline/nonpublicfallcount" TargetMode="External"/><Relationship Id="rId1" Type="http://schemas.openxmlformats.org/officeDocument/2006/relationships/slideLayout" Target="../slideLayouts/slideLayout9.xml"/><Relationship Id="rId5" Type="http://schemas.openxmlformats.org/officeDocument/2006/relationships/hyperlink" Target="mailto:Tribbett_Jessica@cde.state.co.us" TargetMode="External"/><Relationship Id="rId4" Type="http://schemas.openxmlformats.org/officeDocument/2006/relationships/hyperlink" Target="https://www.cde.state.co.us/code/nps-distdirectorycontactsearch"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sped-decemb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non-public_schools" TargetMode="External"/><Relationship Id="rId1" Type="http://schemas.openxmlformats.org/officeDocument/2006/relationships/slideLayout" Target="../slideLayouts/slideLayout2.xml"/><Relationship Id="rId4"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December 5,</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9FA104-24D3-8CCC-B083-194D72627DC4}"/>
              </a:ext>
            </a:extLst>
          </p:cNvPr>
          <p:cNvSpPr>
            <a:spLocks noGrp="1"/>
          </p:cNvSpPr>
          <p:nvPr>
            <p:ph type="ctrTitle"/>
          </p:nvPr>
        </p:nvSpPr>
        <p:spPr/>
        <p:txBody>
          <a:bodyPr/>
          <a:lstStyle/>
          <a:p>
            <a:r>
              <a:rPr lang="en-US"/>
              <a:t>Civil Rights Data Collection (CRDC)</a:t>
            </a:r>
          </a:p>
        </p:txBody>
      </p:sp>
      <p:sp>
        <p:nvSpPr>
          <p:cNvPr id="3" name="Content Placeholder 2">
            <a:extLst>
              <a:ext uri="{FF2B5EF4-FFF2-40B4-BE49-F238E27FC236}">
                <a16:creationId xmlns:a16="http://schemas.microsoft.com/office/drawing/2014/main" id="{66AB58BF-0CB8-878C-74D9-743A48279D21}"/>
              </a:ext>
            </a:extLst>
          </p:cNvPr>
          <p:cNvSpPr>
            <a:spLocks noGrp="1"/>
          </p:cNvSpPr>
          <p:nvPr>
            <p:ph sz="quarter" idx="13"/>
          </p:nvPr>
        </p:nvSpPr>
        <p:spPr/>
        <p:txBody>
          <a:bodyPr/>
          <a:lstStyle/>
          <a:p>
            <a:r>
              <a:rPr lang="en-US"/>
              <a:t>Annette Severson</a:t>
            </a:r>
          </a:p>
        </p:txBody>
      </p:sp>
      <p:sp>
        <p:nvSpPr>
          <p:cNvPr id="4" name="Slide Number Placeholder 3">
            <a:extLst>
              <a:ext uri="{FF2B5EF4-FFF2-40B4-BE49-F238E27FC236}">
                <a16:creationId xmlns:a16="http://schemas.microsoft.com/office/drawing/2014/main" id="{3032855C-C85E-91C8-D46E-B3195F774611}"/>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72055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a:latin typeface="Museo Slab 500"/>
              </a:rPr>
              <a:t>Overview</a:t>
            </a:r>
            <a:endParaRPr lang="en-US"/>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a:ea typeface="+mn-lt"/>
                <a:cs typeface="+mn-lt"/>
              </a:rPr>
              <a:t>The U.S. Department of Education [ED] conducts the Civil Rights Data Collection (CRDC)</a:t>
            </a:r>
          </a:p>
          <a:p>
            <a:endParaRPr lang="en-US">
              <a:ea typeface="+mn-lt"/>
              <a:cs typeface="+mn-lt"/>
            </a:endParaRPr>
          </a:p>
          <a:p>
            <a:r>
              <a:rPr lang="en-US">
                <a:ea typeface="+mn-lt"/>
                <a:cs typeface="+mn-lt"/>
              </a:rPr>
              <a:t>Collects data on key education and civil rights issues in our nation's public schools. The CRDC collects a variety of information including, student enrollment and educational programs and services, disaggregated by race/ethnicity, sex, limited English proficiency and disability. </a:t>
            </a:r>
          </a:p>
          <a:p>
            <a:endParaRPr lang="en-US">
              <a:ea typeface="+mn-lt"/>
              <a:cs typeface="+mn-lt"/>
            </a:endParaRPr>
          </a:p>
          <a:p>
            <a:r>
              <a:rPr lang="en-US">
                <a:ea typeface="+mn-lt"/>
                <a:cs typeface="+mn-lt"/>
              </a:rPr>
              <a:t>Information collected by the CRDC is also used by other ED offices as well as policymakers and researchers outside of ED.</a:t>
            </a:r>
          </a:p>
          <a:p>
            <a:endParaRPr lang="en-US">
              <a:cs typeface="Calibri"/>
            </a:endParaRPr>
          </a:p>
        </p:txBody>
      </p:sp>
      <p:sp>
        <p:nvSpPr>
          <p:cNvPr id="7" name="Slide Number Placeholder 6">
            <a:extLst>
              <a:ext uri="{FF2B5EF4-FFF2-40B4-BE49-F238E27FC236}">
                <a16:creationId xmlns:a16="http://schemas.microsoft.com/office/drawing/2014/main" id="{B9B7FC0A-B419-2AB1-67A6-4E894585F9B5}"/>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5A05D4B2-A7DF-6616-C99C-4AD558227C4F}"/>
              </a:ext>
            </a:extLst>
          </p:cNvPr>
          <p:cNvSpPr>
            <a:spLocks noGrp="1"/>
          </p:cNvSpPr>
          <p:nvPr>
            <p:ph sz="quarter" idx="13"/>
          </p:nvPr>
        </p:nvSpPr>
        <p:spPr/>
        <p:txBody>
          <a:bodyPr/>
          <a:lstStyle/>
          <a:p>
            <a:r>
              <a:rPr lang="en-US"/>
              <a:t>CRDC</a:t>
            </a:r>
          </a:p>
        </p:txBody>
      </p:sp>
      <p:sp>
        <p:nvSpPr>
          <p:cNvPr id="6" name="Content Placeholder 5">
            <a:extLst>
              <a:ext uri="{FF2B5EF4-FFF2-40B4-BE49-F238E27FC236}">
                <a16:creationId xmlns:a16="http://schemas.microsoft.com/office/drawing/2014/main" id="{63E27CB4-5676-46A0-5AFA-8CA87282A718}"/>
              </a:ext>
            </a:extLst>
          </p:cNvPr>
          <p:cNvSpPr>
            <a:spLocks noGrp="1"/>
          </p:cNvSpPr>
          <p:nvPr>
            <p:ph sz="quarter" idx="14"/>
          </p:nvPr>
        </p:nvSpPr>
        <p:spPr/>
        <p:txBody>
          <a:bodyPr/>
          <a:lstStyle/>
          <a:p>
            <a:r>
              <a:rPr lang="en-US" b="0" i="0">
                <a:effectLst/>
                <a:hlinkClick r:id="rId2" tooltip="Email PSC">
                  <a:extLst>
                    <a:ext uri="{A12FA001-AC4F-418D-AE19-62706E023703}">
                      <ahyp:hlinkClr xmlns:ahyp="http://schemas.microsoft.com/office/drawing/2018/hyperlinkcolor" val="tx"/>
                    </a:ext>
                  </a:extLst>
                </a:hlinkClick>
              </a:rPr>
              <a:t>crdc@aemcorp.com</a:t>
            </a:r>
            <a:endParaRPr lang="en-US"/>
          </a:p>
        </p:txBody>
      </p:sp>
    </p:spTree>
    <p:extLst>
      <p:ext uri="{BB962C8B-B14F-4D97-AF65-F5344CB8AC3E}">
        <p14:creationId xmlns:p14="http://schemas.microsoft.com/office/powerpoint/2010/main" val="154665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C5A32-BB44-9AFA-9B4E-16CDA1504DE4}"/>
              </a:ext>
            </a:extLst>
          </p:cNvPr>
          <p:cNvSpPr>
            <a:spLocks noGrp="1"/>
          </p:cNvSpPr>
          <p:nvPr>
            <p:ph type="title"/>
          </p:nvPr>
        </p:nvSpPr>
        <p:spPr>
          <a:xfrm>
            <a:off x="443565" y="205176"/>
            <a:ext cx="8065168" cy="898524"/>
          </a:xfrm>
        </p:spPr>
        <p:txBody>
          <a:bodyPr/>
          <a:lstStyle/>
          <a:p>
            <a:r>
              <a:rPr lang="en-US"/>
              <a:t>2023-24 CRDC Timeline</a:t>
            </a:r>
          </a:p>
        </p:txBody>
      </p:sp>
      <p:sp>
        <p:nvSpPr>
          <p:cNvPr id="5" name="Content Placeholder 4">
            <a:extLst>
              <a:ext uri="{FF2B5EF4-FFF2-40B4-BE49-F238E27FC236}">
                <a16:creationId xmlns:a16="http://schemas.microsoft.com/office/drawing/2014/main" id="{6E65669C-9132-C8FB-8F58-923F3C35F5CE}"/>
              </a:ext>
            </a:extLst>
          </p:cNvPr>
          <p:cNvSpPr>
            <a:spLocks noGrp="1"/>
          </p:cNvSpPr>
          <p:nvPr>
            <p:ph idx="1"/>
          </p:nvPr>
        </p:nvSpPr>
        <p:spPr>
          <a:xfrm>
            <a:off x="838200" y="1554480"/>
            <a:ext cx="10515600" cy="4351338"/>
          </a:xfrm>
        </p:spPr>
        <p:txBody>
          <a:bodyPr vert="horz" lIns="0" tIns="0" rIns="0" bIns="45720" rtlCol="0" anchor="t">
            <a:normAutofit/>
          </a:bodyPr>
          <a:lstStyle/>
          <a:p>
            <a:r>
              <a:rPr lang="en-US" dirty="0"/>
              <a:t>PLEASE WAIT until December 16th to review the CDE pre-populated data.</a:t>
            </a:r>
          </a:p>
          <a:p>
            <a:endParaRPr lang="en-US" dirty="0"/>
          </a:p>
          <a:p>
            <a:endParaRPr lang="en-US" dirty="0"/>
          </a:p>
          <a:p>
            <a:r>
              <a:rPr lang="en-US" dirty="0"/>
              <a:t>CRDC opens for CDE and LEAs on the same day (Dec 9th) - so we will need the first week to get our files uploaded into the system.</a:t>
            </a:r>
          </a:p>
          <a:p>
            <a:endParaRPr lang="en-US" dirty="0"/>
          </a:p>
          <a:p>
            <a:endParaRPr lang="en-US" dirty="0"/>
          </a:p>
          <a:p>
            <a:r>
              <a:rPr lang="en-US" dirty="0"/>
              <a:t>Deadline March 7, 2025</a:t>
            </a:r>
          </a:p>
          <a:p>
            <a:pPr lvl="1"/>
            <a:r>
              <a:rPr lang="en-US" dirty="0"/>
              <a:t>Resources from CRDC posted on the </a:t>
            </a:r>
            <a:r>
              <a:rPr lang="en-US" dirty="0">
                <a:hlinkClick r:id="rId2"/>
              </a:rPr>
              <a:t>CRDC Resource Center Site</a:t>
            </a:r>
            <a:endParaRPr lang="en-US" dirty="0"/>
          </a:p>
          <a:p>
            <a:pPr lvl="1"/>
            <a:endParaRPr lang="en-US" dirty="0"/>
          </a:p>
          <a:p>
            <a:pPr lvl="1"/>
            <a:endParaRPr lang="en-US" dirty="0"/>
          </a:p>
          <a:p>
            <a:endParaRPr lang="en-US" dirty="0"/>
          </a:p>
        </p:txBody>
      </p:sp>
      <p:sp>
        <p:nvSpPr>
          <p:cNvPr id="12" name="Slide Number Placeholder 11">
            <a:extLst>
              <a:ext uri="{FF2B5EF4-FFF2-40B4-BE49-F238E27FC236}">
                <a16:creationId xmlns:a16="http://schemas.microsoft.com/office/drawing/2014/main" id="{FEAD9976-D2D6-B380-3FB4-562F9522DBE0}"/>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14" name="Content Placeholder 4">
            <a:extLst>
              <a:ext uri="{FF2B5EF4-FFF2-40B4-BE49-F238E27FC236}">
                <a16:creationId xmlns:a16="http://schemas.microsoft.com/office/drawing/2014/main" id="{3DB303B4-A51D-9D2C-1DB2-ED3CB7651E30}"/>
              </a:ext>
            </a:extLst>
          </p:cNvPr>
          <p:cNvSpPr>
            <a:spLocks noGrp="1"/>
          </p:cNvSpPr>
          <p:nvPr>
            <p:ph sz="quarter" idx="13"/>
          </p:nvPr>
        </p:nvSpPr>
        <p:spPr>
          <a:xfrm>
            <a:off x="1366838" y="6356350"/>
            <a:ext cx="4483100" cy="361950"/>
          </a:xfrm>
        </p:spPr>
        <p:txBody>
          <a:bodyPr/>
          <a:lstStyle/>
          <a:p>
            <a:r>
              <a:rPr lang="en-US"/>
              <a:t>CRDC</a:t>
            </a:r>
          </a:p>
        </p:txBody>
      </p:sp>
      <p:sp>
        <p:nvSpPr>
          <p:cNvPr id="13" name="Content Placeholder 5">
            <a:extLst>
              <a:ext uri="{FF2B5EF4-FFF2-40B4-BE49-F238E27FC236}">
                <a16:creationId xmlns:a16="http://schemas.microsoft.com/office/drawing/2014/main" id="{2E2C5A78-A6A1-A313-E73E-7AA953A95B30}"/>
              </a:ext>
            </a:extLst>
          </p:cNvPr>
          <p:cNvSpPr>
            <a:spLocks noGrp="1"/>
          </p:cNvSpPr>
          <p:nvPr>
            <p:ph sz="quarter" idx="14"/>
          </p:nvPr>
        </p:nvSpPr>
        <p:spPr>
          <a:xfrm>
            <a:off x="6053138" y="6356350"/>
            <a:ext cx="4392612" cy="361950"/>
          </a:xfrm>
        </p:spPr>
        <p:txBody>
          <a:bodyPr/>
          <a:lstStyle/>
          <a:p>
            <a:r>
              <a:rPr lang="en-US" b="0" i="0">
                <a:effectLst/>
                <a:hlinkClick r:id="rId3" tooltip="Email PSC">
                  <a:extLst>
                    <a:ext uri="{A12FA001-AC4F-418D-AE19-62706E023703}">
                      <ahyp:hlinkClr xmlns:ahyp="http://schemas.microsoft.com/office/drawing/2018/hyperlinkcolor" val="tx"/>
                    </a:ext>
                  </a:extLst>
                </a:hlinkClick>
              </a:rPr>
              <a:t>crdc@aemcorp.com</a:t>
            </a:r>
            <a:endParaRPr lang="en-US"/>
          </a:p>
        </p:txBody>
      </p:sp>
    </p:spTree>
    <p:extLst>
      <p:ext uri="{BB962C8B-B14F-4D97-AF65-F5344CB8AC3E}">
        <p14:creationId xmlns:p14="http://schemas.microsoft.com/office/powerpoint/2010/main" val="95123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0DDC-68B4-A145-CAD0-A8186EBF9297}"/>
              </a:ext>
            </a:extLst>
          </p:cNvPr>
          <p:cNvSpPr>
            <a:spLocks noGrp="1"/>
          </p:cNvSpPr>
          <p:nvPr>
            <p:ph type="title"/>
          </p:nvPr>
        </p:nvSpPr>
        <p:spPr/>
        <p:txBody>
          <a:bodyPr/>
          <a:lstStyle/>
          <a:p>
            <a:r>
              <a:rPr lang="en-US"/>
              <a:t>CDE’s Role</a:t>
            </a:r>
          </a:p>
        </p:txBody>
      </p:sp>
      <p:sp>
        <p:nvSpPr>
          <p:cNvPr id="3" name="Content Placeholder 2">
            <a:extLst>
              <a:ext uri="{FF2B5EF4-FFF2-40B4-BE49-F238E27FC236}">
                <a16:creationId xmlns:a16="http://schemas.microsoft.com/office/drawing/2014/main" id="{DFA2EB44-748D-D60C-027C-DB6C705FDFFF}"/>
              </a:ext>
            </a:extLst>
          </p:cNvPr>
          <p:cNvSpPr>
            <a:spLocks noGrp="1"/>
          </p:cNvSpPr>
          <p:nvPr>
            <p:ph idx="1"/>
          </p:nvPr>
        </p:nvSpPr>
        <p:spPr/>
        <p:txBody>
          <a:bodyPr vert="horz" lIns="0" tIns="0" rIns="0" bIns="45720" rtlCol="0" anchor="t">
            <a:normAutofit/>
          </a:bodyPr>
          <a:lstStyle/>
          <a:p>
            <a:r>
              <a:rPr lang="en-US" dirty="0">
                <a:latin typeface="Trebuchet MS"/>
              </a:rPr>
              <a:t>CDE will pre-populate as much data as possible starting Dec 9th </a:t>
            </a:r>
            <a:endParaRPr lang="en-US" dirty="0"/>
          </a:p>
          <a:p>
            <a:endParaRPr lang="en-US" dirty="0"/>
          </a:p>
          <a:p>
            <a:r>
              <a:rPr lang="en-US" dirty="0"/>
              <a:t>CRDC file layout with CDE field logic is available online for review</a:t>
            </a:r>
          </a:p>
          <a:p>
            <a:endParaRPr lang="en-US" dirty="0"/>
          </a:p>
          <a:p>
            <a:r>
              <a:rPr lang="en-US" dirty="0"/>
              <a:t>Information will be posted on the </a:t>
            </a:r>
            <a:r>
              <a:rPr lang="en-US" dirty="0">
                <a:hlinkClick r:id="rId2"/>
              </a:rPr>
              <a:t>CRDC page for Data Pipeline</a:t>
            </a:r>
            <a:endParaRPr lang="en-US" dirty="0"/>
          </a:p>
          <a:p>
            <a:endParaRPr lang="en-US" b="1" dirty="0"/>
          </a:p>
        </p:txBody>
      </p:sp>
      <p:sp>
        <p:nvSpPr>
          <p:cNvPr id="6" name="Slide Number Placeholder 5">
            <a:extLst>
              <a:ext uri="{FF2B5EF4-FFF2-40B4-BE49-F238E27FC236}">
                <a16:creationId xmlns:a16="http://schemas.microsoft.com/office/drawing/2014/main" id="{178DE839-6A1F-5B32-0186-998EC30B61DA}"/>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8" name="Content Placeholder 4">
            <a:extLst>
              <a:ext uri="{FF2B5EF4-FFF2-40B4-BE49-F238E27FC236}">
                <a16:creationId xmlns:a16="http://schemas.microsoft.com/office/drawing/2014/main" id="{715CC9D1-D840-538C-74E7-9A2E262A385F}"/>
              </a:ext>
            </a:extLst>
          </p:cNvPr>
          <p:cNvSpPr>
            <a:spLocks noGrp="1"/>
          </p:cNvSpPr>
          <p:nvPr>
            <p:ph sz="quarter" idx="13"/>
          </p:nvPr>
        </p:nvSpPr>
        <p:spPr>
          <a:xfrm>
            <a:off x="1366838" y="6356350"/>
            <a:ext cx="4483100" cy="361950"/>
          </a:xfrm>
        </p:spPr>
        <p:txBody>
          <a:bodyPr/>
          <a:lstStyle/>
          <a:p>
            <a:r>
              <a:rPr lang="en-US"/>
              <a:t>CRDC</a:t>
            </a:r>
          </a:p>
        </p:txBody>
      </p:sp>
      <p:sp>
        <p:nvSpPr>
          <p:cNvPr id="7" name="Content Placeholder 5">
            <a:extLst>
              <a:ext uri="{FF2B5EF4-FFF2-40B4-BE49-F238E27FC236}">
                <a16:creationId xmlns:a16="http://schemas.microsoft.com/office/drawing/2014/main" id="{D2306233-C0BF-69F7-C21D-0AA342E3B038}"/>
              </a:ext>
            </a:extLst>
          </p:cNvPr>
          <p:cNvSpPr>
            <a:spLocks noGrp="1"/>
          </p:cNvSpPr>
          <p:nvPr>
            <p:ph sz="quarter" idx="14"/>
          </p:nvPr>
        </p:nvSpPr>
        <p:spPr>
          <a:xfrm>
            <a:off x="6053138" y="6356350"/>
            <a:ext cx="4392612" cy="361950"/>
          </a:xfrm>
        </p:spPr>
        <p:txBody>
          <a:bodyPr/>
          <a:lstStyle/>
          <a:p>
            <a:r>
              <a:rPr lang="en-US" b="0" i="0">
                <a:effectLst/>
                <a:hlinkClick r:id="rId3" tooltip="Email PSC">
                  <a:extLst>
                    <a:ext uri="{A12FA001-AC4F-418D-AE19-62706E023703}">
                      <ahyp:hlinkClr xmlns:ahyp="http://schemas.microsoft.com/office/drawing/2018/hyperlinkcolor" val="tx"/>
                    </a:ext>
                  </a:extLst>
                </a:hlinkClick>
              </a:rPr>
              <a:t>crdc@aemcorp.com</a:t>
            </a:r>
            <a:endParaRPr lang="en-US"/>
          </a:p>
        </p:txBody>
      </p:sp>
    </p:spTree>
    <p:extLst>
      <p:ext uri="{BB962C8B-B14F-4D97-AF65-F5344CB8AC3E}">
        <p14:creationId xmlns:p14="http://schemas.microsoft.com/office/powerpoint/2010/main" val="112502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E2B7C-FAB1-2EB5-2AC1-9D0351A7A15E}"/>
              </a:ext>
            </a:extLst>
          </p:cNvPr>
          <p:cNvSpPr>
            <a:spLocks noGrp="1"/>
          </p:cNvSpPr>
          <p:nvPr>
            <p:ph type="title"/>
          </p:nvPr>
        </p:nvSpPr>
        <p:spPr/>
        <p:txBody>
          <a:bodyPr/>
          <a:lstStyle/>
          <a:p>
            <a:r>
              <a:rPr lang="en-US"/>
              <a:t>Other Items to Note on CDE Pre-Population Data</a:t>
            </a:r>
          </a:p>
        </p:txBody>
      </p:sp>
      <p:sp>
        <p:nvSpPr>
          <p:cNvPr id="5" name="Content Placeholder 4">
            <a:extLst>
              <a:ext uri="{FF2B5EF4-FFF2-40B4-BE49-F238E27FC236}">
                <a16:creationId xmlns:a16="http://schemas.microsoft.com/office/drawing/2014/main" id="{27E6D51B-35B4-6BB7-ED3F-D505B2CB0DA3}"/>
              </a:ext>
            </a:extLst>
          </p:cNvPr>
          <p:cNvSpPr>
            <a:spLocks noGrp="1"/>
          </p:cNvSpPr>
          <p:nvPr>
            <p:ph idx="1"/>
          </p:nvPr>
        </p:nvSpPr>
        <p:spPr/>
        <p:txBody>
          <a:bodyPr>
            <a:normAutofit lnSpcReduction="10000"/>
          </a:bodyPr>
          <a:lstStyle/>
          <a:p>
            <a:r>
              <a:rPr lang="en-US"/>
              <a:t>Student Retention Fields will not be pre-populated by CDE due to the timing of collections</a:t>
            </a:r>
          </a:p>
          <a:p>
            <a:endParaRPr lang="en-US"/>
          </a:p>
          <a:p>
            <a:r>
              <a:rPr lang="en-US"/>
              <a:t>Home Based Options students are excluded from CDE pre-populated student counts</a:t>
            </a:r>
          </a:p>
          <a:p>
            <a:endParaRPr lang="en-US"/>
          </a:p>
          <a:p>
            <a:r>
              <a:rPr lang="en-US"/>
              <a:t>All student counts are based on those students reported as enrolled in the 2023-24 Student October snapshot</a:t>
            </a:r>
          </a:p>
          <a:p>
            <a:endParaRPr lang="en-US"/>
          </a:p>
          <a:p>
            <a:r>
              <a:rPr lang="en-US"/>
              <a:t>If there were 0 non-binary students reported in 2023-24 Student October for your district (gender code = 03), then the non-binary CRDC fields will be reported as null based on CRDC skip logic and provided guidance</a:t>
            </a:r>
          </a:p>
          <a:p>
            <a:endParaRPr lang="en-US"/>
          </a:p>
          <a:p>
            <a:endParaRPr lang="en-US"/>
          </a:p>
          <a:p>
            <a:endParaRPr lang="en-US"/>
          </a:p>
        </p:txBody>
      </p:sp>
      <p:sp>
        <p:nvSpPr>
          <p:cNvPr id="7" name="Slide Number Placeholder 6">
            <a:extLst>
              <a:ext uri="{FF2B5EF4-FFF2-40B4-BE49-F238E27FC236}">
                <a16:creationId xmlns:a16="http://schemas.microsoft.com/office/drawing/2014/main" id="{63E4A133-9E9E-0CF5-5557-875801ADD2DA}"/>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9" name="Content Placeholder 4">
            <a:extLst>
              <a:ext uri="{FF2B5EF4-FFF2-40B4-BE49-F238E27FC236}">
                <a16:creationId xmlns:a16="http://schemas.microsoft.com/office/drawing/2014/main" id="{650DCFFD-4EAF-0553-3663-D84ACE1BACE2}"/>
              </a:ext>
            </a:extLst>
          </p:cNvPr>
          <p:cNvSpPr>
            <a:spLocks noGrp="1"/>
          </p:cNvSpPr>
          <p:nvPr>
            <p:ph sz="quarter" idx="13"/>
          </p:nvPr>
        </p:nvSpPr>
        <p:spPr>
          <a:xfrm>
            <a:off x="1366838" y="6356350"/>
            <a:ext cx="4483100" cy="361950"/>
          </a:xfrm>
        </p:spPr>
        <p:txBody>
          <a:bodyPr/>
          <a:lstStyle/>
          <a:p>
            <a:r>
              <a:rPr lang="en-US"/>
              <a:t>CRDC</a:t>
            </a:r>
          </a:p>
        </p:txBody>
      </p:sp>
      <p:sp>
        <p:nvSpPr>
          <p:cNvPr id="8" name="Content Placeholder 5">
            <a:extLst>
              <a:ext uri="{FF2B5EF4-FFF2-40B4-BE49-F238E27FC236}">
                <a16:creationId xmlns:a16="http://schemas.microsoft.com/office/drawing/2014/main" id="{740E5BA7-6050-8485-9C36-C7A22DD389A2}"/>
              </a:ext>
            </a:extLst>
          </p:cNvPr>
          <p:cNvSpPr>
            <a:spLocks noGrp="1"/>
          </p:cNvSpPr>
          <p:nvPr>
            <p:ph sz="quarter" idx="14"/>
          </p:nvPr>
        </p:nvSpPr>
        <p:spPr>
          <a:xfrm>
            <a:off x="6053138" y="6356350"/>
            <a:ext cx="4392612" cy="361950"/>
          </a:xfrm>
        </p:spPr>
        <p:txBody>
          <a:bodyPr/>
          <a:lstStyle/>
          <a:p>
            <a:r>
              <a:rPr lang="en-US" b="0" i="0">
                <a:effectLst/>
                <a:hlinkClick r:id="rId2" tooltip="Email PSC">
                  <a:extLst>
                    <a:ext uri="{A12FA001-AC4F-418D-AE19-62706E023703}">
                      <ahyp:hlinkClr xmlns:ahyp="http://schemas.microsoft.com/office/drawing/2018/hyperlinkcolor" val="tx"/>
                    </a:ext>
                  </a:extLst>
                </a:hlinkClick>
              </a:rPr>
              <a:t>crdc@aemcorp.com</a:t>
            </a:r>
            <a:endParaRPr lang="en-US"/>
          </a:p>
        </p:txBody>
      </p:sp>
    </p:spTree>
    <p:extLst>
      <p:ext uri="{BB962C8B-B14F-4D97-AF65-F5344CB8AC3E}">
        <p14:creationId xmlns:p14="http://schemas.microsoft.com/office/powerpoint/2010/main" val="113510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4933-E60A-13FF-947E-23FC8BD2A3E7}"/>
              </a:ext>
            </a:extLst>
          </p:cNvPr>
          <p:cNvSpPr>
            <a:spLocks noGrp="1"/>
          </p:cNvSpPr>
          <p:nvPr>
            <p:ph type="title"/>
          </p:nvPr>
        </p:nvSpPr>
        <p:spPr/>
        <p:txBody>
          <a:bodyPr/>
          <a:lstStyle/>
          <a:p>
            <a:r>
              <a:rPr lang="en-US"/>
              <a:t>CRDC Skip Logic – When to Report Zero (0) and When to Use Blanks (null values)</a:t>
            </a:r>
          </a:p>
        </p:txBody>
      </p:sp>
      <p:sp>
        <p:nvSpPr>
          <p:cNvPr id="3" name="Content Placeholder 2">
            <a:extLst>
              <a:ext uri="{FF2B5EF4-FFF2-40B4-BE49-F238E27FC236}">
                <a16:creationId xmlns:a16="http://schemas.microsoft.com/office/drawing/2014/main" id="{6929F52C-AA28-D6FF-AB6F-89C4FA96DC4C}"/>
              </a:ext>
            </a:extLst>
          </p:cNvPr>
          <p:cNvSpPr>
            <a:spLocks noGrp="1"/>
          </p:cNvSpPr>
          <p:nvPr>
            <p:ph idx="1"/>
          </p:nvPr>
        </p:nvSpPr>
        <p:spPr/>
        <p:txBody>
          <a:bodyPr>
            <a:normAutofit lnSpcReduction="10000"/>
          </a:bodyPr>
          <a:lstStyle/>
          <a:p>
            <a:r>
              <a:rPr lang="en-US"/>
              <a:t>Zeroes represent an actual count or number for fields that are applicable to a given school or LEA. </a:t>
            </a:r>
          </a:p>
          <a:p>
            <a:endParaRPr lang="en-US"/>
          </a:p>
          <a:p>
            <a:r>
              <a:rPr lang="en-US"/>
              <a:t>Report a zero (“0”) only if the LEA has collected the information and the amount to report for that field is zero. </a:t>
            </a:r>
          </a:p>
          <a:p>
            <a:endParaRPr lang="en-US"/>
          </a:p>
          <a:p>
            <a:r>
              <a:rPr lang="en-US"/>
              <a:t>Do not report a “0” for data not collected. Instead, it would be blank or null.</a:t>
            </a:r>
          </a:p>
          <a:p>
            <a:endParaRPr lang="en-US"/>
          </a:p>
          <a:p>
            <a:r>
              <a:rPr lang="en-US"/>
              <a:t>Leave a field blank if the LEA does not collect data for that field, if the amount asked is unknown, or if the question does not apply to the LEA.</a:t>
            </a:r>
          </a:p>
        </p:txBody>
      </p:sp>
      <p:sp>
        <p:nvSpPr>
          <p:cNvPr id="7" name="Slide Number Placeholder 6">
            <a:extLst>
              <a:ext uri="{FF2B5EF4-FFF2-40B4-BE49-F238E27FC236}">
                <a16:creationId xmlns:a16="http://schemas.microsoft.com/office/drawing/2014/main" id="{CC6F0C28-474C-6E47-DEE4-D5D1FB42FC0E}"/>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9" name="Content Placeholder 4">
            <a:extLst>
              <a:ext uri="{FF2B5EF4-FFF2-40B4-BE49-F238E27FC236}">
                <a16:creationId xmlns:a16="http://schemas.microsoft.com/office/drawing/2014/main" id="{4C12D6E8-D489-500C-AD4F-0DDE3386948C}"/>
              </a:ext>
            </a:extLst>
          </p:cNvPr>
          <p:cNvSpPr>
            <a:spLocks noGrp="1"/>
          </p:cNvSpPr>
          <p:nvPr>
            <p:ph sz="quarter" idx="13"/>
          </p:nvPr>
        </p:nvSpPr>
        <p:spPr>
          <a:xfrm>
            <a:off x="1366838" y="6356350"/>
            <a:ext cx="4483100" cy="361950"/>
          </a:xfrm>
        </p:spPr>
        <p:txBody>
          <a:bodyPr/>
          <a:lstStyle/>
          <a:p>
            <a:r>
              <a:rPr lang="en-US"/>
              <a:t>CRDC</a:t>
            </a:r>
          </a:p>
        </p:txBody>
      </p:sp>
      <p:sp>
        <p:nvSpPr>
          <p:cNvPr id="8" name="Content Placeholder 5">
            <a:extLst>
              <a:ext uri="{FF2B5EF4-FFF2-40B4-BE49-F238E27FC236}">
                <a16:creationId xmlns:a16="http://schemas.microsoft.com/office/drawing/2014/main" id="{D63DBC40-7FD7-F8AF-969D-1C86AD7DDE95}"/>
              </a:ext>
            </a:extLst>
          </p:cNvPr>
          <p:cNvSpPr>
            <a:spLocks noGrp="1"/>
          </p:cNvSpPr>
          <p:nvPr>
            <p:ph sz="quarter" idx="14"/>
          </p:nvPr>
        </p:nvSpPr>
        <p:spPr>
          <a:xfrm>
            <a:off x="6053138" y="6356350"/>
            <a:ext cx="4392612" cy="361950"/>
          </a:xfrm>
        </p:spPr>
        <p:txBody>
          <a:bodyPr/>
          <a:lstStyle/>
          <a:p>
            <a:r>
              <a:rPr lang="en-US" b="0" i="0">
                <a:effectLst/>
                <a:hlinkClick r:id="rId2" tooltip="Email PSC">
                  <a:extLst>
                    <a:ext uri="{A12FA001-AC4F-418D-AE19-62706E023703}">
                      <ahyp:hlinkClr xmlns:ahyp="http://schemas.microsoft.com/office/drawing/2018/hyperlinkcolor" val="tx"/>
                    </a:ext>
                  </a:extLst>
                </a:hlinkClick>
              </a:rPr>
              <a:t>crdc@aemcorp.com</a:t>
            </a:r>
            <a:endParaRPr lang="en-US"/>
          </a:p>
        </p:txBody>
      </p:sp>
    </p:spTree>
    <p:extLst>
      <p:ext uri="{BB962C8B-B14F-4D97-AF65-F5344CB8AC3E}">
        <p14:creationId xmlns:p14="http://schemas.microsoft.com/office/powerpoint/2010/main" val="301065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826C-848F-A84D-6680-690F94474FA9}"/>
              </a:ext>
            </a:extLst>
          </p:cNvPr>
          <p:cNvSpPr>
            <a:spLocks noGrp="1"/>
          </p:cNvSpPr>
          <p:nvPr>
            <p:ph type="title"/>
          </p:nvPr>
        </p:nvSpPr>
        <p:spPr/>
        <p:txBody>
          <a:bodyPr>
            <a:normAutofit fontScale="90000"/>
          </a:bodyPr>
          <a:lstStyle/>
          <a:p>
            <a:r>
              <a:rPr lang="en-US"/>
              <a:t>CRDC Skip Logic Continued- Not Applicable (NA) And Zero (0) Fills in Tables</a:t>
            </a:r>
            <a:br>
              <a:rPr lang="en-US"/>
            </a:br>
            <a:endParaRPr lang="en-US"/>
          </a:p>
        </p:txBody>
      </p:sp>
      <p:sp>
        <p:nvSpPr>
          <p:cNvPr id="3" name="Content Placeholder 2">
            <a:extLst>
              <a:ext uri="{FF2B5EF4-FFF2-40B4-BE49-F238E27FC236}">
                <a16:creationId xmlns:a16="http://schemas.microsoft.com/office/drawing/2014/main" id="{35A67E1F-ED65-F546-308E-3F11538AD317}"/>
              </a:ext>
            </a:extLst>
          </p:cNvPr>
          <p:cNvSpPr>
            <a:spLocks noGrp="1"/>
          </p:cNvSpPr>
          <p:nvPr>
            <p:ph idx="1"/>
          </p:nvPr>
        </p:nvSpPr>
        <p:spPr/>
        <p:txBody>
          <a:bodyPr/>
          <a:lstStyle/>
          <a:p>
            <a:r>
              <a:rPr lang="en-US"/>
              <a:t>The online tool remembers information that has been entered in other tables and modules and uses that information to fill related tables with either a Not Applicable (NA) code or zero (0) where appropriate. </a:t>
            </a:r>
          </a:p>
          <a:p>
            <a:endParaRPr lang="en-US"/>
          </a:p>
          <a:p>
            <a:r>
              <a:rPr lang="en-US"/>
              <a:t>For example, if it is reported that a school does not have any female students who are EL, then other tables that ask for counts of female students who are EL will be automatically filled with a zero. </a:t>
            </a:r>
          </a:p>
          <a:p>
            <a:endParaRPr lang="en-US"/>
          </a:p>
          <a:p>
            <a:pPr marL="0" indent="0">
              <a:buNone/>
            </a:pPr>
            <a:endParaRPr lang="en-US"/>
          </a:p>
        </p:txBody>
      </p:sp>
      <p:sp>
        <p:nvSpPr>
          <p:cNvPr id="7" name="Slide Number Placeholder 6">
            <a:extLst>
              <a:ext uri="{FF2B5EF4-FFF2-40B4-BE49-F238E27FC236}">
                <a16:creationId xmlns:a16="http://schemas.microsoft.com/office/drawing/2014/main" id="{E2B57BB6-883C-046E-FDE5-0FF9A0E4DAEC}"/>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9" name="Content Placeholder 4">
            <a:extLst>
              <a:ext uri="{FF2B5EF4-FFF2-40B4-BE49-F238E27FC236}">
                <a16:creationId xmlns:a16="http://schemas.microsoft.com/office/drawing/2014/main" id="{B862099C-A8E9-0B50-1EB5-585C1B1F9747}"/>
              </a:ext>
            </a:extLst>
          </p:cNvPr>
          <p:cNvSpPr>
            <a:spLocks noGrp="1"/>
          </p:cNvSpPr>
          <p:nvPr>
            <p:ph sz="quarter" idx="13"/>
          </p:nvPr>
        </p:nvSpPr>
        <p:spPr>
          <a:xfrm>
            <a:off x="1366838" y="6356350"/>
            <a:ext cx="4483100" cy="361950"/>
          </a:xfrm>
        </p:spPr>
        <p:txBody>
          <a:bodyPr/>
          <a:lstStyle/>
          <a:p>
            <a:r>
              <a:rPr lang="en-US"/>
              <a:t>CRDC</a:t>
            </a:r>
          </a:p>
        </p:txBody>
      </p:sp>
      <p:sp>
        <p:nvSpPr>
          <p:cNvPr id="8" name="Content Placeholder 5">
            <a:extLst>
              <a:ext uri="{FF2B5EF4-FFF2-40B4-BE49-F238E27FC236}">
                <a16:creationId xmlns:a16="http://schemas.microsoft.com/office/drawing/2014/main" id="{D2E28C6B-E7B4-C769-B2F2-5651A19C3122}"/>
              </a:ext>
            </a:extLst>
          </p:cNvPr>
          <p:cNvSpPr>
            <a:spLocks noGrp="1"/>
          </p:cNvSpPr>
          <p:nvPr>
            <p:ph sz="quarter" idx="14"/>
          </p:nvPr>
        </p:nvSpPr>
        <p:spPr>
          <a:xfrm>
            <a:off x="6053138" y="6356350"/>
            <a:ext cx="4392612" cy="361950"/>
          </a:xfrm>
        </p:spPr>
        <p:txBody>
          <a:bodyPr/>
          <a:lstStyle/>
          <a:p>
            <a:r>
              <a:rPr lang="en-US" b="0" i="0">
                <a:effectLst/>
                <a:hlinkClick r:id="rId2" tooltip="Email PSC">
                  <a:extLst>
                    <a:ext uri="{A12FA001-AC4F-418D-AE19-62706E023703}">
                      <ahyp:hlinkClr xmlns:ahyp="http://schemas.microsoft.com/office/drawing/2018/hyperlinkcolor" val="tx"/>
                    </a:ext>
                  </a:extLst>
                </a:hlinkClick>
              </a:rPr>
              <a:t>crdc@aemcorp.com</a:t>
            </a:r>
            <a:endParaRPr lang="en-US"/>
          </a:p>
        </p:txBody>
      </p:sp>
    </p:spTree>
    <p:extLst>
      <p:ext uri="{BB962C8B-B14F-4D97-AF65-F5344CB8AC3E}">
        <p14:creationId xmlns:p14="http://schemas.microsoft.com/office/powerpoint/2010/main" val="118126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Civil Rights Data Collection</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3200">
                <a:latin typeface="+mn-lt"/>
                <a:hlinkClick r:id="rId2"/>
              </a:rPr>
              <a:t>CRDC Resource Center</a:t>
            </a:r>
            <a:endParaRPr lang="en-US" sz="3200">
              <a:latin typeface="+mn-lt"/>
            </a:endParaRPr>
          </a:p>
          <a:p>
            <a:endParaRPr lang="en-US">
              <a:latin typeface="+mn-lt"/>
            </a:endParaRPr>
          </a:p>
          <a:p>
            <a:r>
              <a:rPr lang="en-US">
                <a:latin typeface="+mn-lt"/>
              </a:rPr>
              <a:t>CRDC Partner Support Center - </a:t>
            </a:r>
            <a:r>
              <a:rPr lang="en-US" b="0" i="0">
                <a:solidFill>
                  <a:srgbClr val="000000"/>
                </a:solidFill>
                <a:effectLst/>
                <a:latin typeface="+mn-lt"/>
                <a:hlinkClick r:id="rId3" tooltip="Email PSC"/>
              </a:rPr>
              <a:t>crdc@aemcorp.com</a:t>
            </a:r>
            <a:endParaRPr lang="en-US" b="0" i="0">
              <a:solidFill>
                <a:srgbClr val="000000"/>
              </a:solidFill>
              <a:effectLst/>
              <a:latin typeface="+mn-lt"/>
            </a:endParaRPr>
          </a:p>
          <a:p>
            <a:endParaRPr lang="en-US">
              <a:latin typeface="+mn-lt"/>
            </a:endParaRPr>
          </a:p>
          <a:p>
            <a:r>
              <a:rPr lang="en-US">
                <a:latin typeface="+mn-lt"/>
              </a:rPr>
              <a:t>CDE Contact: Annette Severson – </a:t>
            </a:r>
            <a:r>
              <a:rPr lang="en-US">
                <a:latin typeface="+mn-lt"/>
                <a:hlinkClick r:id="rId4"/>
              </a:rPr>
              <a:t>Severson_a@cde.state.co.us</a:t>
            </a:r>
            <a:endParaRPr lang="en-US">
              <a:latin typeface="+mn-lt"/>
            </a:endParaRPr>
          </a:p>
          <a:p>
            <a:endParaRPr lang="en-US" sz="2000"/>
          </a:p>
        </p:txBody>
      </p:sp>
      <p:sp>
        <p:nvSpPr>
          <p:cNvPr id="4" name="Slide Number Placeholder 3">
            <a:extLst>
              <a:ext uri="{FF2B5EF4-FFF2-40B4-BE49-F238E27FC236}">
                <a16:creationId xmlns:a16="http://schemas.microsoft.com/office/drawing/2014/main" id="{DBF8868E-AE9F-F426-2EDD-CBE68D4C2FE7}"/>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68519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9AF53-D9E0-37BA-76DB-EA42EA17F33D}"/>
              </a:ext>
            </a:extLst>
          </p:cNvPr>
          <p:cNvSpPr>
            <a:spLocks noGrp="1"/>
          </p:cNvSpPr>
          <p:nvPr>
            <p:ph type="ctrTitle"/>
          </p:nvPr>
        </p:nvSpPr>
        <p:spPr/>
        <p:txBody>
          <a:bodyPr/>
          <a:lstStyle/>
          <a:p>
            <a:r>
              <a:rPr lang="en-US"/>
              <a:t>Teacher Student Data Link (TSDL)</a:t>
            </a:r>
          </a:p>
        </p:txBody>
      </p:sp>
      <p:sp>
        <p:nvSpPr>
          <p:cNvPr id="6" name="Content Placeholder 5">
            <a:extLst>
              <a:ext uri="{FF2B5EF4-FFF2-40B4-BE49-F238E27FC236}">
                <a16:creationId xmlns:a16="http://schemas.microsoft.com/office/drawing/2014/main" id="{3E6ED399-A9DF-8896-7A36-BB32DDA3C65B}"/>
              </a:ext>
            </a:extLst>
          </p:cNvPr>
          <p:cNvSpPr>
            <a:spLocks noGrp="1"/>
          </p:cNvSpPr>
          <p:nvPr>
            <p:ph sz="quarter" idx="13"/>
          </p:nvPr>
        </p:nvSpPr>
        <p:spPr/>
        <p:txBody>
          <a:bodyPr/>
          <a:lstStyle/>
          <a:p>
            <a:r>
              <a:rPr lang="en-US"/>
              <a:t>Peter Hoffman</a:t>
            </a:r>
          </a:p>
        </p:txBody>
      </p:sp>
      <p:sp>
        <p:nvSpPr>
          <p:cNvPr id="2" name="Slide Number Placeholder 1">
            <a:extLst>
              <a:ext uri="{FF2B5EF4-FFF2-40B4-BE49-F238E27FC236}">
                <a16:creationId xmlns:a16="http://schemas.microsoft.com/office/drawing/2014/main" id="{885C8955-7A65-1DB3-4510-7585ACE7152A}"/>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33077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B920D-3A3C-4F92-484F-4449B66475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E2B870-C7DA-EDEC-6924-D5F8AE8D192C}"/>
              </a:ext>
            </a:extLst>
          </p:cNvPr>
          <p:cNvSpPr>
            <a:spLocks noGrp="1"/>
          </p:cNvSpPr>
          <p:nvPr>
            <p:ph type="title"/>
          </p:nvPr>
        </p:nvSpPr>
        <p:spPr/>
        <p:txBody>
          <a:bodyPr/>
          <a:lstStyle/>
          <a:p>
            <a:r>
              <a:rPr lang="en-US">
                <a:latin typeface="Museo Slab 500"/>
              </a:rPr>
              <a:t>What is TSDL?</a:t>
            </a:r>
            <a:endParaRPr lang="en-US"/>
          </a:p>
        </p:txBody>
      </p:sp>
      <p:sp>
        <p:nvSpPr>
          <p:cNvPr id="5" name="Content Placeholder 4">
            <a:extLst>
              <a:ext uri="{FF2B5EF4-FFF2-40B4-BE49-F238E27FC236}">
                <a16:creationId xmlns:a16="http://schemas.microsoft.com/office/drawing/2014/main" id="{836356EE-8C01-4F88-2BF8-9C395EC94547}"/>
              </a:ext>
            </a:extLst>
          </p:cNvPr>
          <p:cNvSpPr>
            <a:spLocks noGrp="1"/>
          </p:cNvSpPr>
          <p:nvPr>
            <p:ph idx="1"/>
          </p:nvPr>
        </p:nvSpPr>
        <p:spPr/>
        <p:txBody>
          <a:bodyPr vert="horz" lIns="0" tIns="0" rIns="0" bIns="0" rtlCol="0" anchor="t">
            <a:normAutofit/>
          </a:bodyPr>
          <a:lstStyle/>
          <a:p>
            <a:r>
              <a:rPr lang="en-US">
                <a:latin typeface="Trebuchet MS"/>
              </a:rPr>
              <a:t> Purpose: </a:t>
            </a:r>
            <a:r>
              <a:rPr lang="en-US" sz="2400"/>
              <a:t>The TSDL file captures data that link students in grades 6 through 12 to courses and instructors (if available) for the reported school year. </a:t>
            </a:r>
            <a:endParaRPr lang="en-US">
              <a:cs typeface="Arial"/>
            </a:endParaRPr>
          </a:p>
          <a:p>
            <a:r>
              <a:rPr lang="en-US">
                <a:latin typeface="Trebuchet MS"/>
                <a:ea typeface="Calibri"/>
                <a:cs typeface="Calibri"/>
              </a:rPr>
              <a:t>Uses:  </a:t>
            </a:r>
            <a:endParaRPr lang="en-US"/>
          </a:p>
          <a:p>
            <a:pPr lvl="1"/>
            <a:r>
              <a:rPr lang="en-US"/>
              <a:t>Student Course Participation and Achievement Report (required by C.R.S 22-11-503.5)</a:t>
            </a:r>
          </a:p>
          <a:p>
            <a:pPr lvl="1"/>
            <a:r>
              <a:rPr lang="en-US"/>
              <a:t>Educator Preparation Program Report (required by C.R.S 22-2-112 (1)(q)</a:t>
            </a:r>
          </a:p>
          <a:p>
            <a:pPr lvl="1"/>
            <a:r>
              <a:rPr lang="en-US"/>
              <a:t>Migrant student data reporting requirements</a:t>
            </a:r>
          </a:p>
          <a:p>
            <a:pPr lvl="1"/>
            <a:r>
              <a:rPr lang="en-US"/>
              <a:t>Pre-populates ~25% of the Civil Rights Data Collection</a:t>
            </a:r>
          </a:p>
          <a:p>
            <a:pPr lvl="1"/>
            <a:r>
              <a:rPr lang="en-US"/>
              <a:t>Provides data for the 9th Grade Success Grant Program</a:t>
            </a:r>
          </a:p>
          <a:p>
            <a:pPr lvl="1"/>
            <a:endParaRPr lang="en-US"/>
          </a:p>
        </p:txBody>
      </p:sp>
      <p:sp>
        <p:nvSpPr>
          <p:cNvPr id="7" name="Slide Number Placeholder 6">
            <a:extLst>
              <a:ext uri="{FF2B5EF4-FFF2-40B4-BE49-F238E27FC236}">
                <a16:creationId xmlns:a16="http://schemas.microsoft.com/office/drawing/2014/main" id="{7D08B385-0605-34B9-EB6E-7855EA6276BB}"/>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2" name="Content Placeholder 1">
            <a:extLst>
              <a:ext uri="{FF2B5EF4-FFF2-40B4-BE49-F238E27FC236}">
                <a16:creationId xmlns:a16="http://schemas.microsoft.com/office/drawing/2014/main" id="{78F03A2D-9837-35A5-50F3-3816BEA98638}"/>
              </a:ext>
            </a:extLst>
          </p:cNvPr>
          <p:cNvSpPr>
            <a:spLocks noGrp="1"/>
          </p:cNvSpPr>
          <p:nvPr>
            <p:ph sz="quarter" idx="13"/>
          </p:nvPr>
        </p:nvSpPr>
        <p:spPr/>
        <p:txBody>
          <a:bodyPr/>
          <a:lstStyle/>
          <a:p>
            <a:r>
              <a:rPr lang="en-US"/>
              <a:t>Teacher Student Data Link</a:t>
            </a:r>
          </a:p>
        </p:txBody>
      </p:sp>
      <p:sp>
        <p:nvSpPr>
          <p:cNvPr id="6" name="Content Placeholder 5">
            <a:extLst>
              <a:ext uri="{FF2B5EF4-FFF2-40B4-BE49-F238E27FC236}">
                <a16:creationId xmlns:a16="http://schemas.microsoft.com/office/drawing/2014/main" id="{623D8BD6-11B7-4A3E-8543-F6527D58D33B}"/>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408526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D7389-3F2A-5204-DECD-546EF5F030B0}"/>
              </a:ext>
            </a:extLst>
          </p:cNvPr>
          <p:cNvSpPr>
            <a:spLocks noGrp="1"/>
          </p:cNvSpPr>
          <p:nvPr>
            <p:ph type="title"/>
          </p:nvPr>
        </p:nvSpPr>
        <p:spPr/>
        <p:txBody>
          <a:bodyPr/>
          <a:lstStyle/>
          <a:p>
            <a:r>
              <a:rPr lang="en-US">
                <a:latin typeface="Museo Slab 500"/>
              </a:rPr>
              <a:t>CDE Identity Management Roles for TSDL</a:t>
            </a:r>
            <a:endParaRPr lang="en-US"/>
          </a:p>
        </p:txBody>
      </p:sp>
      <p:sp>
        <p:nvSpPr>
          <p:cNvPr id="5" name="Content Placeholder 4">
            <a:extLst>
              <a:ext uri="{FF2B5EF4-FFF2-40B4-BE49-F238E27FC236}">
                <a16:creationId xmlns:a16="http://schemas.microsoft.com/office/drawing/2014/main" id="{FBDC1202-8D6B-D667-042B-11406A04D761}"/>
              </a:ext>
            </a:extLst>
          </p:cNvPr>
          <p:cNvSpPr>
            <a:spLocks noGrp="1"/>
          </p:cNvSpPr>
          <p:nvPr>
            <p:ph idx="1"/>
          </p:nvPr>
        </p:nvSpPr>
        <p:spPr/>
        <p:txBody>
          <a:bodyPr vert="horz" lIns="0" tIns="0" rIns="0" bIns="0" rtlCol="0" anchor="t">
            <a:normAutofit lnSpcReduction="10000"/>
          </a:bodyPr>
          <a:lstStyle/>
          <a:p>
            <a:r>
              <a:rPr lang="en-US">
                <a:latin typeface="Trebuchet MS"/>
              </a:rPr>
              <a:t> </a:t>
            </a:r>
            <a:r>
              <a:rPr lang="en-US">
                <a:latin typeface="Trebuchet MS"/>
                <a:ea typeface="Calibri"/>
                <a:cs typeface="Calibri"/>
              </a:rPr>
              <a:t>Teacher Student Data Link Interchange Roles:</a:t>
            </a:r>
            <a:endParaRPr lang="en-US">
              <a:ea typeface="Calibri"/>
              <a:cs typeface="Calibri"/>
            </a:endParaRPr>
          </a:p>
          <a:p>
            <a:pPr lvl="1"/>
            <a:r>
              <a:rPr lang="en-US">
                <a:latin typeface="Trebuchet MS"/>
                <a:ea typeface="Calibri"/>
                <a:cs typeface="Calibri"/>
              </a:rPr>
              <a:t>TSL~ LEAUSER – upload and modify TSDL interchange files OR</a:t>
            </a:r>
            <a:endParaRPr lang="en-US">
              <a:ea typeface="Calibri"/>
              <a:cs typeface="Calibri"/>
            </a:endParaRPr>
          </a:p>
          <a:p>
            <a:pPr lvl="1"/>
            <a:r>
              <a:rPr lang="en-US">
                <a:latin typeface="Trebuchet MS"/>
                <a:ea typeface="Calibri"/>
                <a:cs typeface="Calibri"/>
              </a:rPr>
              <a:t>TSL~LEAVIEWER – view (only) TSDL interchange data</a:t>
            </a:r>
            <a:endParaRPr lang="en-US"/>
          </a:p>
          <a:p>
            <a:pPr marL="0" indent="0">
              <a:buNone/>
            </a:pPr>
            <a:endParaRPr lang="en-US">
              <a:cs typeface="Arial"/>
            </a:endParaRPr>
          </a:p>
          <a:p>
            <a:r>
              <a:rPr lang="en-US">
                <a:latin typeface="Trebuchet MS"/>
                <a:ea typeface="Calibri"/>
                <a:cs typeface="Calibri"/>
              </a:rPr>
              <a:t>Teacher Student Data Link Snapshot Roles:</a:t>
            </a:r>
            <a:endParaRPr lang="en-US">
              <a:ea typeface="Calibri"/>
              <a:cs typeface="Calibri"/>
            </a:endParaRPr>
          </a:p>
          <a:p>
            <a:pPr lvl="1"/>
            <a:r>
              <a:rPr lang="en-US">
                <a:latin typeface="Trebuchet MS"/>
                <a:ea typeface="Calibri"/>
                <a:cs typeface="Calibri"/>
              </a:rPr>
              <a:t>TLS~LEAAPPROVER – Approves, creates, views Snapshot OR</a:t>
            </a:r>
            <a:endParaRPr lang="en-US">
              <a:ea typeface="Calibri"/>
              <a:cs typeface="Calibri"/>
            </a:endParaRPr>
          </a:p>
          <a:p>
            <a:pPr lvl="1"/>
            <a:r>
              <a:rPr lang="en-US">
                <a:latin typeface="Trebuchet MS"/>
                <a:ea typeface="Calibri"/>
                <a:cs typeface="Calibri"/>
              </a:rPr>
              <a:t>TLS~LEAUSER -  creates, views Snapshot OR</a:t>
            </a:r>
            <a:endParaRPr lang="en-US">
              <a:ea typeface="Calibri"/>
              <a:cs typeface="Calibri"/>
            </a:endParaRPr>
          </a:p>
          <a:p>
            <a:pPr lvl="1"/>
            <a:r>
              <a:rPr lang="en-US">
                <a:latin typeface="Trebuchet MS"/>
                <a:ea typeface="Calibri"/>
                <a:cs typeface="Calibri"/>
              </a:rPr>
              <a:t>TLS~LEAVIEWER- views snapshot</a:t>
            </a:r>
            <a:endParaRPr lang="en-US"/>
          </a:p>
          <a:p>
            <a:endParaRPr lang="en-US">
              <a:latin typeface="Trebuchet MS"/>
            </a:endParaRPr>
          </a:p>
          <a:p>
            <a:r>
              <a:rPr lang="en-US">
                <a:latin typeface="Trebuchet MS"/>
              </a:rPr>
              <a:t>Please note the swapped letters in the prefix TLS vs TSL  </a:t>
            </a:r>
          </a:p>
          <a:p>
            <a:pPr lvl="1"/>
            <a:r>
              <a:rPr lang="en-US">
                <a:latin typeface="Trebuchet MS"/>
              </a:rPr>
              <a:t>Often, users are given 2 roles with the TLS prefix in error which does block access</a:t>
            </a:r>
          </a:p>
          <a:p>
            <a:pPr lvl="1"/>
            <a:r>
              <a:rPr lang="en-US"/>
              <a:t>“S” at the end is for “Snapshot”</a:t>
            </a:r>
          </a:p>
          <a:p>
            <a:pPr lvl="1"/>
            <a:endParaRPr lang="en-US"/>
          </a:p>
          <a:p>
            <a:pPr lvl="1"/>
            <a:endParaRPr lang="en-US"/>
          </a:p>
        </p:txBody>
      </p:sp>
      <p:sp>
        <p:nvSpPr>
          <p:cNvPr id="2" name="Slide Number Placeholder 1">
            <a:extLst>
              <a:ext uri="{FF2B5EF4-FFF2-40B4-BE49-F238E27FC236}">
                <a16:creationId xmlns:a16="http://schemas.microsoft.com/office/drawing/2014/main" id="{59FAF81B-77F1-3FF7-992C-676265056EEA}"/>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7" name="Content Placeholder 1">
            <a:extLst>
              <a:ext uri="{FF2B5EF4-FFF2-40B4-BE49-F238E27FC236}">
                <a16:creationId xmlns:a16="http://schemas.microsoft.com/office/drawing/2014/main" id="{13C76FD3-978C-0712-5917-276EF141916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8" name="Content Placeholder 5">
            <a:extLst>
              <a:ext uri="{FF2B5EF4-FFF2-40B4-BE49-F238E27FC236}">
                <a16:creationId xmlns:a16="http://schemas.microsoft.com/office/drawing/2014/main" id="{FC4FDC37-E436-B31F-6B54-AC0805CCD76E}"/>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40666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D7389-3F2A-5204-DECD-546EF5F030B0}"/>
              </a:ext>
            </a:extLst>
          </p:cNvPr>
          <p:cNvSpPr>
            <a:spLocks noGrp="1"/>
          </p:cNvSpPr>
          <p:nvPr>
            <p:ph type="title"/>
          </p:nvPr>
        </p:nvSpPr>
        <p:spPr/>
        <p:txBody>
          <a:bodyPr/>
          <a:lstStyle/>
          <a:p>
            <a:r>
              <a:rPr lang="en-US">
                <a:latin typeface="Museo Slab 500"/>
              </a:rPr>
              <a:t>Record Expectations</a:t>
            </a:r>
            <a:endParaRPr lang="en-US"/>
          </a:p>
        </p:txBody>
      </p:sp>
      <p:sp>
        <p:nvSpPr>
          <p:cNvPr id="5" name="Content Placeholder 4">
            <a:extLst>
              <a:ext uri="{FF2B5EF4-FFF2-40B4-BE49-F238E27FC236}">
                <a16:creationId xmlns:a16="http://schemas.microsoft.com/office/drawing/2014/main" id="{FBDC1202-8D6B-D667-042B-11406A04D761}"/>
              </a:ext>
            </a:extLst>
          </p:cNvPr>
          <p:cNvSpPr>
            <a:spLocks noGrp="1"/>
          </p:cNvSpPr>
          <p:nvPr>
            <p:ph idx="1"/>
          </p:nvPr>
        </p:nvSpPr>
        <p:spPr/>
        <p:txBody>
          <a:bodyPr vert="horz" lIns="0" tIns="0" rIns="0" bIns="0" rtlCol="0" anchor="t">
            <a:normAutofit fontScale="92500" lnSpcReduction="10000"/>
          </a:bodyPr>
          <a:lstStyle/>
          <a:p>
            <a:r>
              <a:rPr lang="en-US">
                <a:latin typeface="Trebuchet MS"/>
              </a:rPr>
              <a:t> LEAs should submit one record for each student and core course enrolled for 6 weeks or more along with the educator of record and contributing professional if applicable. </a:t>
            </a:r>
          </a:p>
          <a:p>
            <a:pPr lvl="1"/>
            <a:r>
              <a:rPr lang="en-US"/>
              <a:t>Students enrolled less than 6 weeks would not be required to be reported unless they receive a grade for the core course</a:t>
            </a:r>
            <a:endParaRPr lang="en-US">
              <a:latin typeface="Trebuchet MS"/>
            </a:endParaRPr>
          </a:p>
          <a:p>
            <a:endParaRPr lang="en-US">
              <a:latin typeface="Trebuchet MS"/>
            </a:endParaRPr>
          </a:p>
          <a:p>
            <a:r>
              <a:rPr lang="en-US">
                <a:latin typeface="Trebuchet MS"/>
              </a:rPr>
              <a:t>"Core course" means a course in English, mathematics, science, social studies. </a:t>
            </a:r>
          </a:p>
          <a:p>
            <a:pPr lvl="1"/>
            <a:r>
              <a:rPr lang="en-US"/>
              <a:t>For CRDC – All AP and Computer Science courses should be submitted too</a:t>
            </a:r>
          </a:p>
          <a:p>
            <a:pPr lvl="1"/>
            <a:r>
              <a:rPr lang="en-US"/>
              <a:t>These courses should have SCED codes that start with 01 (English), 02 (Math), 03 (Science), 04(Social Sciences), 10 (Computer Science). </a:t>
            </a:r>
          </a:p>
          <a:p>
            <a:endParaRPr lang="en-US">
              <a:latin typeface="Trebuchet MS"/>
            </a:endParaRPr>
          </a:p>
          <a:p>
            <a:r>
              <a:rPr lang="en-US">
                <a:latin typeface="Trebuchet MS"/>
              </a:rPr>
              <a:t>For 8th-12th Grade Migrant Students, all courses must be reported, regardless of subject area. </a:t>
            </a:r>
          </a:p>
          <a:p>
            <a:pPr lvl="1"/>
            <a:endParaRPr lang="en-US"/>
          </a:p>
          <a:p>
            <a:pPr lvl="1"/>
            <a:endParaRPr lang="en-US"/>
          </a:p>
        </p:txBody>
      </p:sp>
      <p:sp>
        <p:nvSpPr>
          <p:cNvPr id="2" name="Slide Number Placeholder 1">
            <a:extLst>
              <a:ext uri="{FF2B5EF4-FFF2-40B4-BE49-F238E27FC236}">
                <a16:creationId xmlns:a16="http://schemas.microsoft.com/office/drawing/2014/main" id="{739067BD-6531-6AEA-CDBE-BDD14DA4AB20}"/>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1">
            <a:extLst>
              <a:ext uri="{FF2B5EF4-FFF2-40B4-BE49-F238E27FC236}">
                <a16:creationId xmlns:a16="http://schemas.microsoft.com/office/drawing/2014/main" id="{77239443-68E4-4879-89D8-4CD4D445E0A0}"/>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8" name="Content Placeholder 5">
            <a:extLst>
              <a:ext uri="{FF2B5EF4-FFF2-40B4-BE49-F238E27FC236}">
                <a16:creationId xmlns:a16="http://schemas.microsoft.com/office/drawing/2014/main" id="{AE605FF9-4D38-72A5-5ED1-2A58C0EB6F63}"/>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383163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Lst>
          </p:cNvPr>
          <p:cNvSpPr>
            <a:spLocks noGrp="1"/>
          </p:cNvSpPr>
          <p:nvPr>
            <p:ph type="title"/>
          </p:nvPr>
        </p:nvSpPr>
        <p:spPr/>
        <p:txBody>
          <a:bodyPr/>
          <a:lstStyle/>
          <a:p>
            <a:r>
              <a:rPr lang="en-US"/>
              <a:t>2024-2025 TSDL Timeline</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extLst>
              <p:ext uri="{D42A27DB-BD31-4B8C-83A1-F6EECF244321}">
                <p14:modId xmlns:p14="http://schemas.microsoft.com/office/powerpoint/2010/main" val="1005463479"/>
              </p:ext>
            </p:extLst>
          </p:nvPr>
        </p:nvGraphicFramePr>
        <p:xfrm>
          <a:off x="228599" y="200025"/>
          <a:ext cx="11688097" cy="5631053"/>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panose="020B0603020202020204" pitchFamily="34"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Wednesday, December 11, 2024</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Open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TSDL Upload Interchange file opens.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624371383"/>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Wednesday, February 19,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Open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TSDL Snapshot opens.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983354431"/>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May 16,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uploaded the TSDL Upload interchange file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13,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Upload interchange should be uploaded and error free.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27,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snapshot should be created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22,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panose="020B0603020202020204" pitchFamily="34" charset="0"/>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snapshot errors are resolved</a:t>
                      </a:r>
                    </a:p>
                    <a:p>
                      <a:pPr marL="0" marR="0">
                        <a:lnSpc>
                          <a:spcPct val="107000"/>
                        </a:lnSpc>
                        <a:spcAft>
                          <a:spcPts val="800"/>
                        </a:spcAft>
                        <a:tabLst>
                          <a:tab pos="2028825" algn="l"/>
                        </a:tabLst>
                      </a:pPr>
                      <a:r>
                        <a:rPr lang="en-US" sz="1500">
                          <a:effectLst/>
                          <a:latin typeface="Trebuchet MS" panose="020B0603020202020204" pitchFamily="34" charset="0"/>
                        </a:rPr>
                        <a:t> If you anticipate that you will not be able to meet this deadline, please contact CDE at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panose="020B0603020202020204" pitchFamily="34" charset="0"/>
                        </a:rPr>
                        <a:t>Monday, August 25, 2025 – Thursday, August 28,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Report Review</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Required to have TSDL snapshot error free and finalized before or on this date. TSDL closed and final report is signed and provided to CDE via email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77250508"/>
                  </a:ext>
                </a:extLst>
              </a:tr>
            </a:tbl>
          </a:graphicData>
        </a:graphic>
      </p:graphicFrame>
      <p:sp>
        <p:nvSpPr>
          <p:cNvPr id="3" name="Content Placeholder 2">
            <a:extLst>
              <a:ext uri="{FF2B5EF4-FFF2-40B4-BE49-F238E27FC236}">
                <a16:creationId xmlns:a16="http://schemas.microsoft.com/office/drawing/2014/main" id="{F764B1DE-04BB-648C-2D5B-E5B69B37A8B6}"/>
              </a:ext>
            </a:extLst>
          </p:cNvPr>
          <p:cNvSpPr>
            <a:spLocks noGrp="1"/>
          </p:cNvSpPr>
          <p:nvPr>
            <p:ph sz="quarter" idx="13"/>
          </p:nvPr>
        </p:nvSpPr>
        <p:spPr/>
        <p:txBody>
          <a:bodyPr>
            <a:normAutofit fontScale="92500" lnSpcReduction="10000"/>
          </a:bodyPr>
          <a:lstStyle/>
          <a:p>
            <a:r>
              <a:rPr lang="en-US"/>
              <a:t>Teacher Student Data Link</a:t>
            </a:r>
          </a:p>
        </p:txBody>
      </p:sp>
      <p:sp>
        <p:nvSpPr>
          <p:cNvPr id="9" name="Content Placeholder 5">
            <a:extLst>
              <a:ext uri="{FF2B5EF4-FFF2-40B4-BE49-F238E27FC236}">
                <a16:creationId xmlns:a16="http://schemas.microsoft.com/office/drawing/2014/main" id="{2D5FB406-B2AB-9117-6785-9B83F774DFD1}"/>
              </a:ext>
            </a:extLst>
          </p:cNvPr>
          <p:cNvSpPr>
            <a:spLocks noGrp="1"/>
          </p:cNvSpPr>
          <p:nvPr>
            <p:ph sz="quarter" idx="14"/>
          </p:nvPr>
        </p:nvSpPr>
        <p:spPr>
          <a:xfrm>
            <a:off x="228600" y="6210300"/>
            <a:ext cx="3559175" cy="279400"/>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
        <p:nvSpPr>
          <p:cNvPr id="5" name="Slide Number Placeholder 4">
            <a:extLst>
              <a:ext uri="{FF2B5EF4-FFF2-40B4-BE49-F238E27FC236}">
                <a16:creationId xmlns:a16="http://schemas.microsoft.com/office/drawing/2014/main" id="{65183089-16CC-356F-F08E-417D4392059F}"/>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21782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F09BE-A9E8-2029-89F0-EC8E1264099A}"/>
              </a:ext>
            </a:extLst>
          </p:cNvPr>
          <p:cNvSpPr>
            <a:spLocks noGrp="1"/>
          </p:cNvSpPr>
          <p:nvPr>
            <p:ph type="title"/>
          </p:nvPr>
        </p:nvSpPr>
        <p:spPr/>
        <p:txBody>
          <a:bodyPr/>
          <a:lstStyle/>
          <a:p>
            <a:r>
              <a:rPr lang="en-US"/>
              <a:t>HB24-1282 9</a:t>
            </a:r>
            <a:r>
              <a:rPr lang="en-US" baseline="30000"/>
              <a:t>th</a:t>
            </a:r>
            <a:r>
              <a:rPr lang="en-US"/>
              <a:t> Grade Success &amp; Performance Reporting </a:t>
            </a:r>
          </a:p>
        </p:txBody>
      </p:sp>
      <p:sp>
        <p:nvSpPr>
          <p:cNvPr id="3" name="Content Placeholder 2">
            <a:extLst>
              <a:ext uri="{FF2B5EF4-FFF2-40B4-BE49-F238E27FC236}">
                <a16:creationId xmlns:a16="http://schemas.microsoft.com/office/drawing/2014/main" id="{DB7017C8-5419-DFCB-BBAC-0CE78F094386}"/>
              </a:ext>
            </a:extLst>
          </p:cNvPr>
          <p:cNvSpPr>
            <a:spLocks noGrp="1"/>
          </p:cNvSpPr>
          <p:nvPr>
            <p:ph idx="1"/>
          </p:nvPr>
        </p:nvSpPr>
        <p:spPr/>
        <p:txBody>
          <a:bodyPr>
            <a:normAutofit lnSpcReduction="10000"/>
          </a:bodyPr>
          <a:lstStyle/>
          <a:p>
            <a:r>
              <a:rPr lang="en-US">
                <a:solidFill>
                  <a:srgbClr val="282924"/>
                </a:solidFill>
                <a:latin typeface="freight-text-pro"/>
              </a:rPr>
              <a:t>T</a:t>
            </a:r>
            <a:r>
              <a:rPr lang="en-US" b="0" i="0">
                <a:solidFill>
                  <a:srgbClr val="282924"/>
                </a:solidFill>
                <a:effectLst/>
                <a:latin typeface="freight-text-pro"/>
              </a:rPr>
              <a:t>he ninth-grade success grant program provides funding to local education providers and charter schools to implement a ninth-grade success program to assist ninth-grade students to develop the skills needed to successfully graduate high school and succeed in their education and careers.</a:t>
            </a:r>
          </a:p>
          <a:p>
            <a:r>
              <a:rPr lang="en-US">
                <a:solidFill>
                  <a:srgbClr val="282924"/>
                </a:solidFill>
                <a:latin typeface="freight-text-pro"/>
              </a:rPr>
              <a:t>T</a:t>
            </a:r>
            <a:r>
              <a:rPr lang="en-US" b="0" i="0">
                <a:solidFill>
                  <a:srgbClr val="282924"/>
                </a:solidFill>
                <a:effectLst/>
                <a:latin typeface="freight-text-pro"/>
              </a:rPr>
              <a:t>he office of dropout prevention and student re-engagement submits an annual report to the state board of education, the education committees of the house of representatives and the senate, and the governor regarding findings and recommendations to reduce the student dropout rate and increase graduation and completion rates. Starting with the report submitted in March 2026, the act requires the office to include certain ninth-grade performance measures for each public school, school district, the charter school institute, and the state as a whole.</a:t>
            </a:r>
            <a:endParaRPr lang="en-US"/>
          </a:p>
          <a:p>
            <a:endParaRPr lang="en-US">
              <a:hlinkClick r:id="rId2"/>
            </a:endParaRPr>
          </a:p>
          <a:p>
            <a:r>
              <a:rPr lang="en-US">
                <a:hlinkClick r:id="rId2"/>
              </a:rPr>
              <a:t>Link to Colorado Legislature HB24-1282</a:t>
            </a:r>
            <a:endParaRPr lang="en-US"/>
          </a:p>
          <a:p>
            <a:endParaRPr lang="en-US"/>
          </a:p>
        </p:txBody>
      </p:sp>
      <p:sp>
        <p:nvSpPr>
          <p:cNvPr id="5" name="Slide Number Placeholder 4">
            <a:extLst>
              <a:ext uri="{FF2B5EF4-FFF2-40B4-BE49-F238E27FC236}">
                <a16:creationId xmlns:a16="http://schemas.microsoft.com/office/drawing/2014/main" id="{A9A20B7D-3BC8-11D5-01DB-4FE414888CF5}"/>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7" name="Content Placeholder 2">
            <a:extLst>
              <a:ext uri="{FF2B5EF4-FFF2-40B4-BE49-F238E27FC236}">
                <a16:creationId xmlns:a16="http://schemas.microsoft.com/office/drawing/2014/main" id="{4AF159C2-4DE8-5123-A5F3-413A23FC2871}"/>
              </a:ext>
            </a:extLst>
          </p:cNvPr>
          <p:cNvSpPr>
            <a:spLocks noGrp="1"/>
          </p:cNvSpPr>
          <p:nvPr>
            <p:ph sz="quarter" idx="13"/>
          </p:nvPr>
        </p:nvSpPr>
        <p:spPr>
          <a:xfrm>
            <a:off x="1366838" y="6356350"/>
            <a:ext cx="4483100" cy="361950"/>
          </a:xfrm>
        </p:spPr>
        <p:txBody>
          <a:bodyPr>
            <a:normAutofit/>
          </a:bodyPr>
          <a:lstStyle/>
          <a:p>
            <a:r>
              <a:rPr lang="en-US"/>
              <a:t>Teacher Student Data Link</a:t>
            </a:r>
          </a:p>
        </p:txBody>
      </p:sp>
      <p:sp>
        <p:nvSpPr>
          <p:cNvPr id="8" name="Content Placeholder 5">
            <a:extLst>
              <a:ext uri="{FF2B5EF4-FFF2-40B4-BE49-F238E27FC236}">
                <a16:creationId xmlns:a16="http://schemas.microsoft.com/office/drawing/2014/main" id="{CB07503A-B3EE-DEBF-03A9-9D57A4BDA98F}"/>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4198473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7252-C837-2EC6-C406-6CC166E59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56CDC-9624-546F-BDFB-D0B40382A77C}"/>
              </a:ext>
            </a:extLst>
          </p:cNvPr>
          <p:cNvSpPr>
            <a:spLocks noGrp="1"/>
          </p:cNvSpPr>
          <p:nvPr>
            <p:ph type="title"/>
          </p:nvPr>
        </p:nvSpPr>
        <p:spPr/>
        <p:txBody>
          <a:bodyPr/>
          <a:lstStyle/>
          <a:p>
            <a:r>
              <a:rPr lang="en-US"/>
              <a:t>HB24-1282 Data Requirements</a:t>
            </a:r>
          </a:p>
        </p:txBody>
      </p:sp>
      <p:sp>
        <p:nvSpPr>
          <p:cNvPr id="3" name="Content Placeholder 2">
            <a:extLst>
              <a:ext uri="{FF2B5EF4-FFF2-40B4-BE49-F238E27FC236}">
                <a16:creationId xmlns:a16="http://schemas.microsoft.com/office/drawing/2014/main" id="{D8D296A0-F1F0-1834-3730-0D20977B89DC}"/>
              </a:ext>
            </a:extLst>
          </p:cNvPr>
          <p:cNvSpPr>
            <a:spLocks noGrp="1"/>
          </p:cNvSpPr>
          <p:nvPr>
            <p:ph idx="1"/>
          </p:nvPr>
        </p:nvSpPr>
        <p:spPr/>
        <p:txBody>
          <a:bodyPr>
            <a:normAutofit/>
          </a:bodyPr>
          <a:lstStyle/>
          <a:p>
            <a:r>
              <a:rPr lang="en-US"/>
              <a:t>The number and percentage of:</a:t>
            </a:r>
          </a:p>
          <a:p>
            <a:pPr lvl="1"/>
            <a:r>
              <a:rPr lang="en-US"/>
              <a:t>first-time ninth grade students </a:t>
            </a:r>
          </a:p>
          <a:p>
            <a:pPr lvl="1"/>
            <a:r>
              <a:rPr lang="en-US"/>
              <a:t>who at the end of the school year</a:t>
            </a:r>
          </a:p>
          <a:p>
            <a:pPr lvl="1"/>
            <a:r>
              <a:rPr lang="en-US"/>
              <a:t> have not earned at least four core credits or </a:t>
            </a:r>
          </a:p>
          <a:p>
            <a:pPr lvl="1"/>
            <a:r>
              <a:rPr lang="en-US"/>
              <a:t>have failed one or more core credits </a:t>
            </a:r>
          </a:p>
          <a:p>
            <a:pPr lvl="1"/>
            <a:endParaRPr lang="en-US"/>
          </a:p>
          <a:p>
            <a:r>
              <a:rPr lang="en-US"/>
              <a:t>Reported for the school in total and disaggregated by race, ethnicity, gender, English language learner status, and whether the student has an individualized education program</a:t>
            </a:r>
          </a:p>
          <a:p>
            <a:endParaRPr lang="en-US"/>
          </a:p>
        </p:txBody>
      </p:sp>
      <p:sp>
        <p:nvSpPr>
          <p:cNvPr id="6" name="Slide Number Placeholder 5">
            <a:extLst>
              <a:ext uri="{FF2B5EF4-FFF2-40B4-BE49-F238E27FC236}">
                <a16:creationId xmlns:a16="http://schemas.microsoft.com/office/drawing/2014/main" id="{8BABA17B-8316-0A4D-5E02-EE5EB802F133}"/>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3A40E4C7-D5CB-BFBB-1649-EA408E17BB0F}"/>
              </a:ext>
            </a:extLst>
          </p:cNvPr>
          <p:cNvSpPr>
            <a:spLocks noGrp="1"/>
          </p:cNvSpPr>
          <p:nvPr>
            <p:ph sz="quarter" idx="13"/>
          </p:nvPr>
        </p:nvSpPr>
        <p:spPr/>
        <p:txBody>
          <a:bodyPr/>
          <a:lstStyle/>
          <a:p>
            <a:r>
              <a:rPr lang="en-US"/>
              <a:t>Teacher Student Data Link</a:t>
            </a:r>
          </a:p>
        </p:txBody>
      </p:sp>
      <p:sp>
        <p:nvSpPr>
          <p:cNvPr id="7" name="Content Placeholder 5">
            <a:extLst>
              <a:ext uri="{FF2B5EF4-FFF2-40B4-BE49-F238E27FC236}">
                <a16:creationId xmlns:a16="http://schemas.microsoft.com/office/drawing/2014/main" id="{600C585D-03CB-D90A-E8CE-9067F37157FE}"/>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91322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p:txBody>
          <a:bodyPr/>
          <a:lstStyle/>
          <a:p>
            <a:r>
              <a:rPr lang="en-US"/>
              <a:t>HB24-1282 Impact for TSDL</a:t>
            </a:r>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p:txBody>
          <a:bodyPr>
            <a:normAutofit/>
          </a:bodyPr>
          <a:lstStyle/>
          <a:p>
            <a:r>
              <a:rPr lang="en-US"/>
              <a:t>No data elements or data fields will change for 2024-2025 TSDL.</a:t>
            </a:r>
          </a:p>
          <a:p>
            <a:r>
              <a:rPr lang="en-US"/>
              <a:t>Course Completion Status data field (column Y2) will be utilized for reporting requirements- must include all core courses, even those not completed:</a:t>
            </a:r>
          </a:p>
          <a:p>
            <a:endParaRPr lang="en-US"/>
          </a:p>
        </p:txBody>
      </p:sp>
      <p:graphicFrame>
        <p:nvGraphicFramePr>
          <p:cNvPr id="2" name="Table 1">
            <a:extLst>
              <a:ext uri="{FF2B5EF4-FFF2-40B4-BE49-F238E27FC236}">
                <a16:creationId xmlns:a16="http://schemas.microsoft.com/office/drawing/2014/main" id="{78570561-1549-F18D-8C0D-41493BB21DA1}"/>
              </a:ext>
            </a:extLst>
          </p:cNvPr>
          <p:cNvGraphicFramePr>
            <a:graphicFrameLocks noGrp="1"/>
          </p:cNvGraphicFramePr>
          <p:nvPr>
            <p:extLst>
              <p:ext uri="{D42A27DB-BD31-4B8C-83A1-F6EECF244321}">
                <p14:modId xmlns:p14="http://schemas.microsoft.com/office/powerpoint/2010/main" val="1147152806"/>
              </p:ext>
            </p:extLst>
          </p:nvPr>
        </p:nvGraphicFramePr>
        <p:xfrm>
          <a:off x="2580295" y="2985738"/>
          <a:ext cx="6539518" cy="3223128"/>
        </p:xfrm>
        <a:graphic>
          <a:graphicData uri="http://schemas.openxmlformats.org/drawingml/2006/table">
            <a:tbl>
              <a:tblPr firstRow="1">
                <a:tableStyleId>{7DF18680-E054-41AD-8BC1-D1AEF772440D}</a:tableStyleId>
              </a:tblPr>
              <a:tblGrid>
                <a:gridCol w="1062643">
                  <a:extLst>
                    <a:ext uri="{9D8B030D-6E8A-4147-A177-3AD203B41FA5}">
                      <a16:colId xmlns:a16="http://schemas.microsoft.com/office/drawing/2014/main" val="2163154965"/>
                    </a:ext>
                  </a:extLst>
                </a:gridCol>
                <a:gridCol w="5476875">
                  <a:extLst>
                    <a:ext uri="{9D8B030D-6E8A-4147-A177-3AD203B41FA5}">
                      <a16:colId xmlns:a16="http://schemas.microsoft.com/office/drawing/2014/main" val="159849992"/>
                    </a:ext>
                  </a:extLst>
                </a:gridCol>
              </a:tblGrid>
              <a:tr h="387363">
                <a:tc>
                  <a:txBody>
                    <a:bodyPr/>
                    <a:lstStyle/>
                    <a:p>
                      <a:r>
                        <a:rPr lang="en-US"/>
                        <a:t>Code</a:t>
                      </a:r>
                      <a:endParaRPr lang="en-US">
                        <a:latin typeface="Trebuchet MS" panose="020B0603020202020204" pitchFamily="34" charset="0"/>
                      </a:endParaRPr>
                    </a:p>
                  </a:txBody>
                  <a:tcPr/>
                </a:tc>
                <a:tc>
                  <a:txBody>
                    <a:bodyPr/>
                    <a:lstStyle/>
                    <a:p>
                      <a:r>
                        <a:rPr lang="en-US"/>
                        <a:t>Description</a:t>
                      </a:r>
                      <a:endParaRPr lang="en-US">
                        <a:latin typeface="Trebuchet MS" panose="020B0603020202020204" pitchFamily="34" charset="0"/>
                      </a:endParaRPr>
                    </a:p>
                  </a:txBody>
                  <a:tcPr/>
                </a:tc>
                <a:extLst>
                  <a:ext uri="{0D108BD9-81ED-4DB2-BD59-A6C34878D82A}">
                    <a16:rowId xmlns:a16="http://schemas.microsoft.com/office/drawing/2014/main" val="2715444193"/>
                  </a:ext>
                </a:extLst>
              </a:tr>
              <a:tr h="511587">
                <a:tc>
                  <a:txBody>
                    <a:bodyPr/>
                    <a:lstStyle/>
                    <a:p>
                      <a:r>
                        <a:rPr lang="en-US"/>
                        <a:t>1</a:t>
                      </a:r>
                      <a:endParaRPr lang="en-US">
                        <a:latin typeface="Trebuchet MS" panose="020B0603020202020204" pitchFamily="34" charset="0"/>
                      </a:endParaRPr>
                    </a:p>
                  </a:txBody>
                  <a:tcPr/>
                </a:tc>
                <a:tc>
                  <a:txBody>
                    <a:bodyPr/>
                    <a:lstStyle/>
                    <a:p>
                      <a:r>
                        <a:rPr lang="en-US"/>
                        <a:t>Completed – No Credit / No Grade / No Mark</a:t>
                      </a:r>
                      <a:endParaRPr lang="en-US">
                        <a:latin typeface="Trebuchet MS" panose="020B0603020202020204" pitchFamily="34" charset="0"/>
                      </a:endParaRPr>
                    </a:p>
                  </a:txBody>
                  <a:tcPr/>
                </a:tc>
                <a:extLst>
                  <a:ext uri="{0D108BD9-81ED-4DB2-BD59-A6C34878D82A}">
                    <a16:rowId xmlns:a16="http://schemas.microsoft.com/office/drawing/2014/main" val="441184349"/>
                  </a:ext>
                </a:extLst>
              </a:tr>
              <a:tr h="387363">
                <a:tc>
                  <a:txBody>
                    <a:bodyPr/>
                    <a:lstStyle/>
                    <a:p>
                      <a:r>
                        <a:rPr lang="en-US"/>
                        <a:t>2</a:t>
                      </a:r>
                      <a:endParaRPr lang="en-US">
                        <a:latin typeface="Trebuchet MS" panose="020B0603020202020204" pitchFamily="34" charset="0"/>
                      </a:endParaRPr>
                    </a:p>
                  </a:txBody>
                  <a:tcPr/>
                </a:tc>
                <a:tc>
                  <a:txBody>
                    <a:bodyPr/>
                    <a:lstStyle/>
                    <a:p>
                      <a:r>
                        <a:rPr lang="en-US"/>
                        <a:t>Completed – Pass</a:t>
                      </a:r>
                      <a:endParaRPr lang="en-US">
                        <a:latin typeface="Trebuchet MS" panose="020B0603020202020204" pitchFamily="34" charset="0"/>
                      </a:endParaRPr>
                    </a:p>
                  </a:txBody>
                  <a:tcPr/>
                </a:tc>
                <a:extLst>
                  <a:ext uri="{0D108BD9-81ED-4DB2-BD59-A6C34878D82A}">
                    <a16:rowId xmlns:a16="http://schemas.microsoft.com/office/drawing/2014/main" val="4052901851"/>
                  </a:ext>
                </a:extLst>
              </a:tr>
              <a:tr h="387363">
                <a:tc>
                  <a:txBody>
                    <a:bodyPr/>
                    <a:lstStyle/>
                    <a:p>
                      <a:r>
                        <a:rPr lang="en-US"/>
                        <a:t>3</a:t>
                      </a:r>
                      <a:endParaRPr lang="en-US">
                        <a:latin typeface="Trebuchet MS" panose="020B0603020202020204" pitchFamily="34" charset="0"/>
                      </a:endParaRPr>
                    </a:p>
                  </a:txBody>
                  <a:tcPr/>
                </a:tc>
                <a:tc>
                  <a:txBody>
                    <a:bodyPr/>
                    <a:lstStyle/>
                    <a:p>
                      <a:r>
                        <a:rPr lang="en-US"/>
                        <a:t>Competed – Satisfactory</a:t>
                      </a:r>
                      <a:endParaRPr lang="en-US">
                        <a:latin typeface="Trebuchet MS" panose="020B0603020202020204" pitchFamily="34" charset="0"/>
                      </a:endParaRPr>
                    </a:p>
                  </a:txBody>
                  <a:tcPr/>
                </a:tc>
                <a:extLst>
                  <a:ext uri="{0D108BD9-81ED-4DB2-BD59-A6C34878D82A}">
                    <a16:rowId xmlns:a16="http://schemas.microsoft.com/office/drawing/2014/main" val="2508631838"/>
                  </a:ext>
                </a:extLst>
              </a:tr>
              <a:tr h="387363">
                <a:tc>
                  <a:txBody>
                    <a:bodyPr/>
                    <a:lstStyle/>
                    <a:p>
                      <a:r>
                        <a:rPr lang="en-US"/>
                        <a:t>4</a:t>
                      </a:r>
                      <a:endParaRPr lang="en-US">
                        <a:latin typeface="Trebuchet MS" panose="020B0603020202020204" pitchFamily="34" charset="0"/>
                      </a:endParaRPr>
                    </a:p>
                  </a:txBody>
                  <a:tcPr/>
                </a:tc>
                <a:tc>
                  <a:txBody>
                    <a:bodyPr/>
                    <a:lstStyle/>
                    <a:p>
                      <a:r>
                        <a:rPr lang="en-US"/>
                        <a:t>Completed – Unsatisfactory</a:t>
                      </a:r>
                      <a:endParaRPr lang="en-US">
                        <a:latin typeface="Trebuchet MS" panose="020B0603020202020204" pitchFamily="34" charset="0"/>
                      </a:endParaRPr>
                    </a:p>
                  </a:txBody>
                  <a:tcPr/>
                </a:tc>
                <a:extLst>
                  <a:ext uri="{0D108BD9-81ED-4DB2-BD59-A6C34878D82A}">
                    <a16:rowId xmlns:a16="http://schemas.microsoft.com/office/drawing/2014/main" val="1745884153"/>
                  </a:ext>
                </a:extLst>
              </a:tr>
              <a:tr h="387363">
                <a:tc>
                  <a:txBody>
                    <a:bodyPr/>
                    <a:lstStyle/>
                    <a:p>
                      <a:r>
                        <a:rPr lang="en-US"/>
                        <a:t>5</a:t>
                      </a:r>
                      <a:endParaRPr lang="en-US">
                        <a:latin typeface="Trebuchet MS" panose="020B0603020202020204" pitchFamily="34" charset="0"/>
                      </a:endParaRPr>
                    </a:p>
                  </a:txBody>
                  <a:tcPr/>
                </a:tc>
                <a:tc>
                  <a:txBody>
                    <a:bodyPr/>
                    <a:lstStyle/>
                    <a:p>
                      <a:r>
                        <a:rPr lang="en-US"/>
                        <a:t>Completed – Fail</a:t>
                      </a:r>
                      <a:endParaRPr lang="en-US">
                        <a:latin typeface="Trebuchet MS" panose="020B0603020202020204" pitchFamily="34" charset="0"/>
                      </a:endParaRPr>
                    </a:p>
                  </a:txBody>
                  <a:tcPr/>
                </a:tc>
                <a:extLst>
                  <a:ext uri="{0D108BD9-81ED-4DB2-BD59-A6C34878D82A}">
                    <a16:rowId xmlns:a16="http://schemas.microsoft.com/office/drawing/2014/main" val="400907691"/>
                  </a:ext>
                </a:extLst>
              </a:tr>
              <a:tr h="387363">
                <a:tc>
                  <a:txBody>
                    <a:bodyPr/>
                    <a:lstStyle/>
                    <a:p>
                      <a:r>
                        <a:rPr lang="en-US"/>
                        <a:t>6</a:t>
                      </a:r>
                      <a:endParaRPr lang="en-US">
                        <a:latin typeface="Trebuchet MS" panose="020B0603020202020204" pitchFamily="34" charset="0"/>
                      </a:endParaRPr>
                    </a:p>
                  </a:txBody>
                  <a:tcPr/>
                </a:tc>
                <a:tc>
                  <a:txBody>
                    <a:bodyPr/>
                    <a:lstStyle/>
                    <a:p>
                      <a:r>
                        <a:rPr lang="en-US"/>
                        <a:t>Incomplete – No Credit / No Grade / No Mark</a:t>
                      </a:r>
                      <a:endParaRPr lang="en-US">
                        <a:latin typeface="Trebuchet MS" panose="020B0603020202020204" pitchFamily="34" charset="0"/>
                      </a:endParaRPr>
                    </a:p>
                  </a:txBody>
                  <a:tcPr/>
                </a:tc>
                <a:extLst>
                  <a:ext uri="{0D108BD9-81ED-4DB2-BD59-A6C34878D82A}">
                    <a16:rowId xmlns:a16="http://schemas.microsoft.com/office/drawing/2014/main" val="13859968"/>
                  </a:ext>
                </a:extLst>
              </a:tr>
              <a:tr h="387363">
                <a:tc>
                  <a:txBody>
                    <a:bodyPr/>
                    <a:lstStyle/>
                    <a:p>
                      <a:r>
                        <a:rPr lang="en-US"/>
                        <a:t>7</a:t>
                      </a:r>
                      <a:endParaRPr lang="en-US">
                        <a:latin typeface="Trebuchet MS" panose="020B0603020202020204" pitchFamily="34" charset="0"/>
                      </a:endParaRPr>
                    </a:p>
                  </a:txBody>
                  <a:tcPr/>
                </a:tc>
                <a:tc>
                  <a:txBody>
                    <a:bodyPr/>
                    <a:lstStyle/>
                    <a:p>
                      <a:r>
                        <a:rPr lang="en-US"/>
                        <a:t>Withdrew – No Credit / No Grade / No Mark</a:t>
                      </a:r>
                      <a:endParaRPr lang="en-US">
                        <a:latin typeface="Trebuchet MS" panose="020B0603020202020204" pitchFamily="34" charset="0"/>
                      </a:endParaRPr>
                    </a:p>
                  </a:txBody>
                  <a:tcPr/>
                </a:tc>
                <a:extLst>
                  <a:ext uri="{0D108BD9-81ED-4DB2-BD59-A6C34878D82A}">
                    <a16:rowId xmlns:a16="http://schemas.microsoft.com/office/drawing/2014/main" val="3094036716"/>
                  </a:ext>
                </a:extLst>
              </a:tr>
            </a:tbl>
          </a:graphicData>
        </a:graphic>
      </p:graphicFrame>
      <p:sp>
        <p:nvSpPr>
          <p:cNvPr id="7" name="Slide Number Placeholder 6">
            <a:extLst>
              <a:ext uri="{FF2B5EF4-FFF2-40B4-BE49-F238E27FC236}">
                <a16:creationId xmlns:a16="http://schemas.microsoft.com/office/drawing/2014/main" id="{0EF24EAE-A217-9741-7EE2-19D95336C90D}"/>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6" name="Content Placeholder 5">
            <a:extLst>
              <a:ext uri="{FF2B5EF4-FFF2-40B4-BE49-F238E27FC236}">
                <a16:creationId xmlns:a16="http://schemas.microsoft.com/office/drawing/2014/main" id="{A07F2C86-5984-576E-A97E-6616C0E3D2CD}"/>
              </a:ext>
            </a:extLst>
          </p:cNvPr>
          <p:cNvSpPr>
            <a:spLocks noGrp="1"/>
          </p:cNvSpPr>
          <p:nvPr>
            <p:ph sz="quarter" idx="13"/>
          </p:nvPr>
        </p:nvSpPr>
        <p:spPr/>
        <p:txBody>
          <a:bodyPr/>
          <a:lstStyle/>
          <a:p>
            <a:r>
              <a:rPr lang="en-US"/>
              <a:t>Teacher Student Data Link</a:t>
            </a:r>
          </a:p>
        </p:txBody>
      </p:sp>
      <p:sp>
        <p:nvSpPr>
          <p:cNvPr id="8" name="Content Placeholder 5">
            <a:extLst>
              <a:ext uri="{FF2B5EF4-FFF2-40B4-BE49-F238E27FC236}">
                <a16:creationId xmlns:a16="http://schemas.microsoft.com/office/drawing/2014/main" id="{79CAA520-00FC-17B4-4546-B5CD44E776E3}"/>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974479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p:txBody>
          <a:bodyPr/>
          <a:lstStyle/>
          <a:p>
            <a:r>
              <a:rPr lang="en-US"/>
              <a:t>2024- 2025 Business Rule Updates</a:t>
            </a:r>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p:txBody>
          <a:bodyPr>
            <a:normAutofit/>
          </a:bodyPr>
          <a:lstStyle/>
          <a:p>
            <a:r>
              <a:rPr lang="en-US"/>
              <a:t>New error: 100% in one course completion field being reported for the school. </a:t>
            </a:r>
          </a:p>
          <a:p>
            <a:r>
              <a:rPr lang="en-US"/>
              <a:t>New warning: There are no records for 9</a:t>
            </a:r>
            <a:r>
              <a:rPr lang="en-US" baseline="30000"/>
              <a:t>th</a:t>
            </a:r>
            <a:r>
              <a:rPr lang="en-US"/>
              <a:t> grade students with a core subject areas for schools that include 090 grade.</a:t>
            </a:r>
          </a:p>
          <a:p>
            <a:r>
              <a:rPr lang="en-US"/>
              <a:t>New warning: AP courses should be set to course level “G” since the AP SCED code designates it as an AP course.</a:t>
            </a:r>
          </a:p>
          <a:p>
            <a:r>
              <a:rPr lang="en-US"/>
              <a:t>New warning:  a single student has more than 15 records for a single subject area (01,02,03,04)</a:t>
            </a:r>
          </a:p>
          <a:p>
            <a:r>
              <a:rPr lang="en-US"/>
              <a:t>Additional student demographics fields will be included in snapshot (Race/Ethnicity, ELL Status, IEP Status,) and a new one for second year 9</a:t>
            </a:r>
            <a:r>
              <a:rPr lang="en-US" baseline="30000"/>
              <a:t>th</a:t>
            </a:r>
            <a:r>
              <a:rPr lang="en-US"/>
              <a:t> graders will be added.  </a:t>
            </a:r>
          </a:p>
          <a:p>
            <a:endParaRPr lang="en-US"/>
          </a:p>
        </p:txBody>
      </p:sp>
      <p:sp>
        <p:nvSpPr>
          <p:cNvPr id="2" name="Slide Number Placeholder 1">
            <a:extLst>
              <a:ext uri="{FF2B5EF4-FFF2-40B4-BE49-F238E27FC236}">
                <a16:creationId xmlns:a16="http://schemas.microsoft.com/office/drawing/2014/main" id="{F2BBF47F-78D5-199D-0016-23419731405A}"/>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8" name="Content Placeholder 5">
            <a:extLst>
              <a:ext uri="{FF2B5EF4-FFF2-40B4-BE49-F238E27FC236}">
                <a16:creationId xmlns:a16="http://schemas.microsoft.com/office/drawing/2014/main" id="{801B23F2-8C22-038D-7DE7-12F4A8DCACF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3090E8A1-4DE0-B1FC-7193-93588DF070FA}"/>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91824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p:txBody>
          <a:bodyPr/>
          <a:lstStyle/>
          <a:p>
            <a:r>
              <a:rPr lang="en-US">
                <a:latin typeface="Museo Slab 500"/>
              </a:rPr>
              <a:t>Tips for 2024-2025</a:t>
            </a:r>
            <a:endParaRPr lang="en-US"/>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p:txBody>
          <a:bodyPr vert="horz" lIns="0" tIns="0" rIns="0" bIns="0" rtlCol="0" anchor="t">
            <a:normAutofit/>
          </a:bodyPr>
          <a:lstStyle/>
          <a:p>
            <a:r>
              <a:rPr lang="en-US">
                <a:latin typeface="Trebuchet MS"/>
              </a:rPr>
              <a:t>Upload a file to the TSDL interchange early – we recommend right around winter break if possible.</a:t>
            </a:r>
            <a:endParaRPr lang="en-US"/>
          </a:p>
          <a:p>
            <a:pPr lvl="1"/>
            <a:r>
              <a:rPr lang="en-US">
                <a:latin typeface="Trebuchet MS"/>
              </a:rPr>
              <a:t>This will give you a clear picture into what errors or missing data you will be encountering and give ample time to resolve them or reach out for assistance before the final deadline in summer.</a:t>
            </a:r>
            <a:endParaRPr lang="en-US"/>
          </a:p>
          <a:p>
            <a:r>
              <a:rPr lang="en-US">
                <a:latin typeface="Trebuchet MS"/>
              </a:rPr>
              <a:t>Common Errors:</a:t>
            </a:r>
            <a:endParaRPr lang="en-US"/>
          </a:p>
          <a:p>
            <a:pPr lvl="1"/>
            <a:r>
              <a:rPr lang="en-US">
                <a:latin typeface="Trebuchet MS"/>
              </a:rPr>
              <a:t>Local Course Title Field (column D2) is where we see the most common error that prevents an upload into pipeline.  If there are commas in your local course title this will cause a shift in data.</a:t>
            </a:r>
            <a:endParaRPr lang="en-US"/>
          </a:p>
          <a:p>
            <a:pPr lvl="1"/>
            <a:r>
              <a:rPr lang="en-US">
                <a:latin typeface="Trebuchet MS"/>
              </a:rPr>
              <a:t>Leading Zero's – Leading zeros being deleted by opening the file often cause the most errors.  CDE has a resource if you need to open your file after extract to keep your leading zeros on our </a:t>
            </a:r>
            <a:r>
              <a:rPr lang="en-US">
                <a:latin typeface="Trebuchet MS"/>
                <a:hlinkClick r:id="rId2"/>
              </a:rPr>
              <a:t>Data Pipeline Resources Page</a:t>
            </a:r>
            <a:r>
              <a:rPr lang="en-US">
                <a:latin typeface="Trebuchet MS"/>
              </a:rPr>
              <a:t>.</a:t>
            </a:r>
            <a:endParaRPr lang="en-US"/>
          </a:p>
          <a:p>
            <a:endParaRPr lang="en-US"/>
          </a:p>
          <a:p>
            <a:pPr marL="0" indent="0">
              <a:buNone/>
            </a:pPr>
            <a:endParaRPr lang="en-US"/>
          </a:p>
        </p:txBody>
      </p:sp>
      <p:sp>
        <p:nvSpPr>
          <p:cNvPr id="2" name="Slide Number Placeholder 1">
            <a:extLst>
              <a:ext uri="{FF2B5EF4-FFF2-40B4-BE49-F238E27FC236}">
                <a16:creationId xmlns:a16="http://schemas.microsoft.com/office/drawing/2014/main" id="{C27107C8-81A9-19CC-0F59-D280B96411E8}"/>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8" name="Content Placeholder 5">
            <a:extLst>
              <a:ext uri="{FF2B5EF4-FFF2-40B4-BE49-F238E27FC236}">
                <a16:creationId xmlns:a16="http://schemas.microsoft.com/office/drawing/2014/main" id="{944CCA68-10D8-ACEE-18E0-890ABBD01FB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C2BDA42C-975A-8066-14DB-5DC0E1DA3033}"/>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766001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56500-B8A8-91B7-4D80-B012ACAEE8E4}"/>
              </a:ext>
            </a:extLst>
          </p:cNvPr>
          <p:cNvSpPr>
            <a:spLocks noGrp="1"/>
          </p:cNvSpPr>
          <p:nvPr>
            <p:ph type="title"/>
          </p:nvPr>
        </p:nvSpPr>
        <p:spPr/>
        <p:txBody>
          <a:bodyPr/>
          <a:lstStyle/>
          <a:p>
            <a:r>
              <a:rPr lang="en-US"/>
              <a:t>Questions &amp; Resources: TSDL</a:t>
            </a:r>
          </a:p>
        </p:txBody>
      </p:sp>
      <p:sp>
        <p:nvSpPr>
          <p:cNvPr id="6" name="Content Placeholder 5">
            <a:extLst>
              <a:ext uri="{FF2B5EF4-FFF2-40B4-BE49-F238E27FC236}">
                <a16:creationId xmlns:a16="http://schemas.microsoft.com/office/drawing/2014/main" id="{07F7621B-BC5E-E86D-C473-44E78280205B}"/>
              </a:ext>
            </a:extLst>
          </p:cNvPr>
          <p:cNvSpPr>
            <a:spLocks noGrp="1"/>
          </p:cNvSpPr>
          <p:nvPr>
            <p:ph sz="quarter" idx="13"/>
          </p:nvPr>
        </p:nvSpPr>
        <p:spPr/>
        <p:txBody>
          <a:bodyPr/>
          <a:lstStyle/>
          <a:p>
            <a:r>
              <a:rPr lang="en-US"/>
              <a:t>Peter Hoffman</a:t>
            </a:r>
          </a:p>
          <a:p>
            <a:r>
              <a:rPr lang="en-US"/>
              <a:t>720-925-8611</a:t>
            </a:r>
          </a:p>
          <a:p>
            <a:r>
              <a:rPr lang="en-US">
                <a:hlinkClick r:id="rId2"/>
              </a:rPr>
              <a:t>Email for the Teacher Student Data Link</a:t>
            </a:r>
            <a:endParaRPr lang="en-US"/>
          </a:p>
        </p:txBody>
      </p:sp>
      <p:sp>
        <p:nvSpPr>
          <p:cNvPr id="2" name="Slide Number Placeholder 1">
            <a:extLst>
              <a:ext uri="{FF2B5EF4-FFF2-40B4-BE49-F238E27FC236}">
                <a16:creationId xmlns:a16="http://schemas.microsoft.com/office/drawing/2014/main" id="{103DF141-C128-1561-7340-60410B2F3FCE}"/>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812577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2" name="Slide Number Placeholder 1">
            <a:extLst>
              <a:ext uri="{FF2B5EF4-FFF2-40B4-BE49-F238E27FC236}">
                <a16:creationId xmlns:a16="http://schemas.microsoft.com/office/drawing/2014/main" id="{B76BF000-DA0D-064A-BD17-F702DB6874E7}"/>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139909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0A8C-BE05-7C5C-B1DF-3ED6783CED42}"/>
              </a:ext>
            </a:extLst>
          </p:cNvPr>
          <p:cNvSpPr>
            <a:spLocks noGrp="1"/>
          </p:cNvSpPr>
          <p:nvPr>
            <p:ph type="title"/>
          </p:nvPr>
        </p:nvSpPr>
        <p:spPr/>
        <p:txBody>
          <a:bodyPr>
            <a:normAutofit/>
          </a:bodyPr>
          <a:lstStyle/>
          <a:p>
            <a:r>
              <a:rPr lang="en-US">
                <a:latin typeface="Museo Slab 500"/>
              </a:rPr>
              <a:t>Kindergarten School Readiness (KSR)</a:t>
            </a:r>
            <a:br>
              <a:rPr lang="en-US">
                <a:latin typeface="Museo Slab 500"/>
              </a:rPr>
            </a:br>
            <a:r>
              <a:rPr lang="en-US">
                <a:latin typeface="Museo Slab 500"/>
              </a:rPr>
              <a:t>Important Dates for 24-25 Collection</a:t>
            </a:r>
            <a:endParaRPr lang="en-US"/>
          </a:p>
        </p:txBody>
      </p:sp>
      <p:sp>
        <p:nvSpPr>
          <p:cNvPr id="3" name="Content Placeholder 2">
            <a:extLst>
              <a:ext uri="{FF2B5EF4-FFF2-40B4-BE49-F238E27FC236}">
                <a16:creationId xmlns:a16="http://schemas.microsoft.com/office/drawing/2014/main" id="{5ED20074-197D-50B4-2965-01F6C4267FEE}"/>
              </a:ext>
            </a:extLst>
          </p:cNvPr>
          <p:cNvSpPr>
            <a:spLocks noGrp="1"/>
          </p:cNvSpPr>
          <p:nvPr>
            <p:ph idx="1"/>
          </p:nvPr>
        </p:nvSpPr>
        <p:spPr/>
        <p:txBody>
          <a:bodyPr vert="horz" lIns="0" tIns="0" rIns="0" bIns="0" rtlCol="0" anchor="t">
            <a:normAutofit/>
          </a:bodyPr>
          <a:lstStyle/>
          <a:p>
            <a:pPr marL="0" indent="0">
              <a:buNone/>
            </a:pPr>
            <a:r>
              <a:rPr lang="en-US" u="sng">
                <a:latin typeface="Trebuchet MS"/>
              </a:rPr>
              <a:t>Important Dates:</a:t>
            </a:r>
            <a:endParaRPr lang="en-US">
              <a:latin typeface="Trebuchet MS"/>
            </a:endParaRPr>
          </a:p>
          <a:p>
            <a:pPr marL="285750" indent="-285750">
              <a:buFont typeface="Arial,Sans-Serif" panose="020B0604020202020204" pitchFamily="34" charset="0"/>
            </a:pPr>
            <a:r>
              <a:rPr lang="en-US" sz="2200">
                <a:latin typeface="Trebuchet MS"/>
              </a:rPr>
              <a:t>12/11/2024: KSR Data Collection Due Date (</a:t>
            </a:r>
            <a:r>
              <a:rPr lang="en-US" sz="2200">
                <a:solidFill>
                  <a:srgbClr val="C00000"/>
                </a:solidFill>
                <a:latin typeface="Trebuchet MS"/>
              </a:rPr>
              <a:t>Next Wednesday</a:t>
            </a:r>
            <a:r>
              <a:rPr lang="en-US" sz="2200">
                <a:latin typeface="Trebuchet MS"/>
              </a:rPr>
              <a:t>)</a:t>
            </a:r>
          </a:p>
          <a:p>
            <a:pPr marL="742950" lvl="1">
              <a:buFont typeface="Courier New" panose="020B0604020202020204" pitchFamily="34" charset="0"/>
              <a:buChar char="o"/>
            </a:pPr>
            <a:endParaRPr lang="en-US" sz="1600">
              <a:latin typeface="Trebuchet MS"/>
            </a:endParaRPr>
          </a:p>
          <a:p>
            <a:pPr marL="285750">
              <a:buFont typeface="Arial,Sans-Serif" panose="020B0604020202020204" pitchFamily="34" charset="0"/>
              <a:buChar char="•"/>
            </a:pPr>
            <a:r>
              <a:rPr lang="en-US" sz="2000">
                <a:latin typeface="Trebuchet MS"/>
              </a:rPr>
              <a:t>Please note that this information is part of the CAP4K Legislative Report that is due in February to the legislature. Consequently, I will need all submissions in by the deadline so that analysis can be completed in January, along with executive leadership review prior to publication.</a:t>
            </a:r>
            <a:endParaRPr lang="en-US" sz="2600">
              <a:latin typeface="Trebuchet MS"/>
            </a:endParaRPr>
          </a:p>
          <a:p>
            <a:pPr marL="742950" lvl="1">
              <a:buFont typeface="Courier New" panose="020B0604020202020204" pitchFamily="34" charset="0"/>
              <a:buChar char="o"/>
            </a:pPr>
            <a:endParaRPr lang="en-US" sz="1600">
              <a:latin typeface="Trebuchet MS"/>
            </a:endParaRPr>
          </a:p>
          <a:p>
            <a:pPr marL="514350" lvl="1" indent="0">
              <a:buNone/>
            </a:pPr>
            <a:endParaRPr lang="en-US" sz="1600">
              <a:latin typeface="Trebuchet MS"/>
            </a:endParaRPr>
          </a:p>
          <a:p>
            <a:pPr marL="742950" lvl="1">
              <a:buFont typeface="Courier New" panose="020B0604020202020204" pitchFamily="34" charset="0"/>
              <a:buChar char="o"/>
            </a:pPr>
            <a:endParaRPr lang="en-US" u="sng">
              <a:latin typeface="Trebuchet MS"/>
            </a:endParaRPr>
          </a:p>
          <a:p>
            <a:pPr marL="742950" lvl="1">
              <a:buFont typeface="Courier New" panose="020B0604020202020204" pitchFamily="34" charset="0"/>
              <a:buChar char="o"/>
            </a:pPr>
            <a:endParaRPr lang="en-US" u="sng"/>
          </a:p>
          <a:p>
            <a:pPr marL="285750" indent="-285750">
              <a:buFont typeface="Arial,Sans-Serif" panose="020B0604020202020204" pitchFamily="34" charset="0"/>
              <a:buChar char="•"/>
            </a:pPr>
            <a:endParaRPr lang="en-US" sz="2200"/>
          </a:p>
          <a:p>
            <a:pPr marL="514350" lvl="1" indent="0">
              <a:buNone/>
            </a:pPr>
            <a:endParaRPr lang="en-US" sz="1600"/>
          </a:p>
          <a:p>
            <a:pPr marL="285750" indent="-285750"/>
            <a:endParaRPr lang="en-US" sz="2000" u="sng"/>
          </a:p>
          <a:p>
            <a:pPr marL="285750" indent="-285750">
              <a:buFont typeface="Arial,Sans-Serif" panose="020B0604020202020204" pitchFamily="34" charset="0"/>
            </a:pPr>
            <a:endParaRPr lang="en-US" sz="2000"/>
          </a:p>
        </p:txBody>
      </p:sp>
      <p:sp>
        <p:nvSpPr>
          <p:cNvPr id="7" name="Slide Number Placeholder 6">
            <a:extLst>
              <a:ext uri="{FF2B5EF4-FFF2-40B4-BE49-F238E27FC236}">
                <a16:creationId xmlns:a16="http://schemas.microsoft.com/office/drawing/2014/main" id="{8889DE54-D7EA-6A0D-D5A8-1BE29FE729A2}"/>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5" name="Content Placeholder 4">
            <a:extLst>
              <a:ext uri="{FF2B5EF4-FFF2-40B4-BE49-F238E27FC236}">
                <a16:creationId xmlns:a16="http://schemas.microsoft.com/office/drawing/2014/main" id="{205AA04B-F27A-2DB9-D583-E4988C31973B}"/>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F18C3255-FE09-4975-B755-66016A73EDCD}"/>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792695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D011-BE89-F857-E90D-72F9344D21C2}"/>
              </a:ext>
            </a:extLst>
          </p:cNvPr>
          <p:cNvSpPr>
            <a:spLocks noGrp="1"/>
          </p:cNvSpPr>
          <p:nvPr>
            <p:ph type="title"/>
          </p:nvPr>
        </p:nvSpPr>
        <p:spPr/>
        <p:txBody>
          <a:bodyPr/>
          <a:lstStyle/>
          <a:p>
            <a:r>
              <a:rPr lang="en-US">
                <a:latin typeface="Museo Slab 500"/>
              </a:rPr>
              <a:t>Kindergarten School Readiness (KSR)</a:t>
            </a:r>
            <a:br>
              <a:rPr lang="en-US"/>
            </a:br>
            <a:r>
              <a:rPr lang="en-US">
                <a:latin typeface="Museo Slab 500"/>
              </a:rPr>
              <a:t>Collection Status</a:t>
            </a:r>
            <a:endParaRPr lang="en-US"/>
          </a:p>
        </p:txBody>
      </p:sp>
      <p:sp>
        <p:nvSpPr>
          <p:cNvPr id="8" name="TextBox 7">
            <a:extLst>
              <a:ext uri="{FF2B5EF4-FFF2-40B4-BE49-F238E27FC236}">
                <a16:creationId xmlns:a16="http://schemas.microsoft.com/office/drawing/2014/main" id="{FEF90D7A-CF5F-828A-3644-AB957D183821}"/>
              </a:ext>
            </a:extLst>
          </p:cNvPr>
          <p:cNvSpPr txBox="1"/>
          <p:nvPr/>
        </p:nvSpPr>
        <p:spPr>
          <a:xfrm>
            <a:off x="330921" y="2396062"/>
            <a:ext cx="406809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ea typeface="Calibri"/>
              <a:cs typeface="Calibri"/>
            </a:endParaRPr>
          </a:p>
          <a:p>
            <a:pPr algn="ctr"/>
            <a:r>
              <a:rPr lang="en-US">
                <a:ea typeface="Calibri"/>
                <a:cs typeface="Calibri"/>
              </a:rPr>
              <a:t>A </a:t>
            </a:r>
            <a:r>
              <a:rPr lang="en-US" sz="2000" b="1">
                <a:ea typeface="Calibri"/>
                <a:cs typeface="Calibri"/>
              </a:rPr>
              <a:t>HUGE</a:t>
            </a:r>
            <a:r>
              <a:rPr lang="en-US">
                <a:ea typeface="Calibri"/>
                <a:cs typeface="Calibri"/>
              </a:rPr>
              <a:t> thank you to everyone who has already completed the collection! I greatly appreciate your hard work and attention to this collection!</a:t>
            </a:r>
          </a:p>
          <a:p>
            <a:endParaRPr lang="en-US">
              <a:ea typeface="Calibri"/>
              <a:cs typeface="Calibri"/>
            </a:endParaRPr>
          </a:p>
          <a:p>
            <a:endParaRPr lang="en-US">
              <a:ea typeface="Calibri"/>
              <a:cs typeface="Calibri"/>
            </a:endParaRPr>
          </a:p>
        </p:txBody>
      </p:sp>
      <p:pic>
        <p:nvPicPr>
          <p:cNvPr id="3" name="Picture 2" descr="A pie chart displaying the progress of the collection.">
            <a:extLst>
              <a:ext uri="{FF2B5EF4-FFF2-40B4-BE49-F238E27FC236}">
                <a16:creationId xmlns:a16="http://schemas.microsoft.com/office/drawing/2014/main" id="{A719F1F8-28D3-78D4-0E6B-51960438A013}"/>
              </a:ext>
            </a:extLst>
          </p:cNvPr>
          <p:cNvPicPr>
            <a:picLocks noChangeAspect="1"/>
          </p:cNvPicPr>
          <p:nvPr/>
        </p:nvPicPr>
        <p:blipFill>
          <a:blip r:embed="rId2"/>
          <a:stretch>
            <a:fillRect/>
          </a:stretch>
        </p:blipFill>
        <p:spPr>
          <a:xfrm>
            <a:off x="4528001" y="1315871"/>
            <a:ext cx="7446418" cy="4726675"/>
          </a:xfrm>
          <a:prstGeom prst="rect">
            <a:avLst/>
          </a:prstGeom>
        </p:spPr>
      </p:pic>
      <p:sp>
        <p:nvSpPr>
          <p:cNvPr id="5" name="Slide Number Placeholder 4">
            <a:extLst>
              <a:ext uri="{FF2B5EF4-FFF2-40B4-BE49-F238E27FC236}">
                <a16:creationId xmlns:a16="http://schemas.microsoft.com/office/drawing/2014/main" id="{75F06D75-BAD8-8E75-FD78-FE8CFDBF36F2}"/>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11" name="Content Placeholder 4">
            <a:extLst>
              <a:ext uri="{FF2B5EF4-FFF2-40B4-BE49-F238E27FC236}">
                <a16:creationId xmlns:a16="http://schemas.microsoft.com/office/drawing/2014/main" id="{0EEF28A5-AC4F-5FB3-358D-1DADAE99B142}"/>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08F701CC-4B4E-EEED-47AA-5B828F50A2EE}"/>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3114952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b="1">
                <a:latin typeface="Museo Slab 500"/>
              </a:rPr>
              <a:t>Reminders </a:t>
            </a:r>
            <a:br>
              <a:rPr lang="en-US" b="1">
                <a:latin typeface="Museo Slab 500"/>
              </a:rPr>
            </a:br>
            <a:r>
              <a:rPr lang="en-US" b="1">
                <a:latin typeface="Museo Slab 500"/>
              </a:rPr>
              <a:t>Kindergarten</a:t>
            </a:r>
            <a:r>
              <a:rPr lang="en-US" sz="2800" b="1">
                <a:latin typeface="Museo Slab 500"/>
                <a:ea typeface="+mj-ea"/>
                <a:cs typeface="+mj-cs"/>
              </a:rPr>
              <a:t> School Readiness (KSR)</a:t>
            </a:r>
            <a:r>
              <a:rPr lang="en-US" sz="3200" b="1">
                <a:latin typeface="Museo Slab 500"/>
                <a:ea typeface="+mj-ea"/>
                <a:cs typeface="+mj-cs"/>
              </a:rPr>
              <a:t> </a:t>
            </a:r>
            <a:endParaRPr lang="en-US"/>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lnSpcReduction="10000"/>
          </a:bodyPr>
          <a:lstStyle/>
          <a:p>
            <a:pPr marL="0" indent="0">
              <a:buNone/>
            </a:pPr>
            <a:r>
              <a:rPr lang="en-US" u="sng" dirty="0">
                <a:latin typeface="Trebuchet MS"/>
                <a:ea typeface="Calibri" panose="020F0502020204030204"/>
                <a:cs typeface="Calibri" panose="020F0502020204030204"/>
              </a:rPr>
              <a:t>Current Reminders and To-Do's:</a:t>
            </a:r>
            <a:endParaRPr lang="en-US" u="sng" dirty="0">
              <a:ea typeface="Calibri" panose="020F0502020204030204"/>
              <a:cs typeface="Calibri" panose="020F0502020204030204"/>
            </a:endParaRPr>
          </a:p>
          <a:p>
            <a:pPr marL="285750" indent="-285750">
              <a:buFont typeface="Arial"/>
              <a:buChar char="•"/>
            </a:pPr>
            <a:r>
              <a:rPr lang="en-US" dirty="0">
                <a:latin typeface="Trebuchet MS"/>
                <a:ea typeface="Calibri" panose="020F0502020204030204"/>
                <a:cs typeface="Calibri" panose="020F0502020204030204"/>
              </a:rPr>
              <a:t>Please upload, if you have not yet done so.</a:t>
            </a:r>
          </a:p>
          <a:p>
            <a:pPr marL="285750" indent="-285750">
              <a:buFont typeface="Arial"/>
              <a:buChar char="•"/>
            </a:pPr>
            <a:r>
              <a:rPr lang="en-US" dirty="0">
                <a:latin typeface="Trebuchet MS"/>
                <a:ea typeface="Calibri" panose="020F0502020204030204"/>
                <a:cs typeface="Calibri" panose="020F0502020204030204"/>
              </a:rPr>
              <a:t>Please work on resolving your errors and reach out if you need assistance. </a:t>
            </a:r>
          </a:p>
          <a:p>
            <a:pPr marL="285750" indent="-285750">
              <a:buFont typeface="Arial"/>
              <a:buChar char="•"/>
            </a:pPr>
            <a:r>
              <a:rPr lang="en-US" dirty="0">
                <a:latin typeface="Trebuchet MS"/>
                <a:ea typeface="Calibri" panose="020F0502020204030204"/>
                <a:cs typeface="Calibri" panose="020F0502020204030204"/>
              </a:rPr>
              <a:t>Please make sure that you are sending in your sign-off form to </a:t>
            </a:r>
            <a:r>
              <a:rPr lang="en-US" dirty="0">
                <a:latin typeface="Trebuchet MS"/>
                <a:ea typeface="Calibri" panose="020F0502020204030204"/>
                <a:cs typeface="Calibri" panose="020F0502020204030204"/>
                <a:hlinkClick r:id="rId2"/>
              </a:rPr>
              <a:t>KSRData@cde.state.co.us</a:t>
            </a:r>
            <a:r>
              <a:rPr lang="en-US" dirty="0">
                <a:latin typeface="Trebuchet MS"/>
                <a:ea typeface="Calibri" panose="020F0502020204030204"/>
                <a:cs typeface="Calibri" panose="020F0502020204030204"/>
              </a:rPr>
              <a:t>. I will respond stating that I've received it.</a:t>
            </a:r>
            <a:endParaRPr lang="en-US" dirty="0"/>
          </a:p>
          <a:p>
            <a:pPr marL="0" indent="0">
              <a:buNone/>
            </a:pPr>
            <a:endParaRPr lang="en-US" dirty="0">
              <a:latin typeface="Trebuchet MS"/>
              <a:ea typeface="Calibri" panose="020F0502020204030204"/>
              <a:cs typeface="Calibri" panose="020F0502020204030204"/>
            </a:endParaRPr>
          </a:p>
          <a:p>
            <a:pPr marL="0" indent="0">
              <a:buNone/>
            </a:pPr>
            <a:r>
              <a:rPr lang="en-US" u="sng" dirty="0">
                <a:latin typeface="Trebuchet MS"/>
                <a:ea typeface="Calibri" panose="020F0502020204030204"/>
                <a:cs typeface="Calibri" panose="020F0502020204030204"/>
              </a:rPr>
              <a:t>Resources:</a:t>
            </a:r>
          </a:p>
          <a:p>
            <a:pPr marL="285750" indent="-285750">
              <a:buFont typeface="Arial"/>
              <a:buChar char="•"/>
            </a:pPr>
            <a:r>
              <a:rPr lang="en-US" dirty="0">
                <a:latin typeface="Trebuchet MS"/>
                <a:ea typeface="Calibri" panose="020F0502020204030204"/>
                <a:cs typeface="Calibri" panose="020F0502020204030204"/>
                <a:hlinkClick r:id="rId3"/>
              </a:rPr>
              <a:t>Recordings</a:t>
            </a:r>
            <a:r>
              <a:rPr lang="en-US" dirty="0">
                <a:latin typeface="Trebuchet MS"/>
                <a:ea typeface="Calibri" panose="020F0502020204030204"/>
                <a:cs typeface="Calibri" panose="020F0502020204030204"/>
              </a:rPr>
              <a:t> of trainings</a:t>
            </a:r>
          </a:p>
          <a:p>
            <a:pPr marL="285750" indent="-285750">
              <a:buFont typeface="Arial"/>
              <a:buChar char="•"/>
            </a:pPr>
            <a:r>
              <a:rPr lang="en-US" dirty="0">
                <a:latin typeface="Trebuchet MS"/>
                <a:ea typeface="Calibri" panose="020F0502020204030204"/>
                <a:cs typeface="Calibri" panose="020F0502020204030204"/>
                <a:hlinkClick r:id="rId4"/>
              </a:rPr>
              <a:t>Tutorial</a:t>
            </a:r>
            <a:r>
              <a:rPr lang="en-US" dirty="0">
                <a:latin typeface="Trebuchet MS"/>
                <a:ea typeface="Calibri" panose="020F0502020204030204"/>
                <a:cs typeface="Calibri" panose="020F0502020204030204"/>
              </a:rPr>
              <a:t> on how to add the additional column</a:t>
            </a:r>
          </a:p>
          <a:p>
            <a:pPr marL="285750" indent="-285750">
              <a:buFont typeface="Arial"/>
              <a:buChar char="•"/>
            </a:pPr>
            <a:r>
              <a:rPr lang="en-US" dirty="0">
                <a:latin typeface="Trebuchet MS"/>
                <a:cs typeface="Calibri"/>
                <a:hlinkClick r:id="rId3"/>
              </a:rPr>
              <a:t>Website</a:t>
            </a:r>
            <a:r>
              <a:rPr lang="en-US" dirty="0">
                <a:latin typeface="Trebuchet MS"/>
                <a:cs typeface="Calibri"/>
              </a:rPr>
              <a:t> with file layout, business rules, and additional resources</a:t>
            </a:r>
          </a:p>
          <a:p>
            <a:pPr marL="285750" indent="-285750">
              <a:buFont typeface="Arial"/>
              <a:buChar char="•"/>
            </a:pPr>
            <a:r>
              <a:rPr lang="en-US" dirty="0">
                <a:latin typeface="Trebuchet MS"/>
                <a:cs typeface="Calibri"/>
              </a:rPr>
              <a:t>Please reach out with any questions!</a:t>
            </a:r>
            <a:endParaRPr lang="en-US" dirty="0">
              <a:cs typeface="Calibri"/>
            </a:endParaRPr>
          </a:p>
          <a:p>
            <a:endParaRPr lang="en-US" dirty="0">
              <a:cs typeface="Calibri"/>
            </a:endParaRPr>
          </a:p>
        </p:txBody>
      </p:sp>
      <p:sp>
        <p:nvSpPr>
          <p:cNvPr id="5" name="Slide Number Placeholder 4">
            <a:extLst>
              <a:ext uri="{FF2B5EF4-FFF2-40B4-BE49-F238E27FC236}">
                <a16:creationId xmlns:a16="http://schemas.microsoft.com/office/drawing/2014/main" id="{C5189CF2-1607-A3DC-BB6A-034D9AB59349}"/>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latin typeface="Museo Slab 500"/>
              </a:rPr>
              <a:t>Contact: Tara Rhodes</a:t>
            </a:r>
          </a:p>
          <a:p>
            <a:r>
              <a:rPr lang="en-US">
                <a:latin typeface="Museo Slab 500"/>
              </a:rPr>
              <a:t>Email: </a:t>
            </a:r>
            <a:r>
              <a:rPr lang="en-US">
                <a:latin typeface="Museo Slab 500"/>
                <a:hlinkClick r:id="rId2"/>
              </a:rPr>
              <a:t>KSRData@cde.state.co.us</a:t>
            </a:r>
            <a:endParaRPr lang="en-US"/>
          </a:p>
          <a:p>
            <a:r>
              <a:rPr lang="en-US">
                <a:latin typeface="Museo Slab 500"/>
              </a:rPr>
              <a:t>Phone: 720.601.4125</a:t>
            </a:r>
          </a:p>
          <a:p>
            <a:r>
              <a:rPr lang="en-US">
                <a:latin typeface="Museo Slab 500"/>
                <a:hlinkClick r:id="rId3"/>
              </a:rPr>
              <a:t>Kindergarten School Readiness Website</a:t>
            </a:r>
            <a:endParaRPr lang="en-US"/>
          </a:p>
          <a:p>
            <a:endParaRPr lang="en-US">
              <a:latin typeface="Museo Slab 500"/>
            </a:endParaRPr>
          </a:p>
        </p:txBody>
      </p:sp>
      <p:sp>
        <p:nvSpPr>
          <p:cNvPr id="2" name="Slide Number Placeholder 1">
            <a:extLst>
              <a:ext uri="{FF2B5EF4-FFF2-40B4-BE49-F238E27FC236}">
                <a16:creationId xmlns:a16="http://schemas.microsoft.com/office/drawing/2014/main" id="{A80314E2-F03B-F4FB-02A2-85BDA0121BC5}"/>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2941160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F7059C-9EDE-D0DB-97DB-779A8233E05A}"/>
              </a:ext>
            </a:extLst>
          </p:cNvPr>
          <p:cNvSpPr>
            <a:spLocks noGrp="1"/>
          </p:cNvSpPr>
          <p:nvPr>
            <p:ph type="ctrTitle"/>
          </p:nvPr>
        </p:nvSpPr>
        <p:spPr/>
        <p:txBody>
          <a:bodyPr/>
          <a:lstStyle/>
          <a:p>
            <a:r>
              <a:rPr lang="en-US">
                <a:latin typeface="Museo Slab 500"/>
              </a:rPr>
              <a:t>Non-Public School Fall Enrollment Count</a:t>
            </a:r>
            <a:endParaRPr lang="en-US"/>
          </a:p>
        </p:txBody>
      </p:sp>
      <p:sp>
        <p:nvSpPr>
          <p:cNvPr id="8" name="Content Placeholder 7">
            <a:extLst>
              <a:ext uri="{FF2B5EF4-FFF2-40B4-BE49-F238E27FC236}">
                <a16:creationId xmlns:a16="http://schemas.microsoft.com/office/drawing/2014/main" id="{8CF21C8A-DE56-DEC5-F88B-8D4036DAFC8C}"/>
              </a:ext>
            </a:extLst>
          </p:cNvPr>
          <p:cNvSpPr>
            <a:spLocks noGrp="1"/>
          </p:cNvSpPr>
          <p:nvPr>
            <p:ph sz="quarter" idx="13"/>
          </p:nvPr>
        </p:nvSpPr>
        <p:spPr/>
        <p:txBody>
          <a:bodyPr/>
          <a:lstStyle/>
          <a:p>
            <a:r>
              <a:rPr lang="en-US"/>
              <a:t>Jessica Tribbett</a:t>
            </a:r>
          </a:p>
        </p:txBody>
      </p:sp>
      <p:sp>
        <p:nvSpPr>
          <p:cNvPr id="2" name="Slide Number Placeholder 1">
            <a:extLst>
              <a:ext uri="{FF2B5EF4-FFF2-40B4-BE49-F238E27FC236}">
                <a16:creationId xmlns:a16="http://schemas.microsoft.com/office/drawing/2014/main" id="{2722F719-6A8E-7FCB-BC5D-BE5DDE993EED}"/>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1642551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EDD4-C0FF-2A32-13A1-ADC59C54F417}"/>
              </a:ext>
            </a:extLst>
          </p:cNvPr>
          <p:cNvSpPr>
            <a:spLocks noGrp="1"/>
          </p:cNvSpPr>
          <p:nvPr>
            <p:ph type="title"/>
          </p:nvPr>
        </p:nvSpPr>
        <p:spPr/>
        <p:txBody>
          <a:bodyPr>
            <a:normAutofit/>
          </a:bodyPr>
          <a:lstStyle/>
          <a:p>
            <a:r>
              <a:rPr lang="en-US" dirty="0">
                <a:latin typeface="Museo Slab 500"/>
              </a:rPr>
              <a:t>Non-Public Schools Enrollment Fall Count</a:t>
            </a:r>
            <a:endParaRPr lang="en-US" dirty="0"/>
          </a:p>
        </p:txBody>
      </p:sp>
      <p:sp>
        <p:nvSpPr>
          <p:cNvPr id="3" name="Content Placeholder 2">
            <a:extLst>
              <a:ext uri="{FF2B5EF4-FFF2-40B4-BE49-F238E27FC236}">
                <a16:creationId xmlns:a16="http://schemas.microsoft.com/office/drawing/2014/main" id="{FE421F05-A971-32CB-6597-903380A130BC}"/>
              </a:ext>
            </a:extLst>
          </p:cNvPr>
          <p:cNvSpPr>
            <a:spLocks noGrp="1"/>
          </p:cNvSpPr>
          <p:nvPr>
            <p:ph idx="1"/>
          </p:nvPr>
        </p:nvSpPr>
        <p:spPr/>
        <p:txBody>
          <a:bodyPr/>
          <a:lstStyle/>
          <a:p>
            <a:pPr marL="0" indent="0" algn="ctr">
              <a:buNone/>
            </a:pPr>
            <a:r>
              <a:rPr lang="en-US" sz="3600" b="1" dirty="0">
                <a:solidFill>
                  <a:srgbClr val="000000"/>
                </a:solidFill>
                <a:latin typeface="Trebuchet MS"/>
                <a:ea typeface="+mn-lt"/>
                <a:cs typeface="+mn-lt"/>
              </a:rPr>
              <a:t>Updated Deadline: Friday, December 13</a:t>
            </a:r>
            <a:r>
              <a:rPr lang="en-US" sz="3600" b="1" baseline="30000" dirty="0">
                <a:solidFill>
                  <a:srgbClr val="000000"/>
                </a:solidFill>
                <a:latin typeface="Trebuchet MS"/>
                <a:ea typeface="+mn-lt"/>
                <a:cs typeface="+mn-lt"/>
              </a:rPr>
              <a:t>th</a:t>
            </a:r>
          </a:p>
          <a:p>
            <a:endParaRPr lang="en-US" sz="2400" b="1" dirty="0">
              <a:solidFill>
                <a:srgbClr val="000000"/>
              </a:solidFill>
              <a:latin typeface="Trebuchet MS"/>
              <a:ea typeface="+mn-lt"/>
              <a:cs typeface="+mn-lt"/>
            </a:endParaRPr>
          </a:p>
          <a:p>
            <a:r>
              <a:rPr lang="en-US" sz="2800" dirty="0">
                <a:solidFill>
                  <a:srgbClr val="000000"/>
                </a:solidFill>
                <a:latin typeface="Trebuchet MS"/>
                <a:ea typeface="+mn-lt"/>
                <a:cs typeface="+mn-lt"/>
              </a:rPr>
              <a:t>Non-public schools must have school code to participate.</a:t>
            </a:r>
          </a:p>
          <a:p>
            <a:pPr lvl="1"/>
            <a:r>
              <a:rPr lang="en-US" sz="2400" dirty="0">
                <a:solidFill>
                  <a:srgbClr val="000000"/>
                </a:solidFill>
                <a:latin typeface="Trebuchet MS"/>
              </a:rPr>
              <a:t>Request for New School Code for Non-Public Schools on the </a:t>
            </a:r>
            <a:r>
              <a:rPr lang="en-US" sz="2400" dirty="0">
                <a:solidFill>
                  <a:srgbClr val="000000"/>
                </a:solidFill>
                <a:latin typeface="Trebuchet MS"/>
                <a:hlinkClick r:id="rId2"/>
              </a:rPr>
              <a:t>Non-Public School Code Site</a:t>
            </a:r>
            <a:br>
              <a:rPr lang="en-US" sz="2400" dirty="0">
                <a:solidFill>
                  <a:srgbClr val="000000"/>
                </a:solidFill>
                <a:latin typeface="Trebuchet MS"/>
              </a:rPr>
            </a:br>
            <a:r>
              <a:rPr lang="en-US" sz="2400" dirty="0">
                <a:solidFill>
                  <a:srgbClr val="000000"/>
                </a:solidFill>
                <a:latin typeface="Trebuchet MS"/>
              </a:rPr>
              <a:t> </a:t>
            </a:r>
          </a:p>
          <a:p>
            <a:r>
              <a:rPr lang="en-US" sz="2800" dirty="0">
                <a:solidFill>
                  <a:srgbClr val="000000"/>
                </a:solidFill>
                <a:latin typeface="Trebuchet MS"/>
                <a:ea typeface="+mn-lt"/>
                <a:cs typeface="+mn-lt"/>
              </a:rPr>
              <a:t>District contacts must have Data Pipeline Non-Public Schools Collection permissions. </a:t>
            </a:r>
          </a:p>
          <a:p>
            <a:pPr lvl="1"/>
            <a:r>
              <a:rPr lang="en-US" sz="2400" dirty="0">
                <a:latin typeface="Trebuchet MS"/>
                <a:cs typeface="Calibri"/>
              </a:rPr>
              <a:t>Visit the </a:t>
            </a:r>
            <a:r>
              <a:rPr lang="en-US" sz="2400" dirty="0">
                <a:latin typeface="Trebuchet MS"/>
                <a:cs typeface="Calibri"/>
                <a:hlinkClick r:id="rId3"/>
              </a:rPr>
              <a:t>Identity Management site </a:t>
            </a:r>
            <a:r>
              <a:rPr lang="en-US" sz="2400" dirty="0">
                <a:latin typeface="Trebuchet MS"/>
                <a:cs typeface="Calibri"/>
              </a:rPr>
              <a:t>to set permissions in Identity Management (Access Management)</a:t>
            </a:r>
            <a:endParaRPr lang="en-US" sz="2800" dirty="0">
              <a:solidFill>
                <a:srgbClr val="000000"/>
              </a:solidFill>
              <a:latin typeface="Calibri" panose="020F0502020204030204"/>
              <a:cs typeface="Calibri" panose="020F0502020204030204"/>
            </a:endParaRPr>
          </a:p>
          <a:p>
            <a:endParaRPr lang="en-US" dirty="0"/>
          </a:p>
        </p:txBody>
      </p:sp>
      <p:sp>
        <p:nvSpPr>
          <p:cNvPr id="4" name="Slide Number Placeholder 3">
            <a:extLst>
              <a:ext uri="{FF2B5EF4-FFF2-40B4-BE49-F238E27FC236}">
                <a16:creationId xmlns:a16="http://schemas.microsoft.com/office/drawing/2014/main" id="{35414031-BE04-242C-1722-8E23BAEE053A}"/>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7" name="Content Placeholder 16">
            <a:extLst>
              <a:ext uri="{FF2B5EF4-FFF2-40B4-BE49-F238E27FC236}">
                <a16:creationId xmlns:a16="http://schemas.microsoft.com/office/drawing/2014/main" id="{EC5092BE-0D02-9194-1700-D6A59FBE5681}"/>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Non-Public Schools Enrollment Fall Count</a:t>
            </a:r>
            <a:endParaRPr lang="en-US"/>
          </a:p>
        </p:txBody>
      </p:sp>
      <p:sp>
        <p:nvSpPr>
          <p:cNvPr id="8" name="Content Placeholder 5">
            <a:extLst>
              <a:ext uri="{FF2B5EF4-FFF2-40B4-BE49-F238E27FC236}">
                <a16:creationId xmlns:a16="http://schemas.microsoft.com/office/drawing/2014/main" id="{A23C2D45-5E57-0CE0-0D6A-66353622282E}"/>
              </a:ext>
            </a:extLst>
          </p:cNvPr>
          <p:cNvSpPr txBox="1">
            <a:spLocks noGrp="1"/>
          </p:cNvSpPr>
          <p:nvPr>
            <p:ph sz="quarter" idx="14"/>
          </p:nvPr>
        </p:nvSpPr>
        <p:spPr>
          <a:xfrm>
            <a:off x="6053138" y="6356350"/>
            <a:ext cx="4392612" cy="3619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latin typeface="Trebuchet MS"/>
                <a:hlinkClick r:id="rId4">
                  <a:extLst>
                    <a:ext uri="{A12FA001-AC4F-418D-AE19-62706E023703}">
                      <ahyp:hlinkClr xmlns:ahyp="http://schemas.microsoft.com/office/drawing/2018/hyperlinkcolor" val="tx"/>
                    </a:ext>
                  </a:extLst>
                </a:hlinkClick>
              </a:rPr>
              <a:t>Tribbett_Jessica@cde.state.co.us</a:t>
            </a:r>
            <a:endParaRPr lang="en-US">
              <a:solidFill>
                <a:schemeClr val="tx1">
                  <a:lumMod val="65000"/>
                  <a:lumOff val="35000"/>
                </a:schemeClr>
              </a:solidFill>
            </a:endParaRPr>
          </a:p>
          <a:p>
            <a:endParaRPr lang="en-US">
              <a:solidFill>
                <a:schemeClr val="tx1">
                  <a:lumMod val="65000"/>
                  <a:lumOff val="35000"/>
                </a:schemeClr>
              </a:solidFill>
            </a:endParaRPr>
          </a:p>
        </p:txBody>
      </p:sp>
    </p:spTree>
    <p:extLst>
      <p:ext uri="{BB962C8B-B14F-4D97-AF65-F5344CB8AC3E}">
        <p14:creationId xmlns:p14="http://schemas.microsoft.com/office/powerpoint/2010/main" val="313549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5CD5F2-5401-3A51-34FF-6BBFAA625725}"/>
              </a:ext>
            </a:extLst>
          </p:cNvPr>
          <p:cNvSpPr>
            <a:spLocks noGrp="1"/>
          </p:cNvSpPr>
          <p:nvPr>
            <p:ph type="title"/>
          </p:nvPr>
        </p:nvSpPr>
        <p:spPr/>
        <p:txBody>
          <a:bodyPr/>
          <a:lstStyle/>
          <a:p>
            <a:r>
              <a:rPr lang="en-US"/>
              <a:t>Non-Public Schools</a:t>
            </a:r>
            <a:br>
              <a:rPr lang="en-US"/>
            </a:br>
            <a:r>
              <a:rPr lang="en-US"/>
              <a:t>Questions &amp; Resources</a:t>
            </a:r>
          </a:p>
        </p:txBody>
      </p:sp>
      <p:sp>
        <p:nvSpPr>
          <p:cNvPr id="6" name="Content Placeholder 5">
            <a:extLst>
              <a:ext uri="{FF2B5EF4-FFF2-40B4-BE49-F238E27FC236}">
                <a16:creationId xmlns:a16="http://schemas.microsoft.com/office/drawing/2014/main" id="{4438EB7D-24A0-0958-F3AE-000E948E136E}"/>
              </a:ext>
            </a:extLst>
          </p:cNvPr>
          <p:cNvSpPr>
            <a:spLocks noGrp="1"/>
          </p:cNvSpPr>
          <p:nvPr>
            <p:ph sz="quarter" idx="13"/>
          </p:nvPr>
        </p:nvSpPr>
        <p:spPr/>
        <p:txBody>
          <a:bodyPr>
            <a:normAutofit/>
          </a:bodyPr>
          <a:lstStyle/>
          <a:p>
            <a:endParaRPr lang="en-US" sz="1100">
              <a:solidFill>
                <a:srgbClr val="333333"/>
              </a:solidFill>
            </a:endParaRPr>
          </a:p>
          <a:p>
            <a:pPr lvl="1" indent="0">
              <a:buNone/>
            </a:pPr>
            <a:endParaRPr lang="en-US" sz="1100" u="sng">
              <a:solidFill>
                <a:srgbClr val="403F3B"/>
              </a:solidFill>
              <a:latin typeface="Trebuchet MS"/>
            </a:endParaRPr>
          </a:p>
          <a:p>
            <a:pPr indent="-285750" algn="ctr">
              <a:buNone/>
            </a:pPr>
            <a:r>
              <a:rPr lang="en-US" sz="1800">
                <a:solidFill>
                  <a:srgbClr val="333333"/>
                </a:solidFill>
                <a:latin typeface="Museo Slab 500"/>
                <a:hlinkClick r:id="rId2"/>
              </a:rPr>
              <a:t>Non-Public School Fall Enrollment Count Form</a:t>
            </a:r>
            <a:endParaRPr lang="en-US" sz="1800">
              <a:solidFill>
                <a:srgbClr val="333333"/>
              </a:solidFill>
              <a:latin typeface="Museo Slab 500"/>
            </a:endParaRPr>
          </a:p>
          <a:p>
            <a:pPr indent="-285750" algn="ctr">
              <a:buNone/>
            </a:pPr>
            <a:r>
              <a:rPr lang="en-US" sz="1800">
                <a:solidFill>
                  <a:srgbClr val="333333"/>
                </a:solidFill>
                <a:latin typeface="Museo Slab 500"/>
                <a:hlinkClick r:id="rId3"/>
              </a:rPr>
              <a:t>Request a CDE assigned Non-public School Code</a:t>
            </a:r>
            <a:endParaRPr lang="en-US" sz="1800">
              <a:latin typeface="Museo Slab 500"/>
            </a:endParaRPr>
          </a:p>
          <a:p>
            <a:pPr indent="-285750" algn="ctr">
              <a:buNone/>
            </a:pPr>
            <a:r>
              <a:rPr lang="en-US" sz="1800">
                <a:solidFill>
                  <a:srgbClr val="333333"/>
                </a:solidFill>
                <a:latin typeface="Museo Slab 500"/>
                <a:hlinkClick r:id="rId4"/>
              </a:rPr>
              <a:t>Find School District Contact</a:t>
            </a:r>
            <a:endParaRPr lang="en-US" sz="1800">
              <a:solidFill>
                <a:srgbClr val="333333"/>
              </a:solidFill>
              <a:latin typeface="Museo Slab 500"/>
            </a:endParaRPr>
          </a:p>
          <a:p>
            <a:endParaRPr lang="en-US" sz="1100">
              <a:solidFill>
                <a:srgbClr val="333333"/>
              </a:solidFill>
              <a:latin typeface="Museo Slab 500"/>
            </a:endParaRPr>
          </a:p>
          <a:p>
            <a:r>
              <a:rPr lang="en-US" sz="1800">
                <a:latin typeface="Museo Slab 500"/>
                <a:hlinkClick r:id="rId5"/>
              </a:rPr>
              <a:t>Tribbett_Jessica@cde.state.co.us</a:t>
            </a:r>
            <a:endParaRPr lang="en-US" sz="1800"/>
          </a:p>
        </p:txBody>
      </p:sp>
      <p:sp>
        <p:nvSpPr>
          <p:cNvPr id="2" name="Slide Number Placeholder 1">
            <a:extLst>
              <a:ext uri="{FF2B5EF4-FFF2-40B4-BE49-F238E27FC236}">
                <a16:creationId xmlns:a16="http://schemas.microsoft.com/office/drawing/2014/main" id="{F50E3840-3EBE-710B-56C2-1B88FFC11313}"/>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598057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657715" y="467271"/>
            <a:ext cx="4195674" cy="2052522"/>
          </a:xfrm>
        </p:spPr>
        <p:txBody>
          <a:bodyPr vert="horz" lIns="91440" tIns="45720" rIns="91440" bIns="45720" rtlCol="0" anchor="b">
            <a:noAutofit/>
          </a:bodyPr>
          <a:lstStyle/>
          <a:p>
            <a:r>
              <a:rPr lang="en-US" sz="4000" b="1">
                <a:solidFill>
                  <a:schemeClr val="tx1"/>
                </a:solidFill>
              </a:rPr>
              <a:t>Thank you for joining today!</a:t>
            </a:r>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Striped knitted mittens clothes pinned to a snowy tree">
            <a:extLst>
              <a:ext uri="{FF2B5EF4-FFF2-40B4-BE49-F238E27FC236}">
                <a16:creationId xmlns:a16="http://schemas.microsoft.com/office/drawing/2014/main" id="{5A419414-12C1-2153-32A5-3421C16FAEA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0916" r="12583"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0" name="Content Placeholder 9">
            <a:extLst>
              <a:ext uri="{FF2B5EF4-FFF2-40B4-BE49-F238E27FC236}">
                <a16:creationId xmlns:a16="http://schemas.microsoft.com/office/drawing/2014/main" id="{B403A79B-1155-A304-2A3D-7868CCBAC5E6}"/>
              </a:ext>
            </a:extLst>
          </p:cNvPr>
          <p:cNvSpPr>
            <a:spLocks noGrp="1"/>
          </p:cNvSpPr>
          <p:nvPr>
            <p:ph sz="half" idx="1"/>
          </p:nvPr>
        </p:nvSpPr>
        <p:spPr>
          <a:xfrm>
            <a:off x="6657715" y="2743200"/>
            <a:ext cx="4195673" cy="3553140"/>
          </a:xfrm>
        </p:spPr>
        <p:txBody>
          <a:bodyPr vert="horz" lIns="91440" tIns="45720" rIns="91440" bIns="45720" rtlCol="0" anchor="t">
            <a:normAutofit/>
          </a:bodyPr>
          <a:lstStyle/>
          <a:p>
            <a:r>
              <a:rPr lang="en-US" sz="2000" b="1">
                <a:solidFill>
                  <a:schemeClr val="tx1">
                    <a:alpha val="80000"/>
                  </a:schemeClr>
                </a:solidFill>
              </a:rPr>
              <a:t>Upcoming December Town Halls</a:t>
            </a:r>
          </a:p>
          <a:p>
            <a:pPr lvl="1"/>
            <a:r>
              <a:rPr lang="en-US">
                <a:solidFill>
                  <a:schemeClr val="tx1">
                    <a:alpha val="80000"/>
                  </a:schemeClr>
                </a:solidFill>
              </a:rPr>
              <a:t>12/12/2024</a:t>
            </a:r>
          </a:p>
          <a:p>
            <a:pPr lvl="1"/>
            <a:r>
              <a:rPr lang="en-US">
                <a:solidFill>
                  <a:schemeClr val="tx1">
                    <a:alpha val="80000"/>
                  </a:schemeClr>
                </a:solidFill>
              </a:rPr>
              <a:t>12/19/2024</a:t>
            </a:r>
          </a:p>
          <a:p>
            <a:r>
              <a:rPr lang="en-US" sz="2000">
                <a:solidFill>
                  <a:schemeClr val="tx1">
                    <a:alpha val="80000"/>
                  </a:schemeClr>
                </a:solidFill>
              </a:rPr>
              <a:t>Note: Most CDE offices are closed 12/23/2024 through 1/1/2025, so Town Hall will take a break 12/26 and 1/2.</a:t>
            </a:r>
          </a:p>
          <a:p>
            <a:r>
              <a:rPr lang="en-US" sz="2000" b="1">
                <a:solidFill>
                  <a:schemeClr val="tx1">
                    <a:alpha val="80000"/>
                  </a:schemeClr>
                </a:solidFill>
              </a:rPr>
              <a:t>We’ll return to the weekly scheduled beginning 1/9/2025!</a:t>
            </a:r>
          </a:p>
        </p:txBody>
      </p:sp>
      <p:sp>
        <p:nvSpPr>
          <p:cNvPr id="2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C45FCF3-C752-D524-6612-DCF5C88B39EC}"/>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371700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624620380"/>
              </p:ext>
            </p:extLst>
          </p:nvPr>
        </p:nvGraphicFramePr>
        <p:xfrm>
          <a:off x="847725" y="1551214"/>
          <a:ext cx="10498487" cy="2225040"/>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Civil Rights Data Collection (CRDC)</a:t>
                      </a:r>
                    </a:p>
                  </a:txBody>
                  <a:tcPr/>
                </a:tc>
                <a:tc>
                  <a:txBody>
                    <a:bodyPr/>
                    <a:lstStyle/>
                    <a:p>
                      <a:r>
                        <a:rPr lang="en-US"/>
                        <a:t>Annette Severson</a:t>
                      </a:r>
                    </a:p>
                  </a:txBody>
                  <a:tcPr/>
                </a:tc>
                <a:extLst>
                  <a:ext uri="{0D108BD9-81ED-4DB2-BD59-A6C34878D82A}">
                    <a16:rowId xmlns:a16="http://schemas.microsoft.com/office/drawing/2014/main" val="4279666259"/>
                  </a:ext>
                </a:extLst>
              </a:tr>
              <a:tr h="370840">
                <a:tc>
                  <a:txBody>
                    <a:bodyPr/>
                    <a:lstStyle/>
                    <a:p>
                      <a:r>
                        <a:rPr lang="en-US"/>
                        <a:t>Teacher Student Data Link (TSDL)</a:t>
                      </a:r>
                    </a:p>
                  </a:txBody>
                  <a:tcPr/>
                </a:tc>
                <a:tc>
                  <a:txBody>
                    <a:bodyPr/>
                    <a:lstStyle/>
                    <a:p>
                      <a:r>
                        <a:rPr lang="en-US"/>
                        <a:t>Peter Hoffman</a:t>
                      </a:r>
                    </a:p>
                  </a:txBody>
                  <a:tcPr/>
                </a:tc>
                <a:extLst>
                  <a:ext uri="{0D108BD9-81ED-4DB2-BD59-A6C34878D82A}">
                    <a16:rowId xmlns:a16="http://schemas.microsoft.com/office/drawing/2014/main" val="1651688694"/>
                  </a:ext>
                </a:extLst>
              </a:tr>
              <a:tr h="370840">
                <a:tc>
                  <a:txBody>
                    <a:bodyPr/>
                    <a:lstStyle/>
                    <a:p>
                      <a:r>
                        <a:rPr lang="en-US"/>
                        <a:t>Kindergarten School Readiness</a:t>
                      </a:r>
                    </a:p>
                  </a:txBody>
                  <a:tcPr/>
                </a:tc>
                <a:tc>
                  <a:txBody>
                    <a:bodyPr/>
                    <a:lstStyle/>
                    <a:p>
                      <a:r>
                        <a:rPr lang="en-US"/>
                        <a:t>Tara Rhodes</a:t>
                      </a:r>
                    </a:p>
                  </a:txBody>
                  <a:tcPr/>
                </a:tc>
                <a:extLst>
                  <a:ext uri="{0D108BD9-81ED-4DB2-BD59-A6C34878D82A}">
                    <a16:rowId xmlns:a16="http://schemas.microsoft.com/office/drawing/2014/main" val="1485583116"/>
                  </a:ext>
                </a:extLst>
              </a:tr>
              <a:tr h="370840">
                <a:tc>
                  <a:txBody>
                    <a:bodyPr/>
                    <a:lstStyle/>
                    <a:p>
                      <a:r>
                        <a:rPr lang="en-US"/>
                        <a:t>Non-Public Schools Fall Enrollment Count</a:t>
                      </a:r>
                      <a:endParaRPr lang="en-US" dirty="0"/>
                    </a:p>
                  </a:txBody>
                  <a:tcPr/>
                </a:tc>
                <a:tc>
                  <a:txBody>
                    <a:bodyPr/>
                    <a:lstStyle/>
                    <a:p>
                      <a:r>
                        <a:rPr lang="en-US" dirty="0"/>
                        <a:t>Jessica Tribbett</a:t>
                      </a:r>
                    </a:p>
                  </a:txBody>
                  <a:tcPr/>
                </a:tc>
                <a:extLst>
                  <a:ext uri="{0D108BD9-81ED-4DB2-BD59-A6C34878D82A}">
                    <a16:rowId xmlns:a16="http://schemas.microsoft.com/office/drawing/2014/main" val="1662670283"/>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931771054"/>
              </p:ext>
            </p:extLst>
          </p:nvPr>
        </p:nvGraphicFramePr>
        <p:xfrm>
          <a:off x="838200" y="1554163"/>
          <a:ext cx="10447869" cy="3383280"/>
        </p:xfrm>
        <a:graphic>
          <a:graphicData uri="http://schemas.openxmlformats.org/drawingml/2006/table">
            <a:tbl>
              <a:tblPr firstRow="1" bandRow="1">
                <a:tableStyleId>{B301B821-A1FF-4177-AEE7-76D212191A09}</a:tableStyleId>
              </a:tblPr>
              <a:tblGrid>
                <a:gridCol w="2407508">
                  <a:extLst>
                    <a:ext uri="{9D8B030D-6E8A-4147-A177-3AD203B41FA5}">
                      <a16:colId xmlns:a16="http://schemas.microsoft.com/office/drawing/2014/main" val="4171366518"/>
                    </a:ext>
                  </a:extLst>
                </a:gridCol>
                <a:gridCol w="1269144">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closed; 2024-2025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r>
                        <a:rPr lang="en-US" sz="1600"/>
                        <a:t>2024-2025 open</a:t>
                      </a:r>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2024-2025 open</a:t>
                      </a:r>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2024-2025 open</a:t>
                      </a:r>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2024-2025 open</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9"/>
                        </a:rPr>
                        <a:t>Teacher Student Data Link</a:t>
                      </a:r>
                      <a:endParaRPr lang="en-US" sz="1600" b="1">
                        <a:solidFill>
                          <a:srgbClr val="0070C0"/>
                        </a:solidFill>
                      </a:endParaRPr>
                    </a:p>
                  </a:txBody>
                  <a:tcPr/>
                </a:tc>
                <a:tc>
                  <a:txBody>
                    <a:bodyPr/>
                    <a:lstStyle/>
                    <a:p>
                      <a:r>
                        <a:rPr lang="en-US" sz="1600"/>
                        <a:t>Interchange</a:t>
                      </a:r>
                    </a:p>
                  </a:txBody>
                  <a:tcPr/>
                </a:tc>
                <a:tc>
                  <a:txBody>
                    <a:bodyPr/>
                    <a:lstStyle/>
                    <a:p>
                      <a:r>
                        <a:rPr lang="en-US" sz="1600"/>
                        <a:t>Open Soon</a:t>
                      </a:r>
                    </a:p>
                  </a:txBody>
                  <a:tcPr>
                    <a:solidFill>
                      <a:schemeClr val="accent3">
                        <a:lumMod val="40000"/>
                        <a:lumOff val="60000"/>
                      </a:schemeClr>
                    </a:solidFill>
                  </a:tcPr>
                </a:tc>
                <a:tc>
                  <a:txBody>
                    <a:bodyPr/>
                    <a:lstStyle/>
                    <a:p>
                      <a:r>
                        <a:rPr lang="en-US" sz="1600"/>
                        <a:t>Opens 12/11/2024</a:t>
                      </a: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540104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0"/>
              </a:rPr>
              <a:t>Data Pipeline Resources: Data Pipeline Collection Dates (XLS)</a:t>
            </a:r>
            <a:endParaRPr lang="en-US" sz="2000"/>
          </a:p>
        </p:txBody>
      </p:sp>
      <p:sp>
        <p:nvSpPr>
          <p:cNvPr id="2" name="Slide Number Placeholder 1">
            <a:extLst>
              <a:ext uri="{FF2B5EF4-FFF2-40B4-BE49-F238E27FC236}">
                <a16:creationId xmlns:a16="http://schemas.microsoft.com/office/drawing/2014/main" id="{EB0DBDE0-E724-7908-9FEB-173CF8226676}"/>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512806541"/>
              </p:ext>
            </p:extLst>
          </p:nvPr>
        </p:nvGraphicFramePr>
        <p:xfrm>
          <a:off x="443565" y="1559334"/>
          <a:ext cx="11516786" cy="3472587"/>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1046608">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2"/>
                        </a:rPr>
                        <a:t>Student October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Closed</a:t>
                      </a:r>
                    </a:p>
                  </a:txBody>
                  <a:tcPr>
                    <a:solidFill>
                      <a:srgbClr val="FFC6C6"/>
                    </a:solidFill>
                  </a:tcPr>
                </a:tc>
                <a:tc>
                  <a:txBody>
                    <a:bodyPr/>
                    <a:lstStyle/>
                    <a:p>
                      <a:pPr lvl="0" algn="l">
                        <a:lnSpc>
                          <a:spcPct val="100000"/>
                        </a:lnSpc>
                        <a:spcBef>
                          <a:spcPts val="0"/>
                        </a:spcBef>
                        <a:spcAft>
                          <a:spcPts val="0"/>
                        </a:spcAft>
                        <a:buNone/>
                      </a:pPr>
                      <a:r>
                        <a:rPr lang="en-US" sz="1500" b="1" u="none" strike="noStrike" noProof="0">
                          <a:solidFill>
                            <a:srgbClr val="000000"/>
                          </a:solidFill>
                        </a:rPr>
                        <a:t>Dec. 6,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Deadline: </a:t>
                      </a:r>
                      <a:r>
                        <a:rPr lang="en-US" sz="1500" b="0">
                          <a:latin typeface="+mn-lt"/>
                        </a:rPr>
                        <a:t>12/6/2024 Submit Verification Form</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Data Release: </a:t>
                      </a:r>
                      <a:r>
                        <a:rPr lang="en-US" sz="1500" b="0">
                          <a:latin typeface="+mn-lt"/>
                        </a:rPr>
                        <a:t>1/15/2025 Data is embargoed until the 15</a:t>
                      </a:r>
                      <a:r>
                        <a:rPr lang="en-US" sz="1500" b="0" baseline="30000">
                          <a:latin typeface="+mn-lt"/>
                        </a:rPr>
                        <a:t>th</a:t>
                      </a:r>
                      <a:endParaRPr lang="en-US" sz="1500" b="1">
                        <a:latin typeface="+mn-lt"/>
                      </a:endParaRP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3"/>
                        </a:rPr>
                        <a:t>Student End of Year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Closed</a:t>
                      </a:r>
                    </a:p>
                  </a:txBody>
                  <a:tcPr>
                    <a:solidFill>
                      <a:srgbClr val="FFC6C6"/>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19,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Deadline: </a:t>
                      </a:r>
                      <a:r>
                        <a:rPr lang="en-US" sz="1500" b="0" dirty="0">
                          <a:latin typeface="+mn-lt"/>
                        </a:rPr>
                        <a:t>12/3/2024 Superintendent Verification Due</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Data Release: </a:t>
                      </a:r>
                      <a:r>
                        <a:rPr lang="en-US" sz="1500" b="0">
                          <a:latin typeface="+mn-lt"/>
                        </a:rPr>
                        <a:t>1/14/2025</a:t>
                      </a:r>
                      <a:endParaRPr lang="en-US" sz="1500" b="1">
                        <a:latin typeface="+mn-lt"/>
                      </a:endParaRP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4"/>
                        </a:rPr>
                        <a:t>Special Education December Count</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12/18/2024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Interchange Files error-free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Interim Deadline: </a:t>
                      </a:r>
                      <a:r>
                        <a:rPr lang="en-US" sz="1500" b="0">
                          <a:latin typeface="+mn-lt"/>
                        </a:rPr>
                        <a:t>12/18/2024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Interchange files error 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a:latin typeface="+mn-lt"/>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rPr>
                        <a:t>Human Resources</a:t>
                      </a:r>
                    </a:p>
                  </a:txBody>
                  <a:tcPr/>
                </a:tc>
                <a:tc>
                  <a:txBody>
                    <a:bodyPr/>
                    <a:lstStyle/>
                    <a:p>
                      <a:r>
                        <a:rPr lang="en-US" sz="1500"/>
                        <a:t>Snapshot</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12/18/24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Interchange Files error-free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1/10/25 Create a Human Resource Snapshot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latin typeface="+mn-lt"/>
                      </a:endParaRPr>
                    </a:p>
                  </a:txBody>
                  <a:tcPr/>
                </a:tc>
                <a:extLst>
                  <a:ext uri="{0D108BD9-81ED-4DB2-BD59-A6C34878D82A}">
                    <a16:rowId xmlns:a16="http://schemas.microsoft.com/office/drawing/2014/main" val="3242132766"/>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799417"/>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437986334"/>
              </p:ext>
            </p:extLst>
          </p:nvPr>
        </p:nvGraphicFramePr>
        <p:xfrm>
          <a:off x="443565" y="1424862"/>
          <a:ext cx="11516786" cy="2146707"/>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634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2"/>
                        </a:rPr>
                        <a:t>Non-Public Schools Fall Enrollment Count</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sngStrike" noProof="0">
                          <a:solidFill>
                            <a:srgbClr val="000000"/>
                          </a:solidFill>
                          <a:latin typeface="+mn-lt"/>
                        </a:rPr>
                        <a:t>Dec. 2, 2024</a:t>
                      </a:r>
                    </a:p>
                    <a:p>
                      <a:pPr lvl="0" algn="l">
                        <a:lnSpc>
                          <a:spcPct val="100000"/>
                        </a:lnSpc>
                        <a:spcBef>
                          <a:spcPts val="0"/>
                        </a:spcBef>
                        <a:spcAft>
                          <a:spcPts val="0"/>
                        </a:spcAft>
                        <a:buNone/>
                      </a:pPr>
                      <a:r>
                        <a:rPr lang="en-US" sz="1500" b="1" i="0" u="none" strike="noStrike" noProof="0">
                          <a:solidFill>
                            <a:srgbClr val="C00000"/>
                          </a:solidFill>
                          <a:latin typeface="+mn-lt"/>
                        </a:rPr>
                        <a:t>Dec. 13,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1611654353"/>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3"/>
                        </a:rPr>
                        <a:t>Kindergarten School Readiness</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11,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extLst>
                  <a:ext uri="{0D108BD9-81ED-4DB2-BD59-A6C34878D82A}">
                    <a16:rowId xmlns:a16="http://schemas.microsoft.com/office/drawing/2014/main" val="2281172304"/>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4"/>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9b639f00-c663-4db8-9f2d-5e59e4353b4b"/>
    <ds:schemaRef ds:uri="ca9d521c-8764-4bcd-84f1-6f7ce6ca6a96"/>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23</TotalTime>
  <Words>3201</Words>
  <Application>Microsoft Office PowerPoint</Application>
  <PresentationFormat>Widescreen</PresentationFormat>
  <Paragraphs>437</Paragraphs>
  <Slides>37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Arial,Sans-Serif</vt:lpstr>
      <vt:lpstr>Calibri</vt:lpstr>
      <vt:lpstr>Courier New</vt:lpstr>
      <vt:lpstr>freight-text-pro</vt:lpstr>
      <vt:lpstr>Museo Slab 500</vt:lpstr>
      <vt:lpstr>Trebuchet MS</vt:lpstr>
      <vt:lpstr>Wingdings</vt:lpstr>
      <vt:lpstr>Office Theme</vt:lpstr>
      <vt:lpstr>December 5,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Civil Rights Data Collection (CRDC)</vt:lpstr>
      <vt:lpstr>Overview</vt:lpstr>
      <vt:lpstr>2023-24 CRDC Timeline</vt:lpstr>
      <vt:lpstr>CDE’s Role</vt:lpstr>
      <vt:lpstr>Other Items to Note on CDE Pre-Population Data</vt:lpstr>
      <vt:lpstr>CRDC Skip Logic – When to Report Zero (0) and When to Use Blanks (null values)</vt:lpstr>
      <vt:lpstr>CRDC Skip Logic Continued- Not Applicable (NA) And Zero (0) Fills in Tables </vt:lpstr>
      <vt:lpstr>Questions &amp; Resources: Civil Rights Data Collection</vt:lpstr>
      <vt:lpstr>Teacher Student Data Link (TSDL)</vt:lpstr>
      <vt:lpstr>What is TSDL?</vt:lpstr>
      <vt:lpstr>CDE Identity Management Roles for TSDL</vt:lpstr>
      <vt:lpstr>Record Expectations</vt:lpstr>
      <vt:lpstr>2024-2025 TSDL Timeline</vt:lpstr>
      <vt:lpstr>HB24-1282 9th Grade Success &amp; Performance Reporting </vt:lpstr>
      <vt:lpstr>HB24-1282 Data Requirements</vt:lpstr>
      <vt:lpstr>HB24-1282 Impact for TSDL</vt:lpstr>
      <vt:lpstr>2024- 2025 Business Rule Updates</vt:lpstr>
      <vt:lpstr>Tips for 2024-2025</vt:lpstr>
      <vt:lpstr>Questions &amp; Resources: TSDL</vt:lpstr>
      <vt:lpstr>Kindergarten School Readiness</vt:lpstr>
      <vt:lpstr>Kindergarten School Readiness (KSR) Important Dates for 24-25 Collection</vt:lpstr>
      <vt:lpstr>Kindergarten School Readiness (KSR) Collection Status</vt:lpstr>
      <vt:lpstr>Reminders  Kindergarten School Readiness (KSR) </vt:lpstr>
      <vt:lpstr>Questions &amp; Resources Kindergarten School Readiness (KSR)</vt:lpstr>
      <vt:lpstr>Non-Public School Fall Enrollment Count</vt:lpstr>
      <vt:lpstr>Non-Public Schools Enrollment Fall Count</vt:lpstr>
      <vt:lpstr>Non-Public Schools Questions &amp; Resources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2024-12-05T15:21:16Z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