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686" r:id="rId1"/>
  </p:sldMasterIdLst>
  <p:notesMasterIdLst>
    <p:notesMasterId r:id="rId47"/>
  </p:notesMasterIdLst>
  <p:handoutMasterIdLst>
    <p:handoutMasterId r:id="rId48"/>
  </p:handoutMasterIdLst>
  <p:sldIdLst>
    <p:sldId id="464" r:id="rId2"/>
    <p:sldId id="671" r:id="rId3"/>
    <p:sldId id="687" r:id="rId4"/>
    <p:sldId id="675" r:id="rId5"/>
    <p:sldId id="676" r:id="rId6"/>
    <p:sldId id="677" r:id="rId7"/>
    <p:sldId id="627" r:id="rId8"/>
    <p:sldId id="628" r:id="rId9"/>
    <p:sldId id="632" r:id="rId10"/>
    <p:sldId id="633" r:id="rId11"/>
    <p:sldId id="641" r:id="rId12"/>
    <p:sldId id="681" r:id="rId13"/>
    <p:sldId id="640" r:id="rId14"/>
    <p:sldId id="699" r:id="rId15"/>
    <p:sldId id="678" r:id="rId16"/>
    <p:sldId id="649" r:id="rId17"/>
    <p:sldId id="694" r:id="rId18"/>
    <p:sldId id="650" r:id="rId19"/>
    <p:sldId id="642" r:id="rId20"/>
    <p:sldId id="643" r:id="rId21"/>
    <p:sldId id="644" r:id="rId22"/>
    <p:sldId id="645" r:id="rId23"/>
    <p:sldId id="682" r:id="rId24"/>
    <p:sldId id="695" r:id="rId25"/>
    <p:sldId id="651" r:id="rId26"/>
    <p:sldId id="652" r:id="rId27"/>
    <p:sldId id="653" r:id="rId28"/>
    <p:sldId id="654" r:id="rId29"/>
    <p:sldId id="655" r:id="rId30"/>
    <p:sldId id="656" r:id="rId31"/>
    <p:sldId id="657" r:id="rId32"/>
    <p:sldId id="658" r:id="rId33"/>
    <p:sldId id="659" r:id="rId34"/>
    <p:sldId id="660" r:id="rId35"/>
    <p:sldId id="661" r:id="rId36"/>
    <p:sldId id="696" r:id="rId37"/>
    <p:sldId id="691" r:id="rId38"/>
    <p:sldId id="688" r:id="rId39"/>
    <p:sldId id="683" r:id="rId40"/>
    <p:sldId id="692" r:id="rId41"/>
    <p:sldId id="689" r:id="rId42"/>
    <p:sldId id="690" r:id="rId43"/>
    <p:sldId id="693" r:id="rId44"/>
    <p:sldId id="670" r:id="rId45"/>
    <p:sldId id="663" r:id="rId46"/>
  </p:sldIdLst>
  <p:sldSz cx="12207875" cy="6858000"/>
  <p:notesSz cx="7315200" cy="9601200"/>
  <p:defaultTextStyle>
    <a:defPPr>
      <a:defRPr lang="en-US"/>
    </a:defPPr>
    <a:lvl1pPr algn="l" rtl="0" fontAlgn="base">
      <a:spcBef>
        <a:spcPct val="0"/>
      </a:spcBef>
      <a:spcAft>
        <a:spcPct val="0"/>
      </a:spcAft>
      <a:defRPr sz="1900" b="1" i="1" kern="1200">
        <a:solidFill>
          <a:schemeClr val="tx1"/>
        </a:solidFill>
        <a:latin typeface="Arial" charset="0"/>
        <a:ea typeface="+mn-ea"/>
        <a:cs typeface="+mn-cs"/>
      </a:defRPr>
    </a:lvl1pPr>
    <a:lvl2pPr marL="609493" algn="l" rtl="0" fontAlgn="base">
      <a:spcBef>
        <a:spcPct val="0"/>
      </a:spcBef>
      <a:spcAft>
        <a:spcPct val="0"/>
      </a:spcAft>
      <a:defRPr sz="1900" b="1" i="1" kern="1200">
        <a:solidFill>
          <a:schemeClr val="tx1"/>
        </a:solidFill>
        <a:latin typeface="Arial" charset="0"/>
        <a:ea typeface="+mn-ea"/>
        <a:cs typeface="+mn-cs"/>
      </a:defRPr>
    </a:lvl2pPr>
    <a:lvl3pPr marL="1218987" algn="l" rtl="0" fontAlgn="base">
      <a:spcBef>
        <a:spcPct val="0"/>
      </a:spcBef>
      <a:spcAft>
        <a:spcPct val="0"/>
      </a:spcAft>
      <a:defRPr sz="1900" b="1" i="1" kern="1200">
        <a:solidFill>
          <a:schemeClr val="tx1"/>
        </a:solidFill>
        <a:latin typeface="Arial" charset="0"/>
        <a:ea typeface="+mn-ea"/>
        <a:cs typeface="+mn-cs"/>
      </a:defRPr>
    </a:lvl3pPr>
    <a:lvl4pPr marL="1828480" algn="l" rtl="0" fontAlgn="base">
      <a:spcBef>
        <a:spcPct val="0"/>
      </a:spcBef>
      <a:spcAft>
        <a:spcPct val="0"/>
      </a:spcAft>
      <a:defRPr sz="1900" b="1" i="1" kern="1200">
        <a:solidFill>
          <a:schemeClr val="tx1"/>
        </a:solidFill>
        <a:latin typeface="Arial" charset="0"/>
        <a:ea typeface="+mn-ea"/>
        <a:cs typeface="+mn-cs"/>
      </a:defRPr>
    </a:lvl4pPr>
    <a:lvl5pPr marL="2437973" algn="l" rtl="0" fontAlgn="base">
      <a:spcBef>
        <a:spcPct val="0"/>
      </a:spcBef>
      <a:spcAft>
        <a:spcPct val="0"/>
      </a:spcAft>
      <a:defRPr sz="1900" b="1" i="1" kern="1200">
        <a:solidFill>
          <a:schemeClr val="tx1"/>
        </a:solidFill>
        <a:latin typeface="Arial" charset="0"/>
        <a:ea typeface="+mn-ea"/>
        <a:cs typeface="+mn-cs"/>
      </a:defRPr>
    </a:lvl5pPr>
    <a:lvl6pPr marL="3047467" algn="l" defTabSz="1218987" rtl="0" eaLnBrk="1" latinLnBrk="0" hangingPunct="1">
      <a:defRPr sz="1900" b="1" i="1" kern="1200">
        <a:solidFill>
          <a:schemeClr val="tx1"/>
        </a:solidFill>
        <a:latin typeface="Arial" charset="0"/>
        <a:ea typeface="+mn-ea"/>
        <a:cs typeface="+mn-cs"/>
      </a:defRPr>
    </a:lvl6pPr>
    <a:lvl7pPr marL="3656960" algn="l" defTabSz="1218987" rtl="0" eaLnBrk="1" latinLnBrk="0" hangingPunct="1">
      <a:defRPr sz="1900" b="1" i="1" kern="1200">
        <a:solidFill>
          <a:schemeClr val="tx1"/>
        </a:solidFill>
        <a:latin typeface="Arial" charset="0"/>
        <a:ea typeface="+mn-ea"/>
        <a:cs typeface="+mn-cs"/>
      </a:defRPr>
    </a:lvl7pPr>
    <a:lvl8pPr marL="4266453" algn="l" defTabSz="1218987" rtl="0" eaLnBrk="1" latinLnBrk="0" hangingPunct="1">
      <a:defRPr sz="1900" b="1" i="1" kern="1200">
        <a:solidFill>
          <a:schemeClr val="tx1"/>
        </a:solidFill>
        <a:latin typeface="Arial" charset="0"/>
        <a:ea typeface="+mn-ea"/>
        <a:cs typeface="+mn-cs"/>
      </a:defRPr>
    </a:lvl8pPr>
    <a:lvl9pPr marL="4875947" algn="l" defTabSz="1218987" rtl="0" eaLnBrk="1" latinLnBrk="0" hangingPunct="1">
      <a:defRPr sz="1900" b="1" i="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584">
          <p15:clr>
            <a:srgbClr val="A4A3A4"/>
          </p15:clr>
        </p15:guide>
        <p15:guide id="2" pos="1218">
          <p15:clr>
            <a:srgbClr val="A4A3A4"/>
          </p15:clr>
        </p15:guide>
      </p15:sldGuideLst>
    </p:ext>
    <p:ext uri="{2D200454-40CA-4A62-9FC3-DE9A4176ACB9}">
      <p15:notesGuideLst xmlns:p15="http://schemas.microsoft.com/office/powerpoint/2012/main">
        <p15:guide id="1" orient="horz" pos="3023" userDrawn="1">
          <p15:clr>
            <a:srgbClr val="A4A3A4"/>
          </p15:clr>
        </p15:guide>
        <p15:guide id="2" pos="230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oren Holden" initials="KH" lastIdx="1" clrIdx="0"/>
  <p:cmAuthor id="1" name="Mundy" initials="LM" lastIdx="5" clrIdx="1"/>
  <p:cmAuthor id="2" name="Greve" initials="KG"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96D5"/>
    <a:srgbClr val="63002F"/>
    <a:srgbClr val="DBEAE8"/>
    <a:srgbClr val="CD106A"/>
    <a:srgbClr val="00ADDC"/>
    <a:srgbClr val="FEB80A"/>
    <a:srgbClr val="738AC8"/>
    <a:srgbClr val="FF0000"/>
    <a:srgbClr val="6FB732"/>
    <a:srgbClr val="758F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87530" autoAdjust="0"/>
  </p:normalViewPr>
  <p:slideViewPr>
    <p:cSldViewPr>
      <p:cViewPr varScale="1">
        <p:scale>
          <a:sx n="101" d="100"/>
          <a:sy n="101" d="100"/>
        </p:scale>
        <p:origin x="816" y="102"/>
      </p:cViewPr>
      <p:guideLst>
        <p:guide orient="horz" pos="1584"/>
        <p:guide pos="1218"/>
      </p:guideLst>
    </p:cSldViewPr>
  </p:slideViewPr>
  <p:outlineViewPr>
    <p:cViewPr>
      <p:scale>
        <a:sx n="33" d="100"/>
        <a:sy n="33" d="100"/>
      </p:scale>
      <p:origin x="48" y="10452"/>
    </p:cViewPr>
  </p:outlineViewPr>
  <p:notesTextViewPr>
    <p:cViewPr>
      <p:scale>
        <a:sx n="100" d="100"/>
        <a:sy n="100" d="100"/>
      </p:scale>
      <p:origin x="0" y="0"/>
    </p:cViewPr>
  </p:notesTextViewPr>
  <p:sorterViewPr>
    <p:cViewPr>
      <p:scale>
        <a:sx n="100" d="100"/>
        <a:sy n="100" d="100"/>
      </p:scale>
      <p:origin x="0" y="-9667"/>
    </p:cViewPr>
  </p:sorterViewPr>
  <p:notesViewPr>
    <p:cSldViewPr>
      <p:cViewPr varScale="1">
        <p:scale>
          <a:sx n="83" d="100"/>
          <a:sy n="83" d="100"/>
        </p:scale>
        <p:origin x="3816" y="108"/>
      </p:cViewPr>
      <p:guideLst>
        <p:guide orient="horz" pos="3023"/>
        <p:guide pos="230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FA09ED-AAE2-4A95-B1DC-9537718971C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9A9DA3A-C8D4-4ABC-B3B3-FF4B0D77FDF8}">
      <dgm:prSet phldrT="[Text]" custT="1"/>
      <dgm:spPr>
        <a:solidFill>
          <a:schemeClr val="accent2"/>
        </a:solidFill>
      </dgm:spPr>
      <dgm:t>
        <a:bodyPr/>
        <a:lstStyle/>
        <a:p>
          <a:pPr algn="l"/>
          <a:r>
            <a:rPr lang="en-US" sz="2400" dirty="0" smtClean="0"/>
            <a:t>1. Overview of the calculation of the collective net pension liability</a:t>
          </a:r>
          <a:endParaRPr lang="en-US" sz="2400" dirty="0"/>
        </a:p>
      </dgm:t>
    </dgm:pt>
    <dgm:pt modelId="{40164FFB-45D0-4832-BC51-65F640AE842A}" type="parTrans" cxnId="{F05E0E30-9A45-47F4-BC66-0D89B1B1122C}">
      <dgm:prSet/>
      <dgm:spPr/>
      <dgm:t>
        <a:bodyPr/>
        <a:lstStyle/>
        <a:p>
          <a:endParaRPr lang="en-US"/>
        </a:p>
      </dgm:t>
    </dgm:pt>
    <dgm:pt modelId="{0E09852D-9393-4B15-974A-E1F50B296CC9}" type="sibTrans" cxnId="{F05E0E30-9A45-47F4-BC66-0D89B1B1122C}">
      <dgm:prSet/>
      <dgm:spPr/>
      <dgm:t>
        <a:bodyPr/>
        <a:lstStyle/>
        <a:p>
          <a:endParaRPr lang="en-US"/>
        </a:p>
      </dgm:t>
    </dgm:pt>
    <dgm:pt modelId="{B9E70FE9-941B-45BB-B47A-69C7DC443D0F}">
      <dgm:prSet phldrT="[Text]" custT="1"/>
      <dgm:spPr>
        <a:solidFill>
          <a:schemeClr val="bg2">
            <a:alpha val="90000"/>
          </a:schemeClr>
        </a:solidFill>
      </dgm:spPr>
      <dgm:t>
        <a:bodyPr/>
        <a:lstStyle/>
        <a:p>
          <a:r>
            <a:rPr lang="en-US" sz="1600" dirty="0" smtClean="0"/>
            <a:t>Total pension liability</a:t>
          </a:r>
          <a:endParaRPr lang="en-US" sz="1600" dirty="0"/>
        </a:p>
      </dgm:t>
    </dgm:pt>
    <dgm:pt modelId="{298C6BD5-E34A-415B-BF4E-A7A3A1950E01}" type="parTrans" cxnId="{EDE88BAF-7956-4285-8AA1-AB392FE53323}">
      <dgm:prSet/>
      <dgm:spPr/>
      <dgm:t>
        <a:bodyPr/>
        <a:lstStyle/>
        <a:p>
          <a:endParaRPr lang="en-US"/>
        </a:p>
      </dgm:t>
    </dgm:pt>
    <dgm:pt modelId="{B778BEB6-B308-4349-8EAE-1AD6D489F8BA}" type="sibTrans" cxnId="{EDE88BAF-7956-4285-8AA1-AB392FE53323}">
      <dgm:prSet/>
      <dgm:spPr/>
      <dgm:t>
        <a:bodyPr/>
        <a:lstStyle/>
        <a:p>
          <a:endParaRPr lang="en-US"/>
        </a:p>
      </dgm:t>
    </dgm:pt>
    <dgm:pt modelId="{E951D8BF-DADD-47F6-B1F6-477CF562EF82}">
      <dgm:prSet phldrT="[Text]" custT="1"/>
      <dgm:spPr>
        <a:solidFill>
          <a:schemeClr val="bg2">
            <a:alpha val="90000"/>
          </a:schemeClr>
        </a:solidFill>
      </dgm:spPr>
      <dgm:t>
        <a:bodyPr/>
        <a:lstStyle/>
        <a:p>
          <a:r>
            <a:rPr lang="en-US" sz="1600" dirty="0" smtClean="0"/>
            <a:t>Discount rate determination</a:t>
          </a:r>
          <a:endParaRPr lang="en-US" sz="1600" dirty="0"/>
        </a:p>
      </dgm:t>
    </dgm:pt>
    <dgm:pt modelId="{0F0EBF0A-D649-4F64-A437-3A0A60CCC4E0}" type="parTrans" cxnId="{68A9D1A9-1AD1-4874-AE6E-E2A392981FD2}">
      <dgm:prSet/>
      <dgm:spPr/>
      <dgm:t>
        <a:bodyPr/>
        <a:lstStyle/>
        <a:p>
          <a:endParaRPr lang="en-US"/>
        </a:p>
      </dgm:t>
    </dgm:pt>
    <dgm:pt modelId="{6A92717E-B377-4BDB-B798-CE35AFA1B5DF}" type="sibTrans" cxnId="{68A9D1A9-1AD1-4874-AE6E-E2A392981FD2}">
      <dgm:prSet/>
      <dgm:spPr/>
      <dgm:t>
        <a:bodyPr/>
        <a:lstStyle/>
        <a:p>
          <a:endParaRPr lang="en-US"/>
        </a:p>
      </dgm:t>
    </dgm:pt>
    <dgm:pt modelId="{EAD106A4-63E7-4266-A3E6-CF532472CB78}">
      <dgm:prSet phldrT="[Text]" custT="1"/>
      <dgm:spPr>
        <a:solidFill>
          <a:schemeClr val="accent2"/>
        </a:solidFill>
      </dgm:spPr>
      <dgm:t>
        <a:bodyPr/>
        <a:lstStyle/>
        <a:p>
          <a:pPr algn="l"/>
          <a:r>
            <a:rPr lang="en-US" sz="2400" dirty="0" smtClean="0"/>
            <a:t>2. Overview of the general GASB 68 reporting process (historically)</a:t>
          </a:r>
          <a:endParaRPr lang="en-US" sz="2400" dirty="0"/>
        </a:p>
      </dgm:t>
    </dgm:pt>
    <dgm:pt modelId="{51FC7328-CB63-40CC-A4E3-3EC78A5ED14E}" type="parTrans" cxnId="{8F26BA78-40A3-4915-895D-968EA3563149}">
      <dgm:prSet/>
      <dgm:spPr/>
      <dgm:t>
        <a:bodyPr/>
        <a:lstStyle/>
        <a:p>
          <a:endParaRPr lang="en-US"/>
        </a:p>
      </dgm:t>
    </dgm:pt>
    <dgm:pt modelId="{CE82E4DE-C741-481C-AE95-BDC4C59A5CDD}" type="sibTrans" cxnId="{8F26BA78-40A3-4915-895D-968EA3563149}">
      <dgm:prSet/>
      <dgm:spPr/>
      <dgm:t>
        <a:bodyPr/>
        <a:lstStyle/>
        <a:p>
          <a:endParaRPr lang="en-US"/>
        </a:p>
      </dgm:t>
    </dgm:pt>
    <dgm:pt modelId="{FE5ADCFA-7D7F-4153-B2F9-385813EFFB99}">
      <dgm:prSet phldrT="[Text]"/>
      <dgm:spPr>
        <a:solidFill>
          <a:schemeClr val="bg2">
            <a:alpha val="90000"/>
          </a:schemeClr>
        </a:solidFill>
      </dgm:spPr>
      <dgm:t>
        <a:bodyPr/>
        <a:lstStyle/>
        <a:p>
          <a:r>
            <a:rPr lang="en-US" dirty="0" smtClean="0"/>
            <a:t>Schedules issued by PERA</a:t>
          </a:r>
          <a:endParaRPr lang="en-US" dirty="0"/>
        </a:p>
      </dgm:t>
    </dgm:pt>
    <dgm:pt modelId="{75D75918-B21D-4A28-9E07-7960108108CA}" type="parTrans" cxnId="{3E61458A-F319-4A28-A68D-B358589E10A9}">
      <dgm:prSet/>
      <dgm:spPr/>
      <dgm:t>
        <a:bodyPr/>
        <a:lstStyle/>
        <a:p>
          <a:endParaRPr lang="en-US"/>
        </a:p>
      </dgm:t>
    </dgm:pt>
    <dgm:pt modelId="{250C0A2E-D71C-4AE5-BA6A-485FB15492B0}" type="sibTrans" cxnId="{3E61458A-F319-4A28-A68D-B358589E10A9}">
      <dgm:prSet/>
      <dgm:spPr/>
      <dgm:t>
        <a:bodyPr/>
        <a:lstStyle/>
        <a:p>
          <a:endParaRPr lang="en-US"/>
        </a:p>
      </dgm:t>
    </dgm:pt>
    <dgm:pt modelId="{CCDEAF1D-2A2E-4D07-BB1F-1C0B56E2F98A}">
      <dgm:prSet phldrT="[Text]"/>
      <dgm:spPr>
        <a:solidFill>
          <a:schemeClr val="bg2">
            <a:alpha val="90000"/>
          </a:schemeClr>
        </a:solidFill>
      </dgm:spPr>
      <dgm:t>
        <a:bodyPr/>
        <a:lstStyle/>
        <a:p>
          <a:r>
            <a:rPr lang="en-US" dirty="0" smtClean="0"/>
            <a:t>Calculations typically performed by employers</a:t>
          </a:r>
          <a:endParaRPr lang="en-US" dirty="0"/>
        </a:p>
      </dgm:t>
    </dgm:pt>
    <dgm:pt modelId="{38A64091-8ACC-472A-8E88-5BA75AEDEF5C}" type="parTrans" cxnId="{53E941E4-DD94-4269-B55E-92989B4B7423}">
      <dgm:prSet/>
      <dgm:spPr/>
      <dgm:t>
        <a:bodyPr/>
        <a:lstStyle/>
        <a:p>
          <a:endParaRPr lang="en-US"/>
        </a:p>
      </dgm:t>
    </dgm:pt>
    <dgm:pt modelId="{AD2AE6FD-BEBE-414F-BB44-5C8B29DE8E4E}" type="sibTrans" cxnId="{53E941E4-DD94-4269-B55E-92989B4B7423}">
      <dgm:prSet/>
      <dgm:spPr/>
      <dgm:t>
        <a:bodyPr/>
        <a:lstStyle/>
        <a:p>
          <a:endParaRPr lang="en-US"/>
        </a:p>
      </dgm:t>
    </dgm:pt>
    <dgm:pt modelId="{327B5399-342A-48BE-B193-3148561B1A23}">
      <dgm:prSet phldrT="[Text]" custT="1"/>
      <dgm:spPr>
        <a:solidFill>
          <a:schemeClr val="accent2"/>
        </a:solidFill>
      </dgm:spPr>
      <dgm:t>
        <a:bodyPr/>
        <a:lstStyle/>
        <a:p>
          <a:pPr algn="l"/>
          <a:r>
            <a:rPr lang="en-US" sz="2400" dirty="0" smtClean="0"/>
            <a:t>5. Comprehensive educational journal entry discussion</a:t>
          </a:r>
          <a:endParaRPr lang="en-US" sz="2400" dirty="0"/>
        </a:p>
      </dgm:t>
    </dgm:pt>
    <dgm:pt modelId="{64603B67-E6E2-4037-8FB4-8D3C990F58D2}" type="parTrans" cxnId="{25090354-7890-4AAA-91D4-E930711BC855}">
      <dgm:prSet/>
      <dgm:spPr/>
      <dgm:t>
        <a:bodyPr/>
        <a:lstStyle/>
        <a:p>
          <a:endParaRPr lang="en-US"/>
        </a:p>
      </dgm:t>
    </dgm:pt>
    <dgm:pt modelId="{9CF19E70-1DCC-4B8E-A6B6-1B22B90DFA43}" type="sibTrans" cxnId="{25090354-7890-4AAA-91D4-E930711BC855}">
      <dgm:prSet/>
      <dgm:spPr/>
      <dgm:t>
        <a:bodyPr/>
        <a:lstStyle/>
        <a:p>
          <a:endParaRPr lang="en-US"/>
        </a:p>
      </dgm:t>
    </dgm:pt>
    <dgm:pt modelId="{AA4B32FD-6B6E-41E1-9FA2-65AF8469C79D}">
      <dgm:prSet phldrT="[Text]"/>
      <dgm:spPr>
        <a:solidFill>
          <a:schemeClr val="bg2">
            <a:alpha val="90000"/>
          </a:schemeClr>
        </a:solidFill>
      </dgm:spPr>
      <dgm:t>
        <a:bodyPr/>
        <a:lstStyle/>
        <a:p>
          <a:r>
            <a:rPr lang="en-US" dirty="0" smtClean="0"/>
            <a:t>What are the typical entries?</a:t>
          </a:r>
          <a:endParaRPr lang="en-US" dirty="0"/>
        </a:p>
      </dgm:t>
    </dgm:pt>
    <dgm:pt modelId="{DE8D2264-EEF1-48CE-B195-88BADFB0E59E}" type="parTrans" cxnId="{77C47C78-2E72-4CFB-A50B-82DAFDFDE22F}">
      <dgm:prSet/>
      <dgm:spPr/>
      <dgm:t>
        <a:bodyPr/>
        <a:lstStyle/>
        <a:p>
          <a:endParaRPr lang="en-US"/>
        </a:p>
      </dgm:t>
    </dgm:pt>
    <dgm:pt modelId="{40188103-C47F-4CC4-AE51-B95FB89A802D}" type="sibTrans" cxnId="{77C47C78-2E72-4CFB-A50B-82DAFDFDE22F}">
      <dgm:prSet/>
      <dgm:spPr/>
      <dgm:t>
        <a:bodyPr/>
        <a:lstStyle/>
        <a:p>
          <a:endParaRPr lang="en-US"/>
        </a:p>
      </dgm:t>
    </dgm:pt>
    <dgm:pt modelId="{C0CA3C2E-ED8C-477B-BE2C-2017FE6D0066}">
      <dgm:prSet phldrT="[Text]" custT="1"/>
      <dgm:spPr>
        <a:solidFill>
          <a:schemeClr val="bg2">
            <a:alpha val="90000"/>
          </a:schemeClr>
        </a:solidFill>
      </dgm:spPr>
      <dgm:t>
        <a:bodyPr/>
        <a:lstStyle/>
        <a:p>
          <a:r>
            <a:rPr lang="en-US" sz="1600" dirty="0" smtClean="0"/>
            <a:t>Fiduciary net position</a:t>
          </a:r>
          <a:endParaRPr lang="en-US" sz="1600" dirty="0"/>
        </a:p>
      </dgm:t>
    </dgm:pt>
    <dgm:pt modelId="{B20D9301-1CBB-47CE-9A5B-CB8AAC4B89E1}" type="parTrans" cxnId="{4E21435B-08C9-4F60-868F-E73C9688E3A1}">
      <dgm:prSet/>
      <dgm:spPr/>
      <dgm:t>
        <a:bodyPr/>
        <a:lstStyle/>
        <a:p>
          <a:endParaRPr lang="en-US"/>
        </a:p>
      </dgm:t>
    </dgm:pt>
    <dgm:pt modelId="{B418173D-3C00-49E5-8ADA-9226E761E927}" type="sibTrans" cxnId="{4E21435B-08C9-4F60-868F-E73C9688E3A1}">
      <dgm:prSet/>
      <dgm:spPr/>
      <dgm:t>
        <a:bodyPr/>
        <a:lstStyle/>
        <a:p>
          <a:endParaRPr lang="en-US"/>
        </a:p>
      </dgm:t>
    </dgm:pt>
    <dgm:pt modelId="{F74976AB-998F-4C86-B082-DD4635D9D79B}">
      <dgm:prSet phldrT="[Text]"/>
      <dgm:spPr>
        <a:solidFill>
          <a:schemeClr val="bg2">
            <a:alpha val="90000"/>
          </a:schemeClr>
        </a:solidFill>
      </dgm:spPr>
      <dgm:t>
        <a:bodyPr/>
        <a:lstStyle/>
        <a:p>
          <a:r>
            <a:rPr lang="en-US" dirty="0" smtClean="0"/>
            <a:t>What does each typical entry mean?</a:t>
          </a:r>
          <a:endParaRPr lang="en-US" dirty="0"/>
        </a:p>
      </dgm:t>
    </dgm:pt>
    <dgm:pt modelId="{BFA8F379-40DA-44E3-8D79-C770B48F8D64}" type="parTrans" cxnId="{7DE7F2CD-394A-4ECF-A1EC-6B3B7E2006A5}">
      <dgm:prSet/>
      <dgm:spPr/>
      <dgm:t>
        <a:bodyPr/>
        <a:lstStyle/>
        <a:p>
          <a:endParaRPr lang="en-US"/>
        </a:p>
      </dgm:t>
    </dgm:pt>
    <dgm:pt modelId="{339B9376-D6DC-4392-982B-FC15A366E550}" type="sibTrans" cxnId="{7DE7F2CD-394A-4ECF-A1EC-6B3B7E2006A5}">
      <dgm:prSet/>
      <dgm:spPr/>
      <dgm:t>
        <a:bodyPr/>
        <a:lstStyle/>
        <a:p>
          <a:endParaRPr lang="en-US"/>
        </a:p>
      </dgm:t>
    </dgm:pt>
    <dgm:pt modelId="{2DBBE8E5-3FCB-4AC2-AECE-BB2455BC119F}">
      <dgm:prSet phldrT="[Text]" custT="1"/>
      <dgm:spPr>
        <a:solidFill>
          <a:schemeClr val="accent2"/>
        </a:solidFill>
      </dgm:spPr>
      <dgm:t>
        <a:bodyPr/>
        <a:lstStyle/>
        <a:p>
          <a:pPr algn="l"/>
          <a:r>
            <a:rPr lang="en-US" sz="2400" dirty="0" smtClean="0"/>
            <a:t>3. General overview of SB 18-200</a:t>
          </a:r>
          <a:endParaRPr lang="en-US" sz="2400" dirty="0"/>
        </a:p>
      </dgm:t>
    </dgm:pt>
    <dgm:pt modelId="{647F34F0-CD29-46B1-940E-89BAAA9A8F09}" type="parTrans" cxnId="{C0359C74-3525-48CA-8063-03938AD73768}">
      <dgm:prSet/>
      <dgm:spPr/>
      <dgm:t>
        <a:bodyPr/>
        <a:lstStyle/>
        <a:p>
          <a:endParaRPr lang="en-US"/>
        </a:p>
      </dgm:t>
    </dgm:pt>
    <dgm:pt modelId="{1D175A76-F4B8-44B5-8552-1125358233AF}" type="sibTrans" cxnId="{C0359C74-3525-48CA-8063-03938AD73768}">
      <dgm:prSet/>
      <dgm:spPr/>
      <dgm:t>
        <a:bodyPr/>
        <a:lstStyle/>
        <a:p>
          <a:endParaRPr lang="en-US"/>
        </a:p>
      </dgm:t>
    </dgm:pt>
    <dgm:pt modelId="{DED8FED5-2CDD-4067-8E68-60CE907E0BB4}">
      <dgm:prSet phldrT="[Text]" custT="1"/>
      <dgm:spPr>
        <a:solidFill>
          <a:schemeClr val="accent2"/>
        </a:solidFill>
      </dgm:spPr>
      <dgm:t>
        <a:bodyPr/>
        <a:lstStyle/>
        <a:p>
          <a:pPr algn="l"/>
          <a:r>
            <a:rPr lang="en-US" sz="2400" dirty="0" smtClean="0"/>
            <a:t>4. Changes to look out for with GASB 68</a:t>
          </a:r>
          <a:endParaRPr lang="en-US" sz="2400" dirty="0"/>
        </a:p>
      </dgm:t>
    </dgm:pt>
    <dgm:pt modelId="{9E1FCD64-4C8D-4C4B-9812-43F0CC7061B8}" type="parTrans" cxnId="{A174024F-7C27-4BB1-92C9-FB7460B60AA3}">
      <dgm:prSet/>
      <dgm:spPr/>
      <dgm:t>
        <a:bodyPr/>
        <a:lstStyle/>
        <a:p>
          <a:endParaRPr lang="en-US"/>
        </a:p>
      </dgm:t>
    </dgm:pt>
    <dgm:pt modelId="{46B3C9DC-7CBA-4314-A7A7-BCB404DA9DCF}" type="sibTrans" cxnId="{A174024F-7C27-4BB1-92C9-FB7460B60AA3}">
      <dgm:prSet/>
      <dgm:spPr/>
      <dgm:t>
        <a:bodyPr/>
        <a:lstStyle/>
        <a:p>
          <a:endParaRPr lang="en-US"/>
        </a:p>
      </dgm:t>
    </dgm:pt>
    <dgm:pt modelId="{629C42D1-9F16-4011-8D0F-8D51767C4236}">
      <dgm:prSet phldrT="[Text]"/>
      <dgm:spPr>
        <a:solidFill>
          <a:schemeClr val="bg2">
            <a:alpha val="90000"/>
          </a:schemeClr>
        </a:solidFill>
      </dgm:spPr>
      <dgm:t>
        <a:bodyPr/>
        <a:lstStyle/>
        <a:p>
          <a:r>
            <a:rPr lang="en-US" dirty="0" smtClean="0"/>
            <a:t>Changes to contributions</a:t>
          </a:r>
          <a:endParaRPr lang="en-US" dirty="0"/>
        </a:p>
      </dgm:t>
    </dgm:pt>
    <dgm:pt modelId="{851F3D02-C5B4-426D-B222-9E3B93BD0C6C}" type="parTrans" cxnId="{D0E9AAFA-1343-453B-8F7D-6696133E3950}">
      <dgm:prSet/>
      <dgm:spPr/>
      <dgm:t>
        <a:bodyPr/>
        <a:lstStyle/>
        <a:p>
          <a:endParaRPr lang="en-US"/>
        </a:p>
      </dgm:t>
    </dgm:pt>
    <dgm:pt modelId="{8FB08851-E694-4DA9-9AAA-C287DEF519AB}" type="sibTrans" cxnId="{D0E9AAFA-1343-453B-8F7D-6696133E3950}">
      <dgm:prSet/>
      <dgm:spPr/>
      <dgm:t>
        <a:bodyPr/>
        <a:lstStyle/>
        <a:p>
          <a:endParaRPr lang="en-US"/>
        </a:p>
      </dgm:t>
    </dgm:pt>
    <dgm:pt modelId="{294B3A1D-2293-4ADF-8E11-22832D5DECAC}">
      <dgm:prSet phldrT="[Text]"/>
      <dgm:spPr>
        <a:solidFill>
          <a:schemeClr val="bg2">
            <a:alpha val="90000"/>
          </a:schemeClr>
        </a:solidFill>
      </dgm:spPr>
      <dgm:t>
        <a:bodyPr/>
        <a:lstStyle/>
        <a:p>
          <a:r>
            <a:rPr lang="en-US" dirty="0" smtClean="0"/>
            <a:t>Changes to benefits</a:t>
          </a:r>
          <a:endParaRPr lang="en-US" dirty="0"/>
        </a:p>
      </dgm:t>
    </dgm:pt>
    <dgm:pt modelId="{6FF5A737-4CAC-4D98-A4C6-9264A8E045EB}" type="parTrans" cxnId="{7FC15E09-85C1-4700-85B7-900A53F2E3EB}">
      <dgm:prSet/>
      <dgm:spPr/>
      <dgm:t>
        <a:bodyPr/>
        <a:lstStyle/>
        <a:p>
          <a:endParaRPr lang="en-US"/>
        </a:p>
      </dgm:t>
    </dgm:pt>
    <dgm:pt modelId="{2B20E176-22BF-404F-8EEF-6E61206C9062}" type="sibTrans" cxnId="{7FC15E09-85C1-4700-85B7-900A53F2E3EB}">
      <dgm:prSet/>
      <dgm:spPr/>
      <dgm:t>
        <a:bodyPr/>
        <a:lstStyle/>
        <a:p>
          <a:endParaRPr lang="en-US"/>
        </a:p>
      </dgm:t>
    </dgm:pt>
    <dgm:pt modelId="{C14D0F8C-11F3-4ACD-A6ED-7A573FCECEC0}">
      <dgm:prSet phldrT="[Text]"/>
      <dgm:spPr>
        <a:solidFill>
          <a:schemeClr val="bg2">
            <a:alpha val="90000"/>
          </a:schemeClr>
        </a:solidFill>
      </dgm:spPr>
      <dgm:t>
        <a:bodyPr/>
        <a:lstStyle/>
        <a:p>
          <a:r>
            <a:rPr lang="en-US" dirty="0" smtClean="0"/>
            <a:t>Special funding situation for certain divisions</a:t>
          </a:r>
          <a:endParaRPr lang="en-US" dirty="0"/>
        </a:p>
      </dgm:t>
    </dgm:pt>
    <dgm:pt modelId="{05FA3213-BF9B-4D9F-9211-319470F2AE97}" type="parTrans" cxnId="{CAB38959-CE0B-4330-B449-C9ED5A680774}">
      <dgm:prSet/>
      <dgm:spPr/>
      <dgm:t>
        <a:bodyPr/>
        <a:lstStyle/>
        <a:p>
          <a:endParaRPr lang="en-US"/>
        </a:p>
      </dgm:t>
    </dgm:pt>
    <dgm:pt modelId="{FFC1E77A-DB58-48A1-8D80-41CE211FD3E5}" type="sibTrans" cxnId="{CAB38959-CE0B-4330-B449-C9ED5A680774}">
      <dgm:prSet/>
      <dgm:spPr/>
      <dgm:t>
        <a:bodyPr/>
        <a:lstStyle/>
        <a:p>
          <a:endParaRPr lang="en-US"/>
        </a:p>
      </dgm:t>
    </dgm:pt>
    <dgm:pt modelId="{E26E34BC-7EE5-4A11-BF44-645B41CE9007}">
      <dgm:prSet phldrT="[Text]"/>
      <dgm:spPr>
        <a:solidFill>
          <a:schemeClr val="bg2">
            <a:alpha val="90000"/>
          </a:schemeClr>
        </a:solidFill>
      </dgm:spPr>
      <dgm:t>
        <a:bodyPr/>
        <a:lstStyle/>
        <a:p>
          <a:r>
            <a:rPr lang="en-US" dirty="0" smtClean="0"/>
            <a:t>Change in discount rate for certain divisions</a:t>
          </a:r>
          <a:endParaRPr lang="en-US" dirty="0"/>
        </a:p>
      </dgm:t>
    </dgm:pt>
    <dgm:pt modelId="{31A23C82-5D38-4C84-8194-071D3CEEAA7B}" type="parTrans" cxnId="{6BE439BA-CE03-4C77-B549-5F46019D11D7}">
      <dgm:prSet/>
      <dgm:spPr/>
      <dgm:t>
        <a:bodyPr/>
        <a:lstStyle/>
        <a:p>
          <a:endParaRPr lang="en-US"/>
        </a:p>
      </dgm:t>
    </dgm:pt>
    <dgm:pt modelId="{758F6EAA-2C3C-4FA3-AB2D-1FA6072FAD66}" type="sibTrans" cxnId="{6BE439BA-CE03-4C77-B549-5F46019D11D7}">
      <dgm:prSet/>
      <dgm:spPr/>
      <dgm:t>
        <a:bodyPr/>
        <a:lstStyle/>
        <a:p>
          <a:endParaRPr lang="en-US"/>
        </a:p>
      </dgm:t>
    </dgm:pt>
    <dgm:pt modelId="{9CC6BAF7-D332-457A-8464-3A26C2888722}" type="pres">
      <dgm:prSet presAssocID="{DBFA09ED-AAE2-4A95-B1DC-9537718971CF}" presName="Name0" presStyleCnt="0">
        <dgm:presLayoutVars>
          <dgm:dir/>
          <dgm:animLvl val="lvl"/>
          <dgm:resizeHandles val="exact"/>
        </dgm:presLayoutVars>
      </dgm:prSet>
      <dgm:spPr/>
      <dgm:t>
        <a:bodyPr/>
        <a:lstStyle/>
        <a:p>
          <a:endParaRPr lang="en-US"/>
        </a:p>
      </dgm:t>
    </dgm:pt>
    <dgm:pt modelId="{5B49575F-E0C5-4FFA-B04A-6677331B9F57}" type="pres">
      <dgm:prSet presAssocID="{C9A9DA3A-C8D4-4ABC-B3B3-FF4B0D77FDF8}" presName="linNode" presStyleCnt="0"/>
      <dgm:spPr/>
    </dgm:pt>
    <dgm:pt modelId="{E7FBFCC2-4A2B-4900-B02E-D3ABFA4B822B}" type="pres">
      <dgm:prSet presAssocID="{C9A9DA3A-C8D4-4ABC-B3B3-FF4B0D77FDF8}" presName="parentText" presStyleLbl="node1" presStyleIdx="0" presStyleCnt="5" custScaleX="217692">
        <dgm:presLayoutVars>
          <dgm:chMax val="1"/>
          <dgm:bulletEnabled val="1"/>
        </dgm:presLayoutVars>
      </dgm:prSet>
      <dgm:spPr/>
      <dgm:t>
        <a:bodyPr/>
        <a:lstStyle/>
        <a:p>
          <a:endParaRPr lang="en-US"/>
        </a:p>
      </dgm:t>
    </dgm:pt>
    <dgm:pt modelId="{7BA66F35-226B-4683-A2E7-EE20ED9412DF}" type="pres">
      <dgm:prSet presAssocID="{C9A9DA3A-C8D4-4ABC-B3B3-FF4B0D77FDF8}" presName="descendantText" presStyleLbl="alignAccFollowNode1" presStyleIdx="0" presStyleCnt="5">
        <dgm:presLayoutVars>
          <dgm:bulletEnabled val="1"/>
        </dgm:presLayoutVars>
      </dgm:prSet>
      <dgm:spPr/>
      <dgm:t>
        <a:bodyPr/>
        <a:lstStyle/>
        <a:p>
          <a:endParaRPr lang="en-US"/>
        </a:p>
      </dgm:t>
    </dgm:pt>
    <dgm:pt modelId="{13B9C2F7-979E-47E6-BC1E-BE4D9F591900}" type="pres">
      <dgm:prSet presAssocID="{0E09852D-9393-4B15-974A-E1F50B296CC9}" presName="sp" presStyleCnt="0"/>
      <dgm:spPr/>
    </dgm:pt>
    <dgm:pt modelId="{7AC4FC94-B0F7-446F-9E32-FDA6AF89449E}" type="pres">
      <dgm:prSet presAssocID="{EAD106A4-63E7-4266-A3E6-CF532472CB78}" presName="linNode" presStyleCnt="0"/>
      <dgm:spPr/>
    </dgm:pt>
    <dgm:pt modelId="{56666AF4-FA5C-43D6-B55E-247ED5E36BB7}" type="pres">
      <dgm:prSet presAssocID="{EAD106A4-63E7-4266-A3E6-CF532472CB78}" presName="parentText" presStyleLbl="node1" presStyleIdx="1" presStyleCnt="5" custScaleX="221025">
        <dgm:presLayoutVars>
          <dgm:chMax val="1"/>
          <dgm:bulletEnabled val="1"/>
        </dgm:presLayoutVars>
      </dgm:prSet>
      <dgm:spPr/>
      <dgm:t>
        <a:bodyPr/>
        <a:lstStyle/>
        <a:p>
          <a:endParaRPr lang="en-US"/>
        </a:p>
      </dgm:t>
    </dgm:pt>
    <dgm:pt modelId="{D8C10943-E7FA-417C-B250-F7AC93DE96F8}" type="pres">
      <dgm:prSet presAssocID="{EAD106A4-63E7-4266-A3E6-CF532472CB78}" presName="descendantText" presStyleLbl="alignAccFollowNode1" presStyleIdx="1" presStyleCnt="5">
        <dgm:presLayoutVars>
          <dgm:bulletEnabled val="1"/>
        </dgm:presLayoutVars>
      </dgm:prSet>
      <dgm:spPr/>
      <dgm:t>
        <a:bodyPr/>
        <a:lstStyle/>
        <a:p>
          <a:endParaRPr lang="en-US"/>
        </a:p>
      </dgm:t>
    </dgm:pt>
    <dgm:pt modelId="{BDB457E9-AC96-449A-ABDA-78A601A4F708}" type="pres">
      <dgm:prSet presAssocID="{CE82E4DE-C741-481C-AE95-BDC4C59A5CDD}" presName="sp" presStyleCnt="0"/>
      <dgm:spPr/>
    </dgm:pt>
    <dgm:pt modelId="{8C549110-63BC-4C09-9EC5-907E4B814327}" type="pres">
      <dgm:prSet presAssocID="{2DBBE8E5-3FCB-4AC2-AECE-BB2455BC119F}" presName="linNode" presStyleCnt="0"/>
      <dgm:spPr/>
    </dgm:pt>
    <dgm:pt modelId="{5A7DEF7D-810B-4C97-BA71-2F63B9EBF66D}" type="pres">
      <dgm:prSet presAssocID="{2DBBE8E5-3FCB-4AC2-AECE-BB2455BC119F}" presName="parentText" presStyleLbl="node1" presStyleIdx="2" presStyleCnt="5" custScaleX="217763" custLinFactNeighborX="-1632">
        <dgm:presLayoutVars>
          <dgm:chMax val="1"/>
          <dgm:bulletEnabled val="1"/>
        </dgm:presLayoutVars>
      </dgm:prSet>
      <dgm:spPr/>
      <dgm:t>
        <a:bodyPr/>
        <a:lstStyle/>
        <a:p>
          <a:endParaRPr lang="en-US"/>
        </a:p>
      </dgm:t>
    </dgm:pt>
    <dgm:pt modelId="{F347F310-2BFD-43A5-96BE-634E6FF39F87}" type="pres">
      <dgm:prSet presAssocID="{2DBBE8E5-3FCB-4AC2-AECE-BB2455BC119F}" presName="descendantText" presStyleLbl="alignAccFollowNode1" presStyleIdx="2" presStyleCnt="5">
        <dgm:presLayoutVars>
          <dgm:bulletEnabled val="1"/>
        </dgm:presLayoutVars>
      </dgm:prSet>
      <dgm:spPr/>
      <dgm:t>
        <a:bodyPr/>
        <a:lstStyle/>
        <a:p>
          <a:endParaRPr lang="en-US"/>
        </a:p>
      </dgm:t>
    </dgm:pt>
    <dgm:pt modelId="{2B576ECF-DD7E-43B0-9BAD-D8520D9C47A0}" type="pres">
      <dgm:prSet presAssocID="{1D175A76-F4B8-44B5-8552-1125358233AF}" presName="sp" presStyleCnt="0"/>
      <dgm:spPr/>
    </dgm:pt>
    <dgm:pt modelId="{0042BFFF-04BD-4484-8752-CA6FB23F62C8}" type="pres">
      <dgm:prSet presAssocID="{DED8FED5-2CDD-4067-8E68-60CE907E0BB4}" presName="linNode" presStyleCnt="0"/>
      <dgm:spPr/>
    </dgm:pt>
    <dgm:pt modelId="{00628ED7-4489-4A09-BB97-7A4742CEFBFD}" type="pres">
      <dgm:prSet presAssocID="{DED8FED5-2CDD-4067-8E68-60CE907E0BB4}" presName="parentText" presStyleLbl="node1" presStyleIdx="3" presStyleCnt="5" custScaleX="217763">
        <dgm:presLayoutVars>
          <dgm:chMax val="1"/>
          <dgm:bulletEnabled val="1"/>
        </dgm:presLayoutVars>
      </dgm:prSet>
      <dgm:spPr/>
      <dgm:t>
        <a:bodyPr/>
        <a:lstStyle/>
        <a:p>
          <a:endParaRPr lang="en-US"/>
        </a:p>
      </dgm:t>
    </dgm:pt>
    <dgm:pt modelId="{E0BE191C-3FB7-40BF-964D-E0A254F25DDC}" type="pres">
      <dgm:prSet presAssocID="{DED8FED5-2CDD-4067-8E68-60CE907E0BB4}" presName="descendantText" presStyleLbl="alignAccFollowNode1" presStyleIdx="3" presStyleCnt="5">
        <dgm:presLayoutVars>
          <dgm:bulletEnabled val="1"/>
        </dgm:presLayoutVars>
      </dgm:prSet>
      <dgm:spPr/>
      <dgm:t>
        <a:bodyPr/>
        <a:lstStyle/>
        <a:p>
          <a:endParaRPr lang="en-US"/>
        </a:p>
      </dgm:t>
    </dgm:pt>
    <dgm:pt modelId="{E5FF472E-4E40-4984-8493-86597A9ADC03}" type="pres">
      <dgm:prSet presAssocID="{46B3C9DC-7CBA-4314-A7A7-BCB404DA9DCF}" presName="sp" presStyleCnt="0"/>
      <dgm:spPr/>
    </dgm:pt>
    <dgm:pt modelId="{A4FBACF6-B1E5-4492-9803-DEDA7858AC3C}" type="pres">
      <dgm:prSet presAssocID="{327B5399-342A-48BE-B193-3148561B1A23}" presName="linNode" presStyleCnt="0"/>
      <dgm:spPr/>
    </dgm:pt>
    <dgm:pt modelId="{F93D79B0-6A36-48BA-89EB-0198519C91B5}" type="pres">
      <dgm:prSet presAssocID="{327B5399-342A-48BE-B193-3148561B1A23}" presName="parentText" presStyleLbl="node1" presStyleIdx="4" presStyleCnt="5" custScaleX="217763">
        <dgm:presLayoutVars>
          <dgm:chMax val="1"/>
          <dgm:bulletEnabled val="1"/>
        </dgm:presLayoutVars>
      </dgm:prSet>
      <dgm:spPr/>
      <dgm:t>
        <a:bodyPr/>
        <a:lstStyle/>
        <a:p>
          <a:endParaRPr lang="en-US"/>
        </a:p>
      </dgm:t>
    </dgm:pt>
    <dgm:pt modelId="{E34D0444-B628-4EE0-90B4-3380DD8F9267}" type="pres">
      <dgm:prSet presAssocID="{327B5399-342A-48BE-B193-3148561B1A23}" presName="descendantText" presStyleLbl="alignAccFollowNode1" presStyleIdx="4" presStyleCnt="5">
        <dgm:presLayoutVars>
          <dgm:bulletEnabled val="1"/>
        </dgm:presLayoutVars>
      </dgm:prSet>
      <dgm:spPr/>
      <dgm:t>
        <a:bodyPr/>
        <a:lstStyle/>
        <a:p>
          <a:endParaRPr lang="en-US"/>
        </a:p>
      </dgm:t>
    </dgm:pt>
  </dgm:ptLst>
  <dgm:cxnLst>
    <dgm:cxn modelId="{DA7EF4FC-8613-4894-B157-3909A1C1CF78}" type="presOf" srcId="{CCDEAF1D-2A2E-4D07-BB1F-1C0B56E2F98A}" destId="{D8C10943-E7FA-417C-B250-F7AC93DE96F8}" srcOrd="0" destOrd="1" presId="urn:microsoft.com/office/officeart/2005/8/layout/vList5"/>
    <dgm:cxn modelId="{C7CB9C0A-765C-4EA9-91F6-8E4D5AB40CA0}" type="presOf" srcId="{327B5399-342A-48BE-B193-3148561B1A23}" destId="{F93D79B0-6A36-48BA-89EB-0198519C91B5}" srcOrd="0" destOrd="0" presId="urn:microsoft.com/office/officeart/2005/8/layout/vList5"/>
    <dgm:cxn modelId="{A174024F-7C27-4BB1-92C9-FB7460B60AA3}" srcId="{DBFA09ED-AAE2-4A95-B1DC-9537718971CF}" destId="{DED8FED5-2CDD-4067-8E68-60CE907E0BB4}" srcOrd="3" destOrd="0" parTransId="{9E1FCD64-4C8D-4C4B-9812-43F0CC7061B8}" sibTransId="{46B3C9DC-7CBA-4314-A7A7-BCB404DA9DCF}"/>
    <dgm:cxn modelId="{EEB7A3E0-DF08-426D-A2B3-8FF104AF1501}" type="presOf" srcId="{EAD106A4-63E7-4266-A3E6-CF532472CB78}" destId="{56666AF4-FA5C-43D6-B55E-247ED5E36BB7}" srcOrd="0" destOrd="0" presId="urn:microsoft.com/office/officeart/2005/8/layout/vList5"/>
    <dgm:cxn modelId="{B5FA9237-9833-439F-B134-B38DDE990B52}" type="presOf" srcId="{294B3A1D-2293-4ADF-8E11-22832D5DECAC}" destId="{F347F310-2BFD-43A5-96BE-634E6FF39F87}" srcOrd="0" destOrd="1" presId="urn:microsoft.com/office/officeart/2005/8/layout/vList5"/>
    <dgm:cxn modelId="{D284A037-1BFB-449F-BCA9-D4664F83B515}" type="presOf" srcId="{2DBBE8E5-3FCB-4AC2-AECE-BB2455BC119F}" destId="{5A7DEF7D-810B-4C97-BA71-2F63B9EBF66D}" srcOrd="0" destOrd="0" presId="urn:microsoft.com/office/officeart/2005/8/layout/vList5"/>
    <dgm:cxn modelId="{C0359C74-3525-48CA-8063-03938AD73768}" srcId="{DBFA09ED-AAE2-4A95-B1DC-9537718971CF}" destId="{2DBBE8E5-3FCB-4AC2-AECE-BB2455BC119F}" srcOrd="2" destOrd="0" parTransId="{647F34F0-CD29-46B1-940E-89BAAA9A8F09}" sibTransId="{1D175A76-F4B8-44B5-8552-1125358233AF}"/>
    <dgm:cxn modelId="{7FC15E09-85C1-4700-85B7-900A53F2E3EB}" srcId="{2DBBE8E5-3FCB-4AC2-AECE-BB2455BC119F}" destId="{294B3A1D-2293-4ADF-8E11-22832D5DECAC}" srcOrd="1" destOrd="0" parTransId="{6FF5A737-4CAC-4D98-A4C6-9264A8E045EB}" sibTransId="{2B20E176-22BF-404F-8EEF-6E61206C9062}"/>
    <dgm:cxn modelId="{47590DE8-B356-448A-98B3-EDDE5BBBA116}" type="presOf" srcId="{C0CA3C2E-ED8C-477B-BE2C-2017FE6D0066}" destId="{7BA66F35-226B-4683-A2E7-EE20ED9412DF}" srcOrd="0" destOrd="2" presId="urn:microsoft.com/office/officeart/2005/8/layout/vList5"/>
    <dgm:cxn modelId="{7DE7F2CD-394A-4ECF-A1EC-6B3B7E2006A5}" srcId="{327B5399-342A-48BE-B193-3148561B1A23}" destId="{F74976AB-998F-4C86-B082-DD4635D9D79B}" srcOrd="1" destOrd="0" parTransId="{BFA8F379-40DA-44E3-8D79-C770B48F8D64}" sibTransId="{339B9376-D6DC-4392-982B-FC15A366E550}"/>
    <dgm:cxn modelId="{68A9D1A9-1AD1-4874-AE6E-E2A392981FD2}" srcId="{C9A9DA3A-C8D4-4ABC-B3B3-FF4B0D77FDF8}" destId="{E951D8BF-DADD-47F6-B1F6-477CF562EF82}" srcOrd="1" destOrd="0" parTransId="{0F0EBF0A-D649-4F64-A437-3A0A60CCC4E0}" sibTransId="{6A92717E-B377-4BDB-B798-CE35AFA1B5DF}"/>
    <dgm:cxn modelId="{4E21435B-08C9-4F60-868F-E73C9688E3A1}" srcId="{C9A9DA3A-C8D4-4ABC-B3B3-FF4B0D77FDF8}" destId="{C0CA3C2E-ED8C-477B-BE2C-2017FE6D0066}" srcOrd="2" destOrd="0" parTransId="{B20D9301-1CBB-47CE-9A5B-CB8AAC4B89E1}" sibTransId="{B418173D-3C00-49E5-8ADA-9226E761E927}"/>
    <dgm:cxn modelId="{CAB38959-CE0B-4330-B449-C9ED5A680774}" srcId="{DED8FED5-2CDD-4067-8E68-60CE907E0BB4}" destId="{C14D0F8C-11F3-4ACD-A6ED-7A573FCECEC0}" srcOrd="0" destOrd="0" parTransId="{05FA3213-BF9B-4D9F-9211-319470F2AE97}" sibTransId="{FFC1E77A-DB58-48A1-8D80-41CE211FD3E5}"/>
    <dgm:cxn modelId="{875A6712-3E7C-4257-9E64-450E02E6966A}" type="presOf" srcId="{629C42D1-9F16-4011-8D0F-8D51767C4236}" destId="{F347F310-2BFD-43A5-96BE-634E6FF39F87}" srcOrd="0" destOrd="0" presId="urn:microsoft.com/office/officeart/2005/8/layout/vList5"/>
    <dgm:cxn modelId="{C81A013B-59AF-47FC-AB5C-31E71BD85A96}" type="presOf" srcId="{FE5ADCFA-7D7F-4153-B2F9-385813EFFB99}" destId="{D8C10943-E7FA-417C-B250-F7AC93DE96F8}" srcOrd="0" destOrd="0" presId="urn:microsoft.com/office/officeart/2005/8/layout/vList5"/>
    <dgm:cxn modelId="{25090354-7890-4AAA-91D4-E930711BC855}" srcId="{DBFA09ED-AAE2-4A95-B1DC-9537718971CF}" destId="{327B5399-342A-48BE-B193-3148561B1A23}" srcOrd="4" destOrd="0" parTransId="{64603B67-E6E2-4037-8FB4-8D3C990F58D2}" sibTransId="{9CF19E70-1DCC-4B8E-A6B6-1B22B90DFA43}"/>
    <dgm:cxn modelId="{AAB1AEE3-A347-4C66-8624-D25EBA7B6609}" type="presOf" srcId="{AA4B32FD-6B6E-41E1-9FA2-65AF8469C79D}" destId="{E34D0444-B628-4EE0-90B4-3380DD8F9267}" srcOrd="0" destOrd="0" presId="urn:microsoft.com/office/officeart/2005/8/layout/vList5"/>
    <dgm:cxn modelId="{0C65CFB4-2D65-4AD9-8DC3-66C8F0268579}" type="presOf" srcId="{F74976AB-998F-4C86-B082-DD4635D9D79B}" destId="{E34D0444-B628-4EE0-90B4-3380DD8F9267}" srcOrd="0" destOrd="1" presId="urn:microsoft.com/office/officeart/2005/8/layout/vList5"/>
    <dgm:cxn modelId="{7FA9D7A1-70D8-4616-BB24-48BF8E565809}" type="presOf" srcId="{C9A9DA3A-C8D4-4ABC-B3B3-FF4B0D77FDF8}" destId="{E7FBFCC2-4A2B-4900-B02E-D3ABFA4B822B}" srcOrd="0" destOrd="0" presId="urn:microsoft.com/office/officeart/2005/8/layout/vList5"/>
    <dgm:cxn modelId="{53E941E4-DD94-4269-B55E-92989B4B7423}" srcId="{EAD106A4-63E7-4266-A3E6-CF532472CB78}" destId="{CCDEAF1D-2A2E-4D07-BB1F-1C0B56E2F98A}" srcOrd="1" destOrd="0" parTransId="{38A64091-8ACC-472A-8E88-5BA75AEDEF5C}" sibTransId="{AD2AE6FD-BEBE-414F-BB44-5C8B29DE8E4E}"/>
    <dgm:cxn modelId="{865E4BD6-3811-450E-86A2-703AD1CA6D96}" type="presOf" srcId="{E951D8BF-DADD-47F6-B1F6-477CF562EF82}" destId="{7BA66F35-226B-4683-A2E7-EE20ED9412DF}" srcOrd="0" destOrd="1" presId="urn:microsoft.com/office/officeart/2005/8/layout/vList5"/>
    <dgm:cxn modelId="{8F26BA78-40A3-4915-895D-968EA3563149}" srcId="{DBFA09ED-AAE2-4A95-B1DC-9537718971CF}" destId="{EAD106A4-63E7-4266-A3E6-CF532472CB78}" srcOrd="1" destOrd="0" parTransId="{51FC7328-CB63-40CC-A4E3-3EC78A5ED14E}" sibTransId="{CE82E4DE-C741-481C-AE95-BDC4C59A5CDD}"/>
    <dgm:cxn modelId="{3E61458A-F319-4A28-A68D-B358589E10A9}" srcId="{EAD106A4-63E7-4266-A3E6-CF532472CB78}" destId="{FE5ADCFA-7D7F-4153-B2F9-385813EFFB99}" srcOrd="0" destOrd="0" parTransId="{75D75918-B21D-4A28-9E07-7960108108CA}" sibTransId="{250C0A2E-D71C-4AE5-BA6A-485FB15492B0}"/>
    <dgm:cxn modelId="{BDE72936-2CAB-4E78-AB2A-D4150700C0CF}" type="presOf" srcId="{C14D0F8C-11F3-4ACD-A6ED-7A573FCECEC0}" destId="{E0BE191C-3FB7-40BF-964D-E0A254F25DDC}" srcOrd="0" destOrd="0" presId="urn:microsoft.com/office/officeart/2005/8/layout/vList5"/>
    <dgm:cxn modelId="{B2623357-636C-45ED-BCA0-B1B1848C4936}" type="presOf" srcId="{B9E70FE9-941B-45BB-B47A-69C7DC443D0F}" destId="{7BA66F35-226B-4683-A2E7-EE20ED9412DF}" srcOrd="0" destOrd="0" presId="urn:microsoft.com/office/officeart/2005/8/layout/vList5"/>
    <dgm:cxn modelId="{72AF8248-A36A-4C3F-A525-269DFE1C47CE}" type="presOf" srcId="{DED8FED5-2CDD-4067-8E68-60CE907E0BB4}" destId="{00628ED7-4489-4A09-BB97-7A4742CEFBFD}" srcOrd="0" destOrd="0" presId="urn:microsoft.com/office/officeart/2005/8/layout/vList5"/>
    <dgm:cxn modelId="{6F57E44E-0719-4C2F-A04D-E7C4ACBD570B}" type="presOf" srcId="{E26E34BC-7EE5-4A11-BF44-645B41CE9007}" destId="{E0BE191C-3FB7-40BF-964D-E0A254F25DDC}" srcOrd="0" destOrd="1" presId="urn:microsoft.com/office/officeart/2005/8/layout/vList5"/>
    <dgm:cxn modelId="{EDE88BAF-7956-4285-8AA1-AB392FE53323}" srcId="{C9A9DA3A-C8D4-4ABC-B3B3-FF4B0D77FDF8}" destId="{B9E70FE9-941B-45BB-B47A-69C7DC443D0F}" srcOrd="0" destOrd="0" parTransId="{298C6BD5-E34A-415B-BF4E-A7A3A1950E01}" sibTransId="{B778BEB6-B308-4349-8EAE-1AD6D489F8BA}"/>
    <dgm:cxn modelId="{BFD2E2D8-7095-4607-9129-11F91DC2DB97}" type="presOf" srcId="{DBFA09ED-AAE2-4A95-B1DC-9537718971CF}" destId="{9CC6BAF7-D332-457A-8464-3A26C2888722}" srcOrd="0" destOrd="0" presId="urn:microsoft.com/office/officeart/2005/8/layout/vList5"/>
    <dgm:cxn modelId="{77C47C78-2E72-4CFB-A50B-82DAFDFDE22F}" srcId="{327B5399-342A-48BE-B193-3148561B1A23}" destId="{AA4B32FD-6B6E-41E1-9FA2-65AF8469C79D}" srcOrd="0" destOrd="0" parTransId="{DE8D2264-EEF1-48CE-B195-88BADFB0E59E}" sibTransId="{40188103-C47F-4CC4-AE51-B95FB89A802D}"/>
    <dgm:cxn modelId="{D0E9AAFA-1343-453B-8F7D-6696133E3950}" srcId="{2DBBE8E5-3FCB-4AC2-AECE-BB2455BC119F}" destId="{629C42D1-9F16-4011-8D0F-8D51767C4236}" srcOrd="0" destOrd="0" parTransId="{851F3D02-C5B4-426D-B222-9E3B93BD0C6C}" sibTransId="{8FB08851-E694-4DA9-9AAA-C287DEF519AB}"/>
    <dgm:cxn modelId="{6BE439BA-CE03-4C77-B549-5F46019D11D7}" srcId="{DED8FED5-2CDD-4067-8E68-60CE907E0BB4}" destId="{E26E34BC-7EE5-4A11-BF44-645B41CE9007}" srcOrd="1" destOrd="0" parTransId="{31A23C82-5D38-4C84-8194-071D3CEEAA7B}" sibTransId="{758F6EAA-2C3C-4FA3-AB2D-1FA6072FAD66}"/>
    <dgm:cxn modelId="{F05E0E30-9A45-47F4-BC66-0D89B1B1122C}" srcId="{DBFA09ED-AAE2-4A95-B1DC-9537718971CF}" destId="{C9A9DA3A-C8D4-4ABC-B3B3-FF4B0D77FDF8}" srcOrd="0" destOrd="0" parTransId="{40164FFB-45D0-4832-BC51-65F640AE842A}" sibTransId="{0E09852D-9393-4B15-974A-E1F50B296CC9}"/>
    <dgm:cxn modelId="{705D975B-9E1A-43F8-95C5-647FAE920B08}" type="presParOf" srcId="{9CC6BAF7-D332-457A-8464-3A26C2888722}" destId="{5B49575F-E0C5-4FFA-B04A-6677331B9F57}" srcOrd="0" destOrd="0" presId="urn:microsoft.com/office/officeart/2005/8/layout/vList5"/>
    <dgm:cxn modelId="{4DE667B7-F9B0-40BB-AC06-739644F4DB65}" type="presParOf" srcId="{5B49575F-E0C5-4FFA-B04A-6677331B9F57}" destId="{E7FBFCC2-4A2B-4900-B02E-D3ABFA4B822B}" srcOrd="0" destOrd="0" presId="urn:microsoft.com/office/officeart/2005/8/layout/vList5"/>
    <dgm:cxn modelId="{53B50EDB-EE01-4C5A-ABA0-BADD8CB5EB8D}" type="presParOf" srcId="{5B49575F-E0C5-4FFA-B04A-6677331B9F57}" destId="{7BA66F35-226B-4683-A2E7-EE20ED9412DF}" srcOrd="1" destOrd="0" presId="urn:microsoft.com/office/officeart/2005/8/layout/vList5"/>
    <dgm:cxn modelId="{48A33A13-48D2-46BB-B619-BF85123FE188}" type="presParOf" srcId="{9CC6BAF7-D332-457A-8464-3A26C2888722}" destId="{13B9C2F7-979E-47E6-BC1E-BE4D9F591900}" srcOrd="1" destOrd="0" presId="urn:microsoft.com/office/officeart/2005/8/layout/vList5"/>
    <dgm:cxn modelId="{DD974185-9573-497F-B306-2588B608B272}" type="presParOf" srcId="{9CC6BAF7-D332-457A-8464-3A26C2888722}" destId="{7AC4FC94-B0F7-446F-9E32-FDA6AF89449E}" srcOrd="2" destOrd="0" presId="urn:microsoft.com/office/officeart/2005/8/layout/vList5"/>
    <dgm:cxn modelId="{42855128-817C-41D9-B67B-4C72815162C1}" type="presParOf" srcId="{7AC4FC94-B0F7-446F-9E32-FDA6AF89449E}" destId="{56666AF4-FA5C-43D6-B55E-247ED5E36BB7}" srcOrd="0" destOrd="0" presId="urn:microsoft.com/office/officeart/2005/8/layout/vList5"/>
    <dgm:cxn modelId="{F43BC10C-C750-480F-9021-CF17CAC53698}" type="presParOf" srcId="{7AC4FC94-B0F7-446F-9E32-FDA6AF89449E}" destId="{D8C10943-E7FA-417C-B250-F7AC93DE96F8}" srcOrd="1" destOrd="0" presId="urn:microsoft.com/office/officeart/2005/8/layout/vList5"/>
    <dgm:cxn modelId="{50C8E4B2-B41F-4B0E-B142-8599450365F0}" type="presParOf" srcId="{9CC6BAF7-D332-457A-8464-3A26C2888722}" destId="{BDB457E9-AC96-449A-ABDA-78A601A4F708}" srcOrd="3" destOrd="0" presId="urn:microsoft.com/office/officeart/2005/8/layout/vList5"/>
    <dgm:cxn modelId="{1AC25052-F528-4637-B62C-1E6FC27E54B7}" type="presParOf" srcId="{9CC6BAF7-D332-457A-8464-3A26C2888722}" destId="{8C549110-63BC-4C09-9EC5-907E4B814327}" srcOrd="4" destOrd="0" presId="urn:microsoft.com/office/officeart/2005/8/layout/vList5"/>
    <dgm:cxn modelId="{7CF8BBA2-AC5B-46A4-9CC3-6E1597860A86}" type="presParOf" srcId="{8C549110-63BC-4C09-9EC5-907E4B814327}" destId="{5A7DEF7D-810B-4C97-BA71-2F63B9EBF66D}" srcOrd="0" destOrd="0" presId="urn:microsoft.com/office/officeart/2005/8/layout/vList5"/>
    <dgm:cxn modelId="{A668ACE8-8B48-44A6-B53E-D8B0F4AE9FFE}" type="presParOf" srcId="{8C549110-63BC-4C09-9EC5-907E4B814327}" destId="{F347F310-2BFD-43A5-96BE-634E6FF39F87}" srcOrd="1" destOrd="0" presId="urn:microsoft.com/office/officeart/2005/8/layout/vList5"/>
    <dgm:cxn modelId="{FF58AB14-F1C4-47B5-B82B-71BB38A8B4BC}" type="presParOf" srcId="{9CC6BAF7-D332-457A-8464-3A26C2888722}" destId="{2B576ECF-DD7E-43B0-9BAD-D8520D9C47A0}" srcOrd="5" destOrd="0" presId="urn:microsoft.com/office/officeart/2005/8/layout/vList5"/>
    <dgm:cxn modelId="{B035719F-D19F-4CC7-8AFA-3FADDC06BE67}" type="presParOf" srcId="{9CC6BAF7-D332-457A-8464-3A26C2888722}" destId="{0042BFFF-04BD-4484-8752-CA6FB23F62C8}" srcOrd="6" destOrd="0" presId="urn:microsoft.com/office/officeart/2005/8/layout/vList5"/>
    <dgm:cxn modelId="{123AECDE-515A-4749-9FE3-410FBA48CD7E}" type="presParOf" srcId="{0042BFFF-04BD-4484-8752-CA6FB23F62C8}" destId="{00628ED7-4489-4A09-BB97-7A4742CEFBFD}" srcOrd="0" destOrd="0" presId="urn:microsoft.com/office/officeart/2005/8/layout/vList5"/>
    <dgm:cxn modelId="{37321927-351F-49D3-B378-C27F27867AAD}" type="presParOf" srcId="{0042BFFF-04BD-4484-8752-CA6FB23F62C8}" destId="{E0BE191C-3FB7-40BF-964D-E0A254F25DDC}" srcOrd="1" destOrd="0" presId="urn:microsoft.com/office/officeart/2005/8/layout/vList5"/>
    <dgm:cxn modelId="{72E41A74-9CD0-446D-96AF-12226A38A8D2}" type="presParOf" srcId="{9CC6BAF7-D332-457A-8464-3A26C2888722}" destId="{E5FF472E-4E40-4984-8493-86597A9ADC03}" srcOrd="7" destOrd="0" presId="urn:microsoft.com/office/officeart/2005/8/layout/vList5"/>
    <dgm:cxn modelId="{C239329B-EBC8-4A84-990E-E5699DA68E9D}" type="presParOf" srcId="{9CC6BAF7-D332-457A-8464-3A26C2888722}" destId="{A4FBACF6-B1E5-4492-9803-DEDA7858AC3C}" srcOrd="8" destOrd="0" presId="urn:microsoft.com/office/officeart/2005/8/layout/vList5"/>
    <dgm:cxn modelId="{EFAA7F6D-72C3-4B70-BCB3-FB577D5F1F13}" type="presParOf" srcId="{A4FBACF6-B1E5-4492-9803-DEDA7858AC3C}" destId="{F93D79B0-6A36-48BA-89EB-0198519C91B5}" srcOrd="0" destOrd="0" presId="urn:microsoft.com/office/officeart/2005/8/layout/vList5"/>
    <dgm:cxn modelId="{BAB4814B-58DC-4BDA-BF8D-D71EE14E31C0}" type="presParOf" srcId="{A4FBACF6-B1E5-4492-9803-DEDA7858AC3C}" destId="{E34D0444-B628-4EE0-90B4-3380DD8F926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66F35-226B-4683-A2E7-EE20ED9412DF}">
      <dsp:nvSpPr>
        <dsp:cNvPr id="0" name=""/>
        <dsp:cNvSpPr/>
      </dsp:nvSpPr>
      <dsp:spPr>
        <a:xfrm rot="5400000">
          <a:off x="7781100" y="-1899423"/>
          <a:ext cx="737904" cy="4725447"/>
        </a:xfrm>
        <a:prstGeom prst="round2SameRect">
          <a:avLst/>
        </a:prstGeom>
        <a:solidFill>
          <a:schemeClr val="bg2">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76200" rIns="152400" bIns="7620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Total pension liability</a:t>
          </a:r>
          <a:endParaRPr lang="en-US" sz="1600" kern="1200" dirty="0"/>
        </a:p>
        <a:p>
          <a:pPr marL="171450" lvl="1" indent="-171450" algn="l" defTabSz="711200">
            <a:lnSpc>
              <a:spcPct val="90000"/>
            </a:lnSpc>
            <a:spcBef>
              <a:spcPct val="0"/>
            </a:spcBef>
            <a:spcAft>
              <a:spcPct val="15000"/>
            </a:spcAft>
            <a:buChar char="••"/>
          </a:pPr>
          <a:r>
            <a:rPr lang="en-US" sz="1600" kern="1200" dirty="0" smtClean="0"/>
            <a:t>Discount rate determination</a:t>
          </a:r>
          <a:endParaRPr lang="en-US" sz="1600" kern="1200" dirty="0"/>
        </a:p>
        <a:p>
          <a:pPr marL="171450" lvl="1" indent="-171450" algn="l" defTabSz="711200">
            <a:lnSpc>
              <a:spcPct val="90000"/>
            </a:lnSpc>
            <a:spcBef>
              <a:spcPct val="0"/>
            </a:spcBef>
            <a:spcAft>
              <a:spcPct val="15000"/>
            </a:spcAft>
            <a:buChar char="••"/>
          </a:pPr>
          <a:r>
            <a:rPr lang="en-US" sz="1600" kern="1200" dirty="0" smtClean="0"/>
            <a:t>Fiduciary net position</a:t>
          </a:r>
          <a:endParaRPr lang="en-US" sz="1600" kern="1200" dirty="0"/>
        </a:p>
      </dsp:txBody>
      <dsp:txXfrm rot="-5400000">
        <a:off x="5787329" y="130370"/>
        <a:ext cx="4689425" cy="665860"/>
      </dsp:txXfrm>
    </dsp:sp>
    <dsp:sp modelId="{E7FBFCC2-4A2B-4900-B02E-D3ABFA4B822B}">
      <dsp:nvSpPr>
        <dsp:cNvPr id="0" name=""/>
        <dsp:cNvSpPr/>
      </dsp:nvSpPr>
      <dsp:spPr>
        <a:xfrm>
          <a:off x="935" y="2109"/>
          <a:ext cx="5786393" cy="92238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a:lnSpc>
              <a:spcPct val="90000"/>
            </a:lnSpc>
            <a:spcBef>
              <a:spcPct val="0"/>
            </a:spcBef>
            <a:spcAft>
              <a:spcPct val="35000"/>
            </a:spcAft>
          </a:pPr>
          <a:r>
            <a:rPr lang="en-US" sz="2400" kern="1200" dirty="0" smtClean="0"/>
            <a:t>1. Overview of the calculation of the collective net pension liability</a:t>
          </a:r>
          <a:endParaRPr lang="en-US" sz="2400" kern="1200" dirty="0"/>
        </a:p>
      </dsp:txBody>
      <dsp:txXfrm>
        <a:off x="45962" y="47136"/>
        <a:ext cx="5696339" cy="832326"/>
      </dsp:txXfrm>
    </dsp:sp>
    <dsp:sp modelId="{D8C10943-E7FA-417C-B250-F7AC93DE96F8}">
      <dsp:nvSpPr>
        <dsp:cNvPr id="0" name=""/>
        <dsp:cNvSpPr/>
      </dsp:nvSpPr>
      <dsp:spPr>
        <a:xfrm rot="5400000">
          <a:off x="7800950" y="-911207"/>
          <a:ext cx="737904" cy="4686014"/>
        </a:xfrm>
        <a:prstGeom prst="round2SameRect">
          <a:avLst/>
        </a:prstGeom>
        <a:solidFill>
          <a:schemeClr val="bg2">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Schedules issued by PERA</a:t>
          </a:r>
          <a:endParaRPr lang="en-US" sz="1600" kern="1200" dirty="0"/>
        </a:p>
        <a:p>
          <a:pPr marL="171450" lvl="1" indent="-171450" algn="l" defTabSz="711200">
            <a:lnSpc>
              <a:spcPct val="90000"/>
            </a:lnSpc>
            <a:spcBef>
              <a:spcPct val="0"/>
            </a:spcBef>
            <a:spcAft>
              <a:spcPct val="15000"/>
            </a:spcAft>
            <a:buChar char="••"/>
          </a:pPr>
          <a:r>
            <a:rPr lang="en-US" sz="1600" kern="1200" dirty="0" smtClean="0"/>
            <a:t>Calculations typically performed by employers</a:t>
          </a:r>
          <a:endParaRPr lang="en-US" sz="1600" kern="1200" dirty="0"/>
        </a:p>
      </dsp:txBody>
      <dsp:txXfrm rot="-5400000">
        <a:off x="5826895" y="1098870"/>
        <a:ext cx="4649992" cy="665860"/>
      </dsp:txXfrm>
    </dsp:sp>
    <dsp:sp modelId="{56666AF4-FA5C-43D6-B55E-247ED5E36BB7}">
      <dsp:nvSpPr>
        <dsp:cNvPr id="0" name=""/>
        <dsp:cNvSpPr/>
      </dsp:nvSpPr>
      <dsp:spPr>
        <a:xfrm>
          <a:off x="935" y="970609"/>
          <a:ext cx="5825960" cy="92238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a:lnSpc>
              <a:spcPct val="90000"/>
            </a:lnSpc>
            <a:spcBef>
              <a:spcPct val="0"/>
            </a:spcBef>
            <a:spcAft>
              <a:spcPct val="35000"/>
            </a:spcAft>
          </a:pPr>
          <a:r>
            <a:rPr lang="en-US" sz="2400" kern="1200" dirty="0" smtClean="0"/>
            <a:t>2. Overview of the general GASB 68 reporting process (historically)</a:t>
          </a:r>
          <a:endParaRPr lang="en-US" sz="2400" kern="1200" dirty="0"/>
        </a:p>
      </dsp:txBody>
      <dsp:txXfrm>
        <a:off x="45962" y="1015636"/>
        <a:ext cx="5735906" cy="832326"/>
      </dsp:txXfrm>
    </dsp:sp>
    <dsp:sp modelId="{F347F310-2BFD-43A5-96BE-634E6FF39F87}">
      <dsp:nvSpPr>
        <dsp:cNvPr id="0" name=""/>
        <dsp:cNvSpPr/>
      </dsp:nvSpPr>
      <dsp:spPr>
        <a:xfrm rot="5400000">
          <a:off x="7782987" y="37576"/>
          <a:ext cx="737904" cy="4725447"/>
        </a:xfrm>
        <a:prstGeom prst="round2SameRect">
          <a:avLst/>
        </a:prstGeom>
        <a:solidFill>
          <a:schemeClr val="bg2">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Changes to contributions</a:t>
          </a:r>
          <a:endParaRPr lang="en-US" sz="1600" kern="1200" dirty="0"/>
        </a:p>
        <a:p>
          <a:pPr marL="171450" lvl="1" indent="-171450" algn="l" defTabSz="711200">
            <a:lnSpc>
              <a:spcPct val="90000"/>
            </a:lnSpc>
            <a:spcBef>
              <a:spcPct val="0"/>
            </a:spcBef>
            <a:spcAft>
              <a:spcPct val="15000"/>
            </a:spcAft>
            <a:buChar char="••"/>
          </a:pPr>
          <a:r>
            <a:rPr lang="en-US" sz="1600" kern="1200" dirty="0" smtClean="0"/>
            <a:t>Changes to benefits</a:t>
          </a:r>
          <a:endParaRPr lang="en-US" sz="1600" kern="1200" dirty="0"/>
        </a:p>
      </dsp:txBody>
      <dsp:txXfrm rot="-5400000">
        <a:off x="5789216" y="2067369"/>
        <a:ext cx="4689425" cy="665860"/>
      </dsp:txXfrm>
    </dsp:sp>
    <dsp:sp modelId="{5A7DEF7D-810B-4C97-BA71-2F63B9EBF66D}">
      <dsp:nvSpPr>
        <dsp:cNvPr id="0" name=""/>
        <dsp:cNvSpPr/>
      </dsp:nvSpPr>
      <dsp:spPr>
        <a:xfrm>
          <a:off x="0" y="1939109"/>
          <a:ext cx="5788280" cy="92238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a:lnSpc>
              <a:spcPct val="90000"/>
            </a:lnSpc>
            <a:spcBef>
              <a:spcPct val="0"/>
            </a:spcBef>
            <a:spcAft>
              <a:spcPct val="35000"/>
            </a:spcAft>
          </a:pPr>
          <a:r>
            <a:rPr lang="en-US" sz="2400" kern="1200" dirty="0" smtClean="0"/>
            <a:t>3. General overview of SB 18-200</a:t>
          </a:r>
          <a:endParaRPr lang="en-US" sz="2400" kern="1200" dirty="0"/>
        </a:p>
      </dsp:txBody>
      <dsp:txXfrm>
        <a:off x="45027" y="1984136"/>
        <a:ext cx="5698226" cy="832326"/>
      </dsp:txXfrm>
    </dsp:sp>
    <dsp:sp modelId="{E0BE191C-3FB7-40BF-964D-E0A254F25DDC}">
      <dsp:nvSpPr>
        <dsp:cNvPr id="0" name=""/>
        <dsp:cNvSpPr/>
      </dsp:nvSpPr>
      <dsp:spPr>
        <a:xfrm rot="5400000">
          <a:off x="7782987" y="1006076"/>
          <a:ext cx="737904" cy="4725447"/>
        </a:xfrm>
        <a:prstGeom prst="round2SameRect">
          <a:avLst/>
        </a:prstGeom>
        <a:solidFill>
          <a:schemeClr val="bg2">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Special funding situation for certain divisions</a:t>
          </a:r>
          <a:endParaRPr lang="en-US" sz="1600" kern="1200" dirty="0"/>
        </a:p>
        <a:p>
          <a:pPr marL="171450" lvl="1" indent="-171450" algn="l" defTabSz="711200">
            <a:lnSpc>
              <a:spcPct val="90000"/>
            </a:lnSpc>
            <a:spcBef>
              <a:spcPct val="0"/>
            </a:spcBef>
            <a:spcAft>
              <a:spcPct val="15000"/>
            </a:spcAft>
            <a:buChar char="••"/>
          </a:pPr>
          <a:r>
            <a:rPr lang="en-US" sz="1600" kern="1200" dirty="0" smtClean="0"/>
            <a:t>Change in discount rate for certain divisions</a:t>
          </a:r>
          <a:endParaRPr lang="en-US" sz="1600" kern="1200" dirty="0"/>
        </a:p>
      </dsp:txBody>
      <dsp:txXfrm rot="-5400000">
        <a:off x="5789216" y="3035869"/>
        <a:ext cx="4689425" cy="665860"/>
      </dsp:txXfrm>
    </dsp:sp>
    <dsp:sp modelId="{00628ED7-4489-4A09-BB97-7A4742CEFBFD}">
      <dsp:nvSpPr>
        <dsp:cNvPr id="0" name=""/>
        <dsp:cNvSpPr/>
      </dsp:nvSpPr>
      <dsp:spPr>
        <a:xfrm>
          <a:off x="935" y="2907609"/>
          <a:ext cx="5788280" cy="92238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a:lnSpc>
              <a:spcPct val="90000"/>
            </a:lnSpc>
            <a:spcBef>
              <a:spcPct val="0"/>
            </a:spcBef>
            <a:spcAft>
              <a:spcPct val="35000"/>
            </a:spcAft>
          </a:pPr>
          <a:r>
            <a:rPr lang="en-US" sz="2400" kern="1200" dirty="0" smtClean="0"/>
            <a:t>4. Changes to look out for with GASB 68</a:t>
          </a:r>
          <a:endParaRPr lang="en-US" sz="2400" kern="1200" dirty="0"/>
        </a:p>
      </dsp:txBody>
      <dsp:txXfrm>
        <a:off x="45962" y="2952636"/>
        <a:ext cx="5698226" cy="832326"/>
      </dsp:txXfrm>
    </dsp:sp>
    <dsp:sp modelId="{E34D0444-B628-4EE0-90B4-3380DD8F9267}">
      <dsp:nvSpPr>
        <dsp:cNvPr id="0" name=""/>
        <dsp:cNvSpPr/>
      </dsp:nvSpPr>
      <dsp:spPr>
        <a:xfrm rot="5400000">
          <a:off x="7782987" y="1974576"/>
          <a:ext cx="737904" cy="4725447"/>
        </a:xfrm>
        <a:prstGeom prst="round2SameRect">
          <a:avLst/>
        </a:prstGeom>
        <a:solidFill>
          <a:schemeClr val="bg2">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What are the typical entries?</a:t>
          </a:r>
          <a:endParaRPr lang="en-US" sz="1600" kern="1200" dirty="0"/>
        </a:p>
        <a:p>
          <a:pPr marL="171450" lvl="1" indent="-171450" algn="l" defTabSz="711200">
            <a:lnSpc>
              <a:spcPct val="90000"/>
            </a:lnSpc>
            <a:spcBef>
              <a:spcPct val="0"/>
            </a:spcBef>
            <a:spcAft>
              <a:spcPct val="15000"/>
            </a:spcAft>
            <a:buChar char="••"/>
          </a:pPr>
          <a:r>
            <a:rPr lang="en-US" sz="1600" kern="1200" dirty="0" smtClean="0"/>
            <a:t>What does each typical entry mean?</a:t>
          </a:r>
          <a:endParaRPr lang="en-US" sz="1600" kern="1200" dirty="0"/>
        </a:p>
      </dsp:txBody>
      <dsp:txXfrm rot="-5400000">
        <a:off x="5789216" y="4004369"/>
        <a:ext cx="4689425" cy="665860"/>
      </dsp:txXfrm>
    </dsp:sp>
    <dsp:sp modelId="{F93D79B0-6A36-48BA-89EB-0198519C91B5}">
      <dsp:nvSpPr>
        <dsp:cNvPr id="0" name=""/>
        <dsp:cNvSpPr/>
      </dsp:nvSpPr>
      <dsp:spPr>
        <a:xfrm>
          <a:off x="935" y="3876109"/>
          <a:ext cx="5788280" cy="92238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a:lnSpc>
              <a:spcPct val="90000"/>
            </a:lnSpc>
            <a:spcBef>
              <a:spcPct val="0"/>
            </a:spcBef>
            <a:spcAft>
              <a:spcPct val="35000"/>
            </a:spcAft>
          </a:pPr>
          <a:r>
            <a:rPr lang="en-US" sz="2400" kern="1200" dirty="0" smtClean="0"/>
            <a:t>5. Comprehensive educational journal entry discussion</a:t>
          </a:r>
          <a:endParaRPr lang="en-US" sz="2400" kern="1200" dirty="0"/>
        </a:p>
      </dsp:txBody>
      <dsp:txXfrm>
        <a:off x="45962" y="3921136"/>
        <a:ext cx="5698226" cy="83232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8" y="4"/>
            <a:ext cx="3170583" cy="479736"/>
          </a:xfrm>
          <a:prstGeom prst="rect">
            <a:avLst/>
          </a:prstGeom>
          <a:noFill/>
          <a:ln w="9525">
            <a:noFill/>
            <a:miter lim="800000"/>
            <a:headEnd/>
            <a:tailEnd/>
          </a:ln>
          <a:effectLst/>
        </p:spPr>
        <p:txBody>
          <a:bodyPr vert="horz" wrap="square" lIns="95252" tIns="47625" rIns="95252" bIns="47625" numCol="1" anchor="t" anchorCtr="0" compatLnSpc="1">
            <a:prstTxWarp prst="textNoShape">
              <a:avLst/>
            </a:prstTxWarp>
          </a:bodyPr>
          <a:lstStyle>
            <a:lvl1pPr defTabSz="952418">
              <a:defRPr sz="1300" b="0" i="0">
                <a:latin typeface="Times New Roman" pitchFamily="18" charset="0"/>
              </a:defRPr>
            </a:lvl1pPr>
          </a:lstStyle>
          <a:p>
            <a:pPr>
              <a:defRPr/>
            </a:pPr>
            <a:endParaRPr lang="en-US" dirty="0"/>
          </a:p>
        </p:txBody>
      </p:sp>
      <p:sp>
        <p:nvSpPr>
          <p:cNvPr id="5123" name="Rectangle 3"/>
          <p:cNvSpPr>
            <a:spLocks noGrp="1" noChangeArrowheads="1"/>
          </p:cNvSpPr>
          <p:nvPr>
            <p:ph type="dt" sz="quarter" idx="1"/>
          </p:nvPr>
        </p:nvSpPr>
        <p:spPr bwMode="auto">
          <a:xfrm>
            <a:off x="4144625" y="4"/>
            <a:ext cx="3170583" cy="479736"/>
          </a:xfrm>
          <a:prstGeom prst="rect">
            <a:avLst/>
          </a:prstGeom>
          <a:noFill/>
          <a:ln w="9525">
            <a:noFill/>
            <a:miter lim="800000"/>
            <a:headEnd/>
            <a:tailEnd/>
          </a:ln>
          <a:effectLst/>
        </p:spPr>
        <p:txBody>
          <a:bodyPr vert="horz" wrap="square" lIns="95252" tIns="47625" rIns="95252" bIns="47625" numCol="1" anchor="t" anchorCtr="0" compatLnSpc="1">
            <a:prstTxWarp prst="textNoShape">
              <a:avLst/>
            </a:prstTxWarp>
          </a:bodyPr>
          <a:lstStyle>
            <a:lvl1pPr algn="r" defTabSz="952418">
              <a:defRPr sz="1300" b="0" i="0">
                <a:latin typeface="Times New Roman" pitchFamily="18" charset="0"/>
              </a:defRPr>
            </a:lvl1pPr>
          </a:lstStyle>
          <a:p>
            <a:pPr>
              <a:defRPr/>
            </a:pPr>
            <a:endParaRPr lang="en-US" dirty="0"/>
          </a:p>
        </p:txBody>
      </p:sp>
      <p:sp>
        <p:nvSpPr>
          <p:cNvPr id="5124" name="Rectangle 4"/>
          <p:cNvSpPr>
            <a:spLocks noGrp="1" noChangeArrowheads="1"/>
          </p:cNvSpPr>
          <p:nvPr>
            <p:ph type="ftr" sz="quarter" idx="2"/>
          </p:nvPr>
        </p:nvSpPr>
        <p:spPr bwMode="auto">
          <a:xfrm>
            <a:off x="8" y="9121473"/>
            <a:ext cx="3170583" cy="479735"/>
          </a:xfrm>
          <a:prstGeom prst="rect">
            <a:avLst/>
          </a:prstGeom>
          <a:noFill/>
          <a:ln w="9525">
            <a:noFill/>
            <a:miter lim="800000"/>
            <a:headEnd/>
            <a:tailEnd/>
          </a:ln>
          <a:effectLst/>
        </p:spPr>
        <p:txBody>
          <a:bodyPr vert="horz" wrap="square" lIns="95252" tIns="47625" rIns="95252" bIns="47625" numCol="1" anchor="b" anchorCtr="0" compatLnSpc="1">
            <a:prstTxWarp prst="textNoShape">
              <a:avLst/>
            </a:prstTxWarp>
          </a:bodyPr>
          <a:lstStyle>
            <a:lvl1pPr defTabSz="952418">
              <a:defRPr sz="1300" b="0" i="0">
                <a:latin typeface="Times New Roman" pitchFamily="18" charset="0"/>
              </a:defRPr>
            </a:lvl1pPr>
          </a:lstStyle>
          <a:p>
            <a:pPr>
              <a:defRPr/>
            </a:pPr>
            <a:endParaRPr lang="en-US" dirty="0"/>
          </a:p>
        </p:txBody>
      </p:sp>
      <p:sp>
        <p:nvSpPr>
          <p:cNvPr id="5125" name="Rectangle 5"/>
          <p:cNvSpPr>
            <a:spLocks noGrp="1" noChangeArrowheads="1"/>
          </p:cNvSpPr>
          <p:nvPr>
            <p:ph type="sldNum" sz="quarter" idx="3"/>
          </p:nvPr>
        </p:nvSpPr>
        <p:spPr bwMode="auto">
          <a:xfrm>
            <a:off x="4144625" y="9121473"/>
            <a:ext cx="3170583" cy="479735"/>
          </a:xfrm>
          <a:prstGeom prst="rect">
            <a:avLst/>
          </a:prstGeom>
          <a:noFill/>
          <a:ln w="9525">
            <a:noFill/>
            <a:miter lim="800000"/>
            <a:headEnd/>
            <a:tailEnd/>
          </a:ln>
          <a:effectLst/>
        </p:spPr>
        <p:txBody>
          <a:bodyPr vert="horz" wrap="square" lIns="95252" tIns="47625" rIns="95252" bIns="47625" numCol="1" anchor="b" anchorCtr="0" compatLnSpc="1">
            <a:prstTxWarp prst="textNoShape">
              <a:avLst/>
            </a:prstTxWarp>
          </a:bodyPr>
          <a:lstStyle>
            <a:lvl1pPr algn="r" defTabSz="952418">
              <a:defRPr sz="1300" b="0" i="0">
                <a:latin typeface="Times New Roman" pitchFamily="18" charset="0"/>
              </a:defRPr>
            </a:lvl1pPr>
          </a:lstStyle>
          <a:p>
            <a:pPr>
              <a:defRPr/>
            </a:pPr>
            <a:fld id="{E1EC4FEE-025C-4D09-B997-4C6212099188}" type="slidenum">
              <a:rPr lang="en-US"/>
              <a:pPr>
                <a:defRPr/>
              </a:pPr>
              <a:t>‹#›</a:t>
            </a:fld>
            <a:endParaRPr lang="en-US" dirty="0"/>
          </a:p>
        </p:txBody>
      </p:sp>
    </p:spTree>
    <p:extLst>
      <p:ext uri="{BB962C8B-B14F-4D97-AF65-F5344CB8AC3E}">
        <p14:creationId xmlns:p14="http://schemas.microsoft.com/office/powerpoint/2010/main" val="3235291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12"/>
            <a:ext cx="3187148" cy="473230"/>
          </a:xfrm>
          <a:prstGeom prst="rect">
            <a:avLst/>
          </a:prstGeom>
          <a:noFill/>
          <a:ln w="9525">
            <a:noFill/>
            <a:miter lim="800000"/>
            <a:headEnd/>
            <a:tailEnd/>
          </a:ln>
          <a:effectLst/>
        </p:spPr>
        <p:txBody>
          <a:bodyPr vert="horz" wrap="square" lIns="93634" tIns="46820" rIns="93634" bIns="46820" numCol="1" anchor="t" anchorCtr="0" compatLnSpc="1">
            <a:prstTxWarp prst="textNoShape">
              <a:avLst/>
            </a:prstTxWarp>
          </a:bodyPr>
          <a:lstStyle>
            <a:lvl1pPr defTabSz="935185">
              <a:defRPr sz="1300" b="0" i="0">
                <a:latin typeface="Times New Roman" pitchFamily="18" charset="0"/>
              </a:defRPr>
            </a:lvl1pPr>
          </a:lstStyle>
          <a:p>
            <a:pPr>
              <a:defRPr/>
            </a:pPr>
            <a:endParaRPr lang="en-US" dirty="0"/>
          </a:p>
        </p:txBody>
      </p:sp>
      <p:sp>
        <p:nvSpPr>
          <p:cNvPr id="7171" name="Rectangle 3"/>
          <p:cNvSpPr>
            <a:spLocks noGrp="1" noChangeArrowheads="1"/>
          </p:cNvSpPr>
          <p:nvPr>
            <p:ph type="dt" idx="1"/>
          </p:nvPr>
        </p:nvSpPr>
        <p:spPr bwMode="auto">
          <a:xfrm>
            <a:off x="4142973" y="12"/>
            <a:ext cx="3188804" cy="473230"/>
          </a:xfrm>
          <a:prstGeom prst="rect">
            <a:avLst/>
          </a:prstGeom>
          <a:noFill/>
          <a:ln w="9525">
            <a:noFill/>
            <a:miter lim="800000"/>
            <a:headEnd/>
            <a:tailEnd/>
          </a:ln>
          <a:effectLst/>
        </p:spPr>
        <p:txBody>
          <a:bodyPr vert="horz" wrap="square" lIns="93634" tIns="46820" rIns="93634" bIns="46820" numCol="1" anchor="t" anchorCtr="0" compatLnSpc="1">
            <a:prstTxWarp prst="textNoShape">
              <a:avLst/>
            </a:prstTxWarp>
          </a:bodyPr>
          <a:lstStyle>
            <a:lvl1pPr algn="r" defTabSz="935185">
              <a:defRPr sz="1300" b="0" i="0">
                <a:latin typeface="Times New Roman" pitchFamily="18" charset="0"/>
              </a:defRPr>
            </a:lvl1pPr>
          </a:lstStyle>
          <a:p>
            <a:pPr>
              <a:defRPr/>
            </a:pPr>
            <a:endParaRPr lang="en-US" dirty="0"/>
          </a:p>
        </p:txBody>
      </p:sp>
      <p:sp>
        <p:nvSpPr>
          <p:cNvPr id="37892" name="Rectangle 4"/>
          <p:cNvSpPr>
            <a:spLocks noGrp="1" noRot="1" noChangeAspect="1" noChangeArrowheads="1" noTextEdit="1"/>
          </p:cNvSpPr>
          <p:nvPr>
            <p:ph type="sldImg" idx="2"/>
          </p:nvPr>
        </p:nvSpPr>
        <p:spPr bwMode="auto">
          <a:xfrm>
            <a:off x="442913" y="708025"/>
            <a:ext cx="6456362" cy="3627438"/>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55815" y="4571315"/>
            <a:ext cx="5420139" cy="4333874"/>
          </a:xfrm>
          <a:prstGeom prst="rect">
            <a:avLst/>
          </a:prstGeom>
          <a:noFill/>
          <a:ln w="9525">
            <a:noFill/>
            <a:miter lim="800000"/>
            <a:headEnd/>
            <a:tailEnd/>
          </a:ln>
          <a:effectLst/>
        </p:spPr>
        <p:txBody>
          <a:bodyPr vert="horz" wrap="square" lIns="93634" tIns="46820" rIns="93634" bIns="468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9142617"/>
            <a:ext cx="3187148" cy="473230"/>
          </a:xfrm>
          <a:prstGeom prst="rect">
            <a:avLst/>
          </a:prstGeom>
          <a:noFill/>
          <a:ln w="9525">
            <a:noFill/>
            <a:miter lim="800000"/>
            <a:headEnd/>
            <a:tailEnd/>
          </a:ln>
          <a:effectLst/>
        </p:spPr>
        <p:txBody>
          <a:bodyPr vert="horz" wrap="square" lIns="93634" tIns="46820" rIns="93634" bIns="46820" numCol="1" anchor="b" anchorCtr="0" compatLnSpc="1">
            <a:prstTxWarp prst="textNoShape">
              <a:avLst/>
            </a:prstTxWarp>
          </a:bodyPr>
          <a:lstStyle>
            <a:lvl1pPr defTabSz="935185">
              <a:defRPr sz="1300" b="0" i="0">
                <a:latin typeface="Times New Roman" pitchFamily="18" charset="0"/>
              </a:defRPr>
            </a:lvl1pPr>
          </a:lstStyle>
          <a:p>
            <a:pPr>
              <a:defRPr/>
            </a:pPr>
            <a:endParaRPr lang="en-US" dirty="0"/>
          </a:p>
        </p:txBody>
      </p:sp>
      <p:sp>
        <p:nvSpPr>
          <p:cNvPr id="7175" name="Rectangle 7"/>
          <p:cNvSpPr>
            <a:spLocks noGrp="1" noChangeArrowheads="1"/>
          </p:cNvSpPr>
          <p:nvPr>
            <p:ph type="sldNum" sz="quarter" idx="5"/>
          </p:nvPr>
        </p:nvSpPr>
        <p:spPr bwMode="auto">
          <a:xfrm>
            <a:off x="4142973" y="9142617"/>
            <a:ext cx="3188804" cy="473230"/>
          </a:xfrm>
          <a:prstGeom prst="rect">
            <a:avLst/>
          </a:prstGeom>
          <a:noFill/>
          <a:ln w="9525">
            <a:noFill/>
            <a:miter lim="800000"/>
            <a:headEnd/>
            <a:tailEnd/>
          </a:ln>
          <a:effectLst/>
        </p:spPr>
        <p:txBody>
          <a:bodyPr vert="horz" wrap="square" lIns="93634" tIns="46820" rIns="93634" bIns="46820" numCol="1" anchor="b" anchorCtr="0" compatLnSpc="1">
            <a:prstTxWarp prst="textNoShape">
              <a:avLst/>
            </a:prstTxWarp>
          </a:bodyPr>
          <a:lstStyle>
            <a:lvl1pPr algn="r" defTabSz="935185">
              <a:defRPr sz="1300" b="0" i="0">
                <a:latin typeface="Times New Roman" pitchFamily="18" charset="0"/>
              </a:defRPr>
            </a:lvl1pPr>
          </a:lstStyle>
          <a:p>
            <a:pPr>
              <a:defRPr/>
            </a:pPr>
            <a:fld id="{F2D3DD60-B2B6-4D24-AFF2-565ED84182E2}" type="slidenum">
              <a:rPr lang="en-US"/>
              <a:pPr>
                <a:defRPr/>
              </a:pPr>
              <a:t>‹#›</a:t>
            </a:fld>
            <a:endParaRPr lang="en-US" dirty="0"/>
          </a:p>
        </p:txBody>
      </p:sp>
    </p:spTree>
    <p:extLst>
      <p:ext uri="{BB962C8B-B14F-4D97-AF65-F5344CB8AC3E}">
        <p14:creationId xmlns:p14="http://schemas.microsoft.com/office/powerpoint/2010/main" val="5901461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949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8987"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8480"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797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2913" y="708025"/>
            <a:ext cx="6456362" cy="3627438"/>
          </a:xfrm>
        </p:spPr>
      </p:sp>
      <p:sp>
        <p:nvSpPr>
          <p:cNvPr id="3" name="Notes Placeholder 2"/>
          <p:cNvSpPr>
            <a:spLocks noGrp="1"/>
          </p:cNvSpPr>
          <p:nvPr>
            <p:ph type="body" idx="1"/>
          </p:nvPr>
        </p:nvSpPr>
        <p:spPr/>
        <p:txBody>
          <a:bodyPr/>
          <a:lstStyle/>
          <a:p>
            <a:endParaRPr lang="en-US" sz="1100" dirty="0">
              <a:solidFill>
                <a:srgbClr val="FF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F2D3DD60-B2B6-4D24-AFF2-565ED84182E2}" type="slidenum">
              <a:rPr lang="en-US" smtClean="0"/>
              <a:pPr>
                <a:defRPr/>
              </a:pPr>
              <a:t>1</a:t>
            </a:fld>
            <a:endParaRPr lang="en-US" dirty="0"/>
          </a:p>
        </p:txBody>
      </p:sp>
    </p:spTree>
    <p:extLst>
      <p:ext uri="{BB962C8B-B14F-4D97-AF65-F5344CB8AC3E}">
        <p14:creationId xmlns:p14="http://schemas.microsoft.com/office/powerpoint/2010/main" val="1241515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5814" y="4571310"/>
            <a:ext cx="5420139" cy="4557700"/>
          </a:xfrm>
        </p:spPr>
        <p:txBody>
          <a:bodyPr/>
          <a:lstStyle/>
          <a:p>
            <a:pPr>
              <a:spcBef>
                <a:spcPts val="0"/>
              </a:spcBef>
              <a:spcAft>
                <a:spcPts val="1037"/>
              </a:spcAft>
            </a:pPr>
            <a:r>
              <a:rPr lang="en-US" sz="1500" dirty="0">
                <a:latin typeface="+mn-lt"/>
              </a:rPr>
              <a:t>Lawrence</a:t>
            </a:r>
          </a:p>
        </p:txBody>
      </p:sp>
      <p:sp>
        <p:nvSpPr>
          <p:cNvPr id="4" name="Slide Number Placeholder 3"/>
          <p:cNvSpPr>
            <a:spLocks noGrp="1"/>
          </p:cNvSpPr>
          <p:nvPr>
            <p:ph type="sldNum" sz="quarter" idx="10"/>
          </p:nvPr>
        </p:nvSpPr>
        <p:spPr/>
        <p:txBody>
          <a:bodyPr/>
          <a:lstStyle/>
          <a:p>
            <a:pPr>
              <a:defRPr/>
            </a:pPr>
            <a:fld id="{F2D3DD60-B2B6-4D24-AFF2-565ED84182E2}" type="slidenum">
              <a:rPr lang="en-US" smtClean="0"/>
              <a:pPr>
                <a:defRPr/>
              </a:pPr>
              <a:t>10</a:t>
            </a:fld>
            <a:endParaRPr lang="en-US" dirty="0"/>
          </a:p>
        </p:txBody>
      </p:sp>
    </p:spTree>
    <p:extLst>
      <p:ext uri="{BB962C8B-B14F-4D97-AF65-F5344CB8AC3E}">
        <p14:creationId xmlns:p14="http://schemas.microsoft.com/office/powerpoint/2010/main" val="919010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5814" y="4571310"/>
            <a:ext cx="5420139" cy="4557700"/>
          </a:xfrm>
        </p:spPr>
        <p:txBody>
          <a:bodyPr/>
          <a:lstStyle/>
          <a:p>
            <a:pPr>
              <a:spcBef>
                <a:spcPts val="0"/>
              </a:spcBef>
              <a:spcAft>
                <a:spcPts val="1037"/>
              </a:spcAft>
              <a:defRPr/>
            </a:pPr>
            <a:r>
              <a:rPr lang="en-US" sz="1500" dirty="0">
                <a:latin typeface="+mn-lt"/>
              </a:rPr>
              <a:t>Lawrence</a:t>
            </a:r>
          </a:p>
        </p:txBody>
      </p:sp>
      <p:sp>
        <p:nvSpPr>
          <p:cNvPr id="4" name="Slide Number Placeholder 3"/>
          <p:cNvSpPr>
            <a:spLocks noGrp="1"/>
          </p:cNvSpPr>
          <p:nvPr>
            <p:ph type="sldNum" sz="quarter" idx="10"/>
          </p:nvPr>
        </p:nvSpPr>
        <p:spPr/>
        <p:txBody>
          <a:bodyPr/>
          <a:lstStyle/>
          <a:p>
            <a:pPr>
              <a:defRPr/>
            </a:pPr>
            <a:fld id="{F2D3DD60-B2B6-4D24-AFF2-565ED84182E2}" type="slidenum">
              <a:rPr lang="en-US" smtClean="0"/>
              <a:pPr>
                <a:defRPr/>
              </a:pPr>
              <a:t>11</a:t>
            </a:fld>
            <a:endParaRPr lang="en-US" dirty="0"/>
          </a:p>
        </p:txBody>
      </p:sp>
    </p:spTree>
    <p:extLst>
      <p:ext uri="{BB962C8B-B14F-4D97-AF65-F5344CB8AC3E}">
        <p14:creationId xmlns:p14="http://schemas.microsoft.com/office/powerpoint/2010/main" val="610545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5814" y="4571310"/>
            <a:ext cx="5420139" cy="4557700"/>
          </a:xfrm>
        </p:spPr>
        <p:txBody>
          <a:bodyPr/>
          <a:lstStyle/>
          <a:p>
            <a:pPr>
              <a:spcBef>
                <a:spcPts val="0"/>
              </a:spcBef>
              <a:spcAft>
                <a:spcPts val="1037"/>
              </a:spcAft>
              <a:defRPr/>
            </a:pPr>
            <a:r>
              <a:rPr lang="en-US" sz="1500" dirty="0">
                <a:latin typeface="+mn-lt"/>
              </a:rPr>
              <a:t>Lawrence</a:t>
            </a:r>
          </a:p>
        </p:txBody>
      </p:sp>
      <p:sp>
        <p:nvSpPr>
          <p:cNvPr id="4" name="Slide Number Placeholder 3"/>
          <p:cNvSpPr>
            <a:spLocks noGrp="1"/>
          </p:cNvSpPr>
          <p:nvPr>
            <p:ph type="sldNum" sz="quarter" idx="10"/>
          </p:nvPr>
        </p:nvSpPr>
        <p:spPr/>
        <p:txBody>
          <a:bodyPr/>
          <a:lstStyle/>
          <a:p>
            <a:pPr>
              <a:defRPr/>
            </a:pPr>
            <a:fld id="{F2D3DD60-B2B6-4D24-AFF2-565ED84182E2}" type="slidenum">
              <a:rPr lang="en-US" smtClean="0"/>
              <a:pPr>
                <a:defRPr/>
              </a:pPr>
              <a:t>12</a:t>
            </a:fld>
            <a:endParaRPr lang="en-US" dirty="0"/>
          </a:p>
        </p:txBody>
      </p:sp>
    </p:spTree>
    <p:extLst>
      <p:ext uri="{BB962C8B-B14F-4D97-AF65-F5344CB8AC3E}">
        <p14:creationId xmlns:p14="http://schemas.microsoft.com/office/powerpoint/2010/main" val="4185107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5814" y="4571310"/>
            <a:ext cx="5420139" cy="4557700"/>
          </a:xfrm>
        </p:spPr>
        <p:txBody>
          <a:bodyPr/>
          <a:lstStyle/>
          <a:p>
            <a:pPr>
              <a:spcBef>
                <a:spcPts val="0"/>
              </a:spcBef>
              <a:spcAft>
                <a:spcPts val="1037"/>
              </a:spcAft>
              <a:defRPr/>
            </a:pPr>
            <a:r>
              <a:rPr lang="en-US" sz="1500" dirty="0">
                <a:latin typeface="+mn-lt"/>
              </a:rPr>
              <a:t>Lawrence</a:t>
            </a:r>
          </a:p>
        </p:txBody>
      </p:sp>
      <p:sp>
        <p:nvSpPr>
          <p:cNvPr id="4" name="Slide Number Placeholder 3"/>
          <p:cNvSpPr>
            <a:spLocks noGrp="1"/>
          </p:cNvSpPr>
          <p:nvPr>
            <p:ph type="sldNum" sz="quarter" idx="10"/>
          </p:nvPr>
        </p:nvSpPr>
        <p:spPr/>
        <p:txBody>
          <a:bodyPr/>
          <a:lstStyle/>
          <a:p>
            <a:pPr>
              <a:defRPr/>
            </a:pPr>
            <a:fld id="{F2D3DD60-B2B6-4D24-AFF2-565ED84182E2}" type="slidenum">
              <a:rPr lang="en-US" smtClean="0"/>
              <a:pPr>
                <a:defRPr/>
              </a:pPr>
              <a:t>13</a:t>
            </a:fld>
            <a:endParaRPr lang="en-US" dirty="0"/>
          </a:p>
        </p:txBody>
      </p:sp>
    </p:spTree>
    <p:extLst>
      <p:ext uri="{BB962C8B-B14F-4D97-AF65-F5344CB8AC3E}">
        <p14:creationId xmlns:p14="http://schemas.microsoft.com/office/powerpoint/2010/main" val="3727162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5814" y="4571310"/>
            <a:ext cx="5420139" cy="4557700"/>
          </a:xfrm>
        </p:spPr>
        <p:txBody>
          <a:bodyPr/>
          <a:lstStyle/>
          <a:p>
            <a:pPr>
              <a:spcBef>
                <a:spcPts val="0"/>
              </a:spcBef>
              <a:spcAft>
                <a:spcPts val="1037"/>
              </a:spcAft>
            </a:pPr>
            <a:r>
              <a:rPr lang="en-US" sz="1500" dirty="0">
                <a:latin typeface="+mn-lt"/>
              </a:rPr>
              <a:t>Lawrence</a:t>
            </a:r>
          </a:p>
        </p:txBody>
      </p:sp>
      <p:sp>
        <p:nvSpPr>
          <p:cNvPr id="4" name="Slide Number Placeholder 3"/>
          <p:cNvSpPr>
            <a:spLocks noGrp="1"/>
          </p:cNvSpPr>
          <p:nvPr>
            <p:ph type="sldNum" sz="quarter" idx="10"/>
          </p:nvPr>
        </p:nvSpPr>
        <p:spPr/>
        <p:txBody>
          <a:bodyPr/>
          <a:lstStyle/>
          <a:p>
            <a:pPr>
              <a:defRPr/>
            </a:pPr>
            <a:fld id="{F2D3DD60-B2B6-4D24-AFF2-565ED84182E2}" type="slidenum">
              <a:rPr lang="en-US" smtClean="0"/>
              <a:pPr>
                <a:defRPr/>
              </a:pPr>
              <a:t>14</a:t>
            </a:fld>
            <a:endParaRPr lang="en-US" dirty="0"/>
          </a:p>
        </p:txBody>
      </p:sp>
    </p:spTree>
    <p:extLst>
      <p:ext uri="{BB962C8B-B14F-4D97-AF65-F5344CB8AC3E}">
        <p14:creationId xmlns:p14="http://schemas.microsoft.com/office/powerpoint/2010/main" val="3492194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Lawrence</a:t>
            </a:r>
            <a:endParaRPr lang="en-US" dirty="0"/>
          </a:p>
        </p:txBody>
      </p:sp>
      <p:sp>
        <p:nvSpPr>
          <p:cNvPr id="4" name="Slide Number Placeholder 3"/>
          <p:cNvSpPr>
            <a:spLocks noGrp="1"/>
          </p:cNvSpPr>
          <p:nvPr>
            <p:ph type="sldNum" sz="quarter" idx="10"/>
          </p:nvPr>
        </p:nvSpPr>
        <p:spPr/>
        <p:txBody>
          <a:bodyPr/>
          <a:lstStyle/>
          <a:p>
            <a:pPr>
              <a:defRPr/>
            </a:pPr>
            <a:fld id="{F2D3DD60-B2B6-4D24-AFF2-565ED84182E2}" type="slidenum">
              <a:rPr lang="en-US" smtClean="0"/>
              <a:pPr>
                <a:defRPr/>
              </a:pPr>
              <a:t>15</a:t>
            </a:fld>
            <a:endParaRPr lang="en-US" dirty="0"/>
          </a:p>
        </p:txBody>
      </p:sp>
    </p:spTree>
    <p:extLst>
      <p:ext uri="{BB962C8B-B14F-4D97-AF65-F5344CB8AC3E}">
        <p14:creationId xmlns:p14="http://schemas.microsoft.com/office/powerpoint/2010/main" val="789764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2913" y="708025"/>
            <a:ext cx="6456362" cy="3627438"/>
          </a:xfrm>
        </p:spPr>
      </p:sp>
      <p:sp>
        <p:nvSpPr>
          <p:cNvPr id="3" name="Notes Placeholder 2"/>
          <p:cNvSpPr>
            <a:spLocks noGrp="1"/>
          </p:cNvSpPr>
          <p:nvPr>
            <p:ph type="body" idx="1"/>
          </p:nvPr>
        </p:nvSpPr>
        <p:spPr>
          <a:xfrm>
            <a:off x="238539" y="4485807"/>
            <a:ext cx="6997148" cy="4957997"/>
          </a:xfrm>
        </p:spPr>
        <p:txBody>
          <a:bodyPr/>
          <a:lstStyle/>
          <a:p>
            <a:r>
              <a:rPr lang="en-US" sz="1100" dirty="0">
                <a:latin typeface="Arial" pitchFamily="34" charset="0"/>
                <a:cs typeface="Arial" pitchFamily="34" charset="0"/>
              </a:rPr>
              <a:t>Catherine</a:t>
            </a:r>
          </a:p>
        </p:txBody>
      </p:sp>
      <p:sp>
        <p:nvSpPr>
          <p:cNvPr id="4" name="Slide Number Placeholder 3"/>
          <p:cNvSpPr>
            <a:spLocks noGrp="1"/>
          </p:cNvSpPr>
          <p:nvPr>
            <p:ph type="sldNum" sz="quarter" idx="10"/>
          </p:nvPr>
        </p:nvSpPr>
        <p:spPr/>
        <p:txBody>
          <a:bodyPr/>
          <a:lstStyle/>
          <a:p>
            <a:pPr>
              <a:defRPr/>
            </a:pPr>
            <a:fld id="{F2D3DD60-B2B6-4D24-AFF2-565ED84182E2}" type="slidenum">
              <a:rPr lang="en-US" smtClean="0"/>
              <a:pPr>
                <a:defRPr/>
              </a:pPr>
              <a:t>16</a:t>
            </a:fld>
            <a:endParaRPr lang="en-US" dirty="0"/>
          </a:p>
        </p:txBody>
      </p:sp>
    </p:spTree>
    <p:extLst>
      <p:ext uri="{BB962C8B-B14F-4D97-AF65-F5344CB8AC3E}">
        <p14:creationId xmlns:p14="http://schemas.microsoft.com/office/powerpoint/2010/main" val="2674630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2913" y="708025"/>
            <a:ext cx="6456362" cy="3627438"/>
          </a:xfrm>
        </p:spPr>
      </p:sp>
      <p:sp>
        <p:nvSpPr>
          <p:cNvPr id="3" name="Notes Placeholder 2"/>
          <p:cNvSpPr>
            <a:spLocks noGrp="1"/>
          </p:cNvSpPr>
          <p:nvPr>
            <p:ph type="body" idx="1"/>
          </p:nvPr>
        </p:nvSpPr>
        <p:spPr>
          <a:xfrm>
            <a:off x="238539" y="4485807"/>
            <a:ext cx="6997148" cy="4957997"/>
          </a:xfrm>
        </p:spPr>
        <p:txBody>
          <a:bodyPr/>
          <a:lstStyle/>
          <a:p>
            <a:r>
              <a:rPr lang="en-US" sz="1100" dirty="0">
                <a:latin typeface="Arial" pitchFamily="34" charset="0"/>
                <a:cs typeface="Arial" pitchFamily="34" charset="0"/>
              </a:rPr>
              <a:t>Catherine</a:t>
            </a:r>
          </a:p>
        </p:txBody>
      </p:sp>
      <p:sp>
        <p:nvSpPr>
          <p:cNvPr id="4" name="Slide Number Placeholder 3"/>
          <p:cNvSpPr>
            <a:spLocks noGrp="1"/>
          </p:cNvSpPr>
          <p:nvPr>
            <p:ph type="sldNum" sz="quarter" idx="10"/>
          </p:nvPr>
        </p:nvSpPr>
        <p:spPr/>
        <p:txBody>
          <a:bodyPr/>
          <a:lstStyle/>
          <a:p>
            <a:pPr>
              <a:defRPr/>
            </a:pPr>
            <a:fld id="{F2D3DD60-B2B6-4D24-AFF2-565ED84182E2}" type="slidenum">
              <a:rPr lang="en-US" smtClean="0"/>
              <a:pPr>
                <a:defRPr/>
              </a:pPr>
              <a:t>17</a:t>
            </a:fld>
            <a:endParaRPr lang="en-US" dirty="0"/>
          </a:p>
        </p:txBody>
      </p:sp>
    </p:spTree>
    <p:extLst>
      <p:ext uri="{BB962C8B-B14F-4D97-AF65-F5344CB8AC3E}">
        <p14:creationId xmlns:p14="http://schemas.microsoft.com/office/powerpoint/2010/main" val="3791788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2913" y="708025"/>
            <a:ext cx="6456362" cy="3627438"/>
          </a:xfrm>
        </p:spPr>
      </p:sp>
      <p:sp>
        <p:nvSpPr>
          <p:cNvPr id="3" name="Notes Placeholder 2"/>
          <p:cNvSpPr>
            <a:spLocks noGrp="1"/>
          </p:cNvSpPr>
          <p:nvPr>
            <p:ph type="body" idx="1"/>
          </p:nvPr>
        </p:nvSpPr>
        <p:spPr>
          <a:xfrm>
            <a:off x="238539" y="4485807"/>
            <a:ext cx="6997148" cy="4957997"/>
          </a:xfrm>
        </p:spPr>
        <p:txBody>
          <a:bodyPr/>
          <a:lstStyle/>
          <a:p>
            <a:r>
              <a:rPr lang="en-US" sz="1100" dirty="0">
                <a:latin typeface="Arial" pitchFamily="34" charset="0"/>
                <a:cs typeface="Arial" pitchFamily="34" charset="0"/>
              </a:rPr>
              <a:t>Catherine</a:t>
            </a:r>
          </a:p>
        </p:txBody>
      </p:sp>
      <p:sp>
        <p:nvSpPr>
          <p:cNvPr id="4" name="Slide Number Placeholder 3"/>
          <p:cNvSpPr>
            <a:spLocks noGrp="1"/>
          </p:cNvSpPr>
          <p:nvPr>
            <p:ph type="sldNum" sz="quarter" idx="10"/>
          </p:nvPr>
        </p:nvSpPr>
        <p:spPr/>
        <p:txBody>
          <a:bodyPr/>
          <a:lstStyle/>
          <a:p>
            <a:pPr>
              <a:defRPr/>
            </a:pPr>
            <a:fld id="{F2D3DD60-B2B6-4D24-AFF2-565ED84182E2}" type="slidenum">
              <a:rPr lang="en-US" smtClean="0"/>
              <a:pPr>
                <a:defRPr/>
              </a:pPr>
              <a:t>18</a:t>
            </a:fld>
            <a:endParaRPr lang="en-US" dirty="0"/>
          </a:p>
        </p:txBody>
      </p:sp>
    </p:spTree>
    <p:extLst>
      <p:ext uri="{BB962C8B-B14F-4D97-AF65-F5344CB8AC3E}">
        <p14:creationId xmlns:p14="http://schemas.microsoft.com/office/powerpoint/2010/main" val="4100955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57CB7B3-84B3-4197-AA02-003288FBAA86}" type="slidenum">
              <a:rPr lang="en-US" smtClean="0"/>
              <a:t>19</a:t>
            </a:fld>
            <a:endParaRPr lang="en-US" dirty="0"/>
          </a:p>
        </p:txBody>
      </p:sp>
    </p:spTree>
    <p:extLst>
      <p:ext uri="{BB962C8B-B14F-4D97-AF65-F5344CB8AC3E}">
        <p14:creationId xmlns:p14="http://schemas.microsoft.com/office/powerpoint/2010/main" val="898473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2913" y="708025"/>
            <a:ext cx="6456362" cy="3627438"/>
          </a:xfrm>
        </p:spPr>
      </p:sp>
      <p:sp>
        <p:nvSpPr>
          <p:cNvPr id="3" name="Notes Placeholder 2"/>
          <p:cNvSpPr>
            <a:spLocks noGrp="1"/>
          </p:cNvSpPr>
          <p:nvPr>
            <p:ph type="body" idx="1"/>
          </p:nvPr>
        </p:nvSpPr>
        <p:spPr/>
        <p:txBody>
          <a:bodyPr/>
          <a:lstStyle/>
          <a:p>
            <a:endParaRPr lang="en-US"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F2D3DD60-B2B6-4D24-AFF2-565ED84182E2}" type="slidenum">
              <a:rPr lang="en-US" smtClean="0"/>
              <a:pPr>
                <a:defRPr/>
              </a:pPr>
              <a:t>2</a:t>
            </a:fld>
            <a:endParaRPr lang="en-US" dirty="0"/>
          </a:p>
        </p:txBody>
      </p:sp>
    </p:spTree>
    <p:extLst>
      <p:ext uri="{BB962C8B-B14F-4D97-AF65-F5344CB8AC3E}">
        <p14:creationId xmlns:p14="http://schemas.microsoft.com/office/powerpoint/2010/main" val="1986251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500" dirty="0"/>
          </a:p>
        </p:txBody>
      </p:sp>
      <p:sp>
        <p:nvSpPr>
          <p:cNvPr id="4" name="Slide Number Placeholder 3"/>
          <p:cNvSpPr>
            <a:spLocks noGrp="1"/>
          </p:cNvSpPr>
          <p:nvPr>
            <p:ph type="sldNum" sz="quarter" idx="10"/>
          </p:nvPr>
        </p:nvSpPr>
        <p:spPr/>
        <p:txBody>
          <a:bodyPr/>
          <a:lstStyle/>
          <a:p>
            <a:fld id="{71D2A565-7646-44EA-9B7F-F5E5E719FCDA}" type="slidenum">
              <a:rPr lang="en-US" altLang="en-US" smtClean="0">
                <a:solidFill>
                  <a:prstClr val="black"/>
                </a:solidFill>
              </a:rPr>
              <a:pPr/>
              <a:t>20</a:t>
            </a:fld>
            <a:endParaRPr lang="en-US" altLang="en-US" dirty="0">
              <a:solidFill>
                <a:prstClr val="black"/>
              </a:solidFill>
            </a:endParaRPr>
          </a:p>
        </p:txBody>
      </p:sp>
    </p:spTree>
    <p:extLst>
      <p:ext uri="{BB962C8B-B14F-4D97-AF65-F5344CB8AC3E}">
        <p14:creationId xmlns:p14="http://schemas.microsoft.com/office/powerpoint/2010/main" val="2601724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500" dirty="0"/>
          </a:p>
        </p:txBody>
      </p:sp>
      <p:sp>
        <p:nvSpPr>
          <p:cNvPr id="4" name="Slide Number Placeholder 3"/>
          <p:cNvSpPr>
            <a:spLocks noGrp="1"/>
          </p:cNvSpPr>
          <p:nvPr>
            <p:ph type="sldNum" sz="quarter" idx="10"/>
          </p:nvPr>
        </p:nvSpPr>
        <p:spPr/>
        <p:txBody>
          <a:bodyPr/>
          <a:lstStyle/>
          <a:p>
            <a:fld id="{71D2A565-7646-44EA-9B7F-F5E5E719FCDA}" type="slidenum">
              <a:rPr lang="en-US" altLang="en-US" smtClean="0">
                <a:solidFill>
                  <a:prstClr val="black"/>
                </a:solidFill>
              </a:rPr>
              <a:pPr/>
              <a:t>21</a:t>
            </a:fld>
            <a:endParaRPr lang="en-US" altLang="en-US" dirty="0">
              <a:solidFill>
                <a:prstClr val="black"/>
              </a:solidFill>
            </a:endParaRPr>
          </a:p>
        </p:txBody>
      </p:sp>
    </p:spTree>
    <p:extLst>
      <p:ext uri="{BB962C8B-B14F-4D97-AF65-F5344CB8AC3E}">
        <p14:creationId xmlns:p14="http://schemas.microsoft.com/office/powerpoint/2010/main" val="1883118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930" eaLnBrk="1" fontAlgn="auto" hangingPunct="1">
              <a:spcBef>
                <a:spcPts val="0"/>
              </a:spcBef>
              <a:spcAft>
                <a:spcPts val="0"/>
              </a:spcAft>
              <a:defRPr/>
            </a:pPr>
            <a:endParaRPr lang="en-US" sz="1200" dirty="0">
              <a:latin typeface="+mn-lt"/>
            </a:endParaRPr>
          </a:p>
        </p:txBody>
      </p:sp>
      <p:sp>
        <p:nvSpPr>
          <p:cNvPr id="4" name="Slide Number Placeholder 3"/>
          <p:cNvSpPr>
            <a:spLocks noGrp="1"/>
          </p:cNvSpPr>
          <p:nvPr>
            <p:ph type="sldNum" sz="quarter" idx="10"/>
          </p:nvPr>
        </p:nvSpPr>
        <p:spPr/>
        <p:txBody>
          <a:bodyPr/>
          <a:lstStyle/>
          <a:p>
            <a:pPr defTabSz="474254">
              <a:defRPr/>
            </a:pPr>
            <a:fld id="{D57CB7B3-84B3-4197-AA02-003288FBAA86}" type="slidenum">
              <a:rPr lang="en-US" sz="1100">
                <a:solidFill>
                  <a:prstClr val="black"/>
                </a:solidFill>
                <a:latin typeface="Arial" pitchFamily="34" charset="0"/>
                <a:ea typeface="ＭＳ Ｐゴシック" pitchFamily="34" charset="-128"/>
              </a:rPr>
              <a:pPr defTabSz="474254">
                <a:defRPr/>
              </a:pPr>
              <a:t>22</a:t>
            </a:fld>
            <a:endParaRPr lang="en-US" sz="1100" dirty="0">
              <a:solidFill>
                <a:prstClr val="black"/>
              </a:solidFill>
              <a:latin typeface="Arial" pitchFamily="34" charset="0"/>
              <a:ea typeface="ＭＳ Ｐゴシック" pitchFamily="34" charset="-128"/>
            </a:endParaRPr>
          </a:p>
        </p:txBody>
      </p:sp>
    </p:spTree>
    <p:extLst>
      <p:ext uri="{BB962C8B-B14F-4D97-AF65-F5344CB8AC3E}">
        <p14:creationId xmlns:p14="http://schemas.microsoft.com/office/powerpoint/2010/main" val="3059697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4254">
              <a:defRPr/>
            </a:pPr>
            <a:fld id="{71D2A565-7646-44EA-9B7F-F5E5E719FCDA}" type="slidenum">
              <a:rPr lang="en-US" altLang="en-US" sz="1100">
                <a:solidFill>
                  <a:prstClr val="black"/>
                </a:solidFill>
                <a:latin typeface="Arial" pitchFamily="34" charset="0"/>
                <a:ea typeface="ＭＳ Ｐゴシック" pitchFamily="34" charset="-128"/>
              </a:rPr>
              <a:pPr defTabSz="474254">
                <a:defRPr/>
              </a:pPr>
              <a:t>23</a:t>
            </a:fld>
            <a:endParaRPr lang="en-US" altLang="en-US" sz="1100" dirty="0">
              <a:solidFill>
                <a:prstClr val="black"/>
              </a:solidFill>
              <a:latin typeface="Arial" pitchFamily="34" charset="0"/>
              <a:ea typeface="ＭＳ Ｐゴシック" pitchFamily="34" charset="-128"/>
            </a:endParaRPr>
          </a:p>
        </p:txBody>
      </p:sp>
    </p:spTree>
    <p:extLst>
      <p:ext uri="{BB962C8B-B14F-4D97-AF65-F5344CB8AC3E}">
        <p14:creationId xmlns:p14="http://schemas.microsoft.com/office/powerpoint/2010/main" val="88781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2913" y="708025"/>
            <a:ext cx="6456362" cy="3627438"/>
          </a:xfrm>
        </p:spPr>
      </p:sp>
      <p:sp>
        <p:nvSpPr>
          <p:cNvPr id="3" name="Notes Placeholder 2"/>
          <p:cNvSpPr>
            <a:spLocks noGrp="1"/>
          </p:cNvSpPr>
          <p:nvPr>
            <p:ph type="body" idx="1"/>
          </p:nvPr>
        </p:nvSpPr>
        <p:spPr>
          <a:xfrm>
            <a:off x="238539" y="4485807"/>
            <a:ext cx="6997148" cy="4957997"/>
          </a:xfrm>
        </p:spPr>
        <p:txBody>
          <a:bodyPr/>
          <a:lstStyle/>
          <a:p>
            <a:r>
              <a:rPr lang="en-US" sz="1100" dirty="0">
                <a:latin typeface="Arial" pitchFamily="34" charset="0"/>
                <a:cs typeface="Arial" pitchFamily="34" charset="0"/>
              </a:rPr>
              <a:t>Catherine</a:t>
            </a:r>
          </a:p>
        </p:txBody>
      </p:sp>
      <p:sp>
        <p:nvSpPr>
          <p:cNvPr id="4" name="Slide Number Placeholder 3"/>
          <p:cNvSpPr>
            <a:spLocks noGrp="1"/>
          </p:cNvSpPr>
          <p:nvPr>
            <p:ph type="sldNum" sz="quarter" idx="10"/>
          </p:nvPr>
        </p:nvSpPr>
        <p:spPr/>
        <p:txBody>
          <a:bodyPr/>
          <a:lstStyle/>
          <a:p>
            <a:pPr>
              <a:defRPr/>
            </a:pPr>
            <a:fld id="{F2D3DD60-B2B6-4D24-AFF2-565ED84182E2}" type="slidenum">
              <a:rPr lang="en-US" smtClean="0"/>
              <a:pPr>
                <a:defRPr/>
              </a:pPr>
              <a:t>24</a:t>
            </a:fld>
            <a:endParaRPr lang="en-US" dirty="0"/>
          </a:p>
        </p:txBody>
      </p:sp>
    </p:spTree>
    <p:extLst>
      <p:ext uri="{BB962C8B-B14F-4D97-AF65-F5344CB8AC3E}">
        <p14:creationId xmlns:p14="http://schemas.microsoft.com/office/powerpoint/2010/main" val="2945238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2913" y="708025"/>
            <a:ext cx="6456362" cy="3627438"/>
          </a:xfrm>
        </p:spPr>
      </p:sp>
      <p:sp>
        <p:nvSpPr>
          <p:cNvPr id="3" name="Notes Placeholder 2"/>
          <p:cNvSpPr>
            <a:spLocks noGrp="1"/>
          </p:cNvSpPr>
          <p:nvPr>
            <p:ph type="body" idx="1"/>
          </p:nvPr>
        </p:nvSpPr>
        <p:spPr>
          <a:xfrm>
            <a:off x="159026" y="4571314"/>
            <a:ext cx="6838122" cy="4951188"/>
          </a:xfrm>
        </p:spPr>
        <p:txBody>
          <a:bodyPr/>
          <a:lstStyle/>
          <a:p>
            <a:endParaRPr lang="en-US" sz="1100" dirty="0">
              <a:latin typeface="Arial" pitchFamily="34" charset="0"/>
              <a:cs typeface="Arial" pitchFamily="34" charset="0"/>
            </a:endParaRPr>
          </a:p>
        </p:txBody>
      </p:sp>
      <p:sp>
        <p:nvSpPr>
          <p:cNvPr id="4" name="Slide Number Placeholder 3"/>
          <p:cNvSpPr>
            <a:spLocks noGrp="1"/>
          </p:cNvSpPr>
          <p:nvPr>
            <p:ph type="sldNum" sz="quarter" idx="10"/>
          </p:nvPr>
        </p:nvSpPr>
        <p:spPr>
          <a:xfrm>
            <a:off x="6997148" y="9142617"/>
            <a:ext cx="334629" cy="473230"/>
          </a:xfrm>
        </p:spPr>
        <p:txBody>
          <a:bodyPr/>
          <a:lstStyle/>
          <a:p>
            <a:pPr>
              <a:defRPr/>
            </a:pPr>
            <a:fld id="{F2D3DD60-B2B6-4D24-AFF2-565ED84182E2}" type="slidenum">
              <a:rPr lang="en-US" smtClean="0"/>
              <a:pPr>
                <a:defRPr/>
              </a:pPr>
              <a:t>25</a:t>
            </a:fld>
            <a:endParaRPr lang="en-US" dirty="0"/>
          </a:p>
        </p:txBody>
      </p:sp>
    </p:spTree>
    <p:extLst>
      <p:ext uri="{BB962C8B-B14F-4D97-AF65-F5344CB8AC3E}">
        <p14:creationId xmlns:p14="http://schemas.microsoft.com/office/powerpoint/2010/main" val="19452948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630238"/>
            <a:ext cx="6454775" cy="3625850"/>
          </a:xfrm>
        </p:spPr>
      </p:sp>
      <p:sp>
        <p:nvSpPr>
          <p:cNvPr id="3" name="Notes Placeholder 2"/>
          <p:cNvSpPr>
            <a:spLocks noGrp="1"/>
          </p:cNvSpPr>
          <p:nvPr>
            <p:ph type="body" idx="1"/>
          </p:nvPr>
        </p:nvSpPr>
        <p:spPr>
          <a:xfrm>
            <a:off x="159026" y="4328410"/>
            <a:ext cx="6838122" cy="4721902"/>
          </a:xfrm>
        </p:spPr>
        <p:txBody>
          <a:bodyPr/>
          <a:lstStyle/>
          <a:p>
            <a:pPr marL="84094"/>
            <a:endParaRPr lang="en-US" sz="900" dirty="0"/>
          </a:p>
        </p:txBody>
      </p:sp>
      <p:sp>
        <p:nvSpPr>
          <p:cNvPr id="4" name="Slide Number Placeholder 3"/>
          <p:cNvSpPr>
            <a:spLocks noGrp="1"/>
          </p:cNvSpPr>
          <p:nvPr>
            <p:ph type="sldNum" sz="quarter" idx="10"/>
          </p:nvPr>
        </p:nvSpPr>
        <p:spPr/>
        <p:txBody>
          <a:bodyPr/>
          <a:lstStyle/>
          <a:p>
            <a:pPr>
              <a:defRPr/>
            </a:pPr>
            <a:fld id="{F2D3DD60-B2B6-4D24-AFF2-565ED84182E2}" type="slidenum">
              <a:rPr lang="en-US" smtClean="0"/>
              <a:pPr>
                <a:defRPr/>
              </a:pPr>
              <a:t>26</a:t>
            </a:fld>
            <a:endParaRPr lang="en-US" dirty="0"/>
          </a:p>
        </p:txBody>
      </p:sp>
    </p:spTree>
    <p:extLst>
      <p:ext uri="{BB962C8B-B14F-4D97-AF65-F5344CB8AC3E}">
        <p14:creationId xmlns:p14="http://schemas.microsoft.com/office/powerpoint/2010/main" val="2586751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2913" y="708025"/>
            <a:ext cx="6456362" cy="3627438"/>
          </a:xfrm>
        </p:spPr>
      </p:sp>
      <p:sp>
        <p:nvSpPr>
          <p:cNvPr id="3" name="Notes Placeholder 2"/>
          <p:cNvSpPr>
            <a:spLocks noGrp="1"/>
          </p:cNvSpPr>
          <p:nvPr>
            <p:ph type="body" idx="1"/>
          </p:nvPr>
        </p:nvSpPr>
        <p:spPr>
          <a:xfrm>
            <a:off x="159026" y="4571315"/>
            <a:ext cx="6838122" cy="4333874"/>
          </a:xfrm>
        </p:spPr>
        <p:txBody>
          <a:bodyPr/>
          <a:lstStyle/>
          <a:p>
            <a:endParaRPr lang="en-US" sz="9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F2D3DD60-B2B6-4D24-AFF2-565ED84182E2}" type="slidenum">
              <a:rPr lang="en-US" smtClean="0"/>
              <a:pPr>
                <a:defRPr/>
              </a:pPr>
              <a:t>27</a:t>
            </a:fld>
            <a:endParaRPr lang="en-US" dirty="0"/>
          </a:p>
        </p:txBody>
      </p:sp>
    </p:spTree>
    <p:extLst>
      <p:ext uri="{BB962C8B-B14F-4D97-AF65-F5344CB8AC3E}">
        <p14:creationId xmlns:p14="http://schemas.microsoft.com/office/powerpoint/2010/main" val="4571697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2913" y="708025"/>
            <a:ext cx="6456362" cy="3627438"/>
          </a:xfrm>
        </p:spPr>
      </p:sp>
      <p:sp>
        <p:nvSpPr>
          <p:cNvPr id="3" name="Notes Placeholder 2"/>
          <p:cNvSpPr>
            <a:spLocks noGrp="1"/>
          </p:cNvSpPr>
          <p:nvPr>
            <p:ph type="body" idx="1"/>
          </p:nvPr>
        </p:nvSpPr>
        <p:spPr>
          <a:xfrm>
            <a:off x="159026" y="4571315"/>
            <a:ext cx="6838122" cy="4333874"/>
          </a:xfrm>
        </p:spPr>
        <p:txBody>
          <a:bodyPr/>
          <a:lstStyle/>
          <a:p>
            <a:endParaRPr lang="en-US"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F2D3DD60-B2B6-4D24-AFF2-565ED84182E2}" type="slidenum">
              <a:rPr lang="en-US" smtClean="0"/>
              <a:pPr>
                <a:defRPr/>
              </a:pPr>
              <a:t>28</a:t>
            </a:fld>
            <a:endParaRPr lang="en-US" dirty="0"/>
          </a:p>
        </p:txBody>
      </p:sp>
    </p:spTree>
    <p:extLst>
      <p:ext uri="{BB962C8B-B14F-4D97-AF65-F5344CB8AC3E}">
        <p14:creationId xmlns:p14="http://schemas.microsoft.com/office/powerpoint/2010/main" val="10200950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2913" y="708025"/>
            <a:ext cx="6456362" cy="3627438"/>
          </a:xfrm>
        </p:spPr>
      </p:sp>
      <p:sp>
        <p:nvSpPr>
          <p:cNvPr id="3" name="Notes Placeholder 2"/>
          <p:cNvSpPr>
            <a:spLocks noGrp="1"/>
          </p:cNvSpPr>
          <p:nvPr>
            <p:ph type="body" idx="1"/>
          </p:nvPr>
        </p:nvSpPr>
        <p:spPr>
          <a:xfrm>
            <a:off x="159026" y="4571315"/>
            <a:ext cx="6838122" cy="4333874"/>
          </a:xfrm>
        </p:spPr>
        <p:txBody>
          <a:bodyPr/>
          <a:lstStyle/>
          <a:p>
            <a:endParaRPr lang="en-US" sz="9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F2D3DD60-B2B6-4D24-AFF2-565ED84182E2}" type="slidenum">
              <a:rPr lang="en-US" smtClean="0"/>
              <a:pPr>
                <a:defRPr/>
              </a:pPr>
              <a:t>29</a:t>
            </a:fld>
            <a:endParaRPr lang="en-US" dirty="0"/>
          </a:p>
        </p:txBody>
      </p:sp>
    </p:spTree>
    <p:extLst>
      <p:ext uri="{BB962C8B-B14F-4D97-AF65-F5344CB8AC3E}">
        <p14:creationId xmlns:p14="http://schemas.microsoft.com/office/powerpoint/2010/main" val="2027916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D3DD60-B2B6-4D24-AFF2-565ED84182E2}" type="slidenum">
              <a:rPr lang="en-US" smtClean="0"/>
              <a:pPr>
                <a:defRPr/>
              </a:pPr>
              <a:t>3</a:t>
            </a:fld>
            <a:endParaRPr lang="en-US" dirty="0"/>
          </a:p>
        </p:txBody>
      </p:sp>
    </p:spTree>
    <p:extLst>
      <p:ext uri="{BB962C8B-B14F-4D97-AF65-F5344CB8AC3E}">
        <p14:creationId xmlns:p14="http://schemas.microsoft.com/office/powerpoint/2010/main" val="11516237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2913" y="708025"/>
            <a:ext cx="6456362" cy="3627438"/>
          </a:xfrm>
        </p:spPr>
      </p:sp>
      <p:sp>
        <p:nvSpPr>
          <p:cNvPr id="3" name="Notes Placeholder 2"/>
          <p:cNvSpPr>
            <a:spLocks noGrp="1"/>
          </p:cNvSpPr>
          <p:nvPr>
            <p:ph type="body" idx="1"/>
          </p:nvPr>
        </p:nvSpPr>
        <p:spPr>
          <a:xfrm>
            <a:off x="159026" y="4571315"/>
            <a:ext cx="6838122" cy="4333874"/>
          </a:xfrm>
        </p:spPr>
        <p:txBody>
          <a:bodyPr/>
          <a:lstStyle/>
          <a:p>
            <a:endParaRPr lang="en-US"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F2D3DD60-B2B6-4D24-AFF2-565ED84182E2}" type="slidenum">
              <a:rPr lang="en-US" smtClean="0"/>
              <a:pPr>
                <a:defRPr/>
              </a:pPr>
              <a:t>30</a:t>
            </a:fld>
            <a:endParaRPr lang="en-US" dirty="0"/>
          </a:p>
        </p:txBody>
      </p:sp>
    </p:spTree>
    <p:extLst>
      <p:ext uri="{BB962C8B-B14F-4D97-AF65-F5344CB8AC3E}">
        <p14:creationId xmlns:p14="http://schemas.microsoft.com/office/powerpoint/2010/main" val="2632108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2913" y="708025"/>
            <a:ext cx="6456362" cy="3627438"/>
          </a:xfrm>
        </p:spPr>
      </p:sp>
      <p:sp>
        <p:nvSpPr>
          <p:cNvPr id="3" name="Notes Placeholder 2"/>
          <p:cNvSpPr>
            <a:spLocks noGrp="1"/>
          </p:cNvSpPr>
          <p:nvPr>
            <p:ph type="body" idx="1"/>
          </p:nvPr>
        </p:nvSpPr>
        <p:spPr>
          <a:xfrm>
            <a:off x="410817" y="4571856"/>
            <a:ext cx="6838122" cy="4333874"/>
          </a:xfrm>
        </p:spPr>
        <p:txBody>
          <a:bodyPr/>
          <a:lstStyle/>
          <a:p>
            <a:endParaRPr lang="en-US"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F2D3DD60-B2B6-4D24-AFF2-565ED84182E2}" type="slidenum">
              <a:rPr lang="en-US" smtClean="0"/>
              <a:pPr>
                <a:defRPr/>
              </a:pPr>
              <a:t>31</a:t>
            </a:fld>
            <a:endParaRPr lang="en-US" dirty="0"/>
          </a:p>
        </p:txBody>
      </p:sp>
    </p:spTree>
    <p:extLst>
      <p:ext uri="{BB962C8B-B14F-4D97-AF65-F5344CB8AC3E}">
        <p14:creationId xmlns:p14="http://schemas.microsoft.com/office/powerpoint/2010/main" val="6294237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2913" y="708025"/>
            <a:ext cx="6456362" cy="3627438"/>
          </a:xfrm>
        </p:spPr>
      </p:sp>
      <p:sp>
        <p:nvSpPr>
          <p:cNvPr id="3" name="Notes Placeholder 2"/>
          <p:cNvSpPr>
            <a:spLocks noGrp="1"/>
          </p:cNvSpPr>
          <p:nvPr>
            <p:ph type="body" idx="1"/>
          </p:nvPr>
        </p:nvSpPr>
        <p:spPr>
          <a:xfrm>
            <a:off x="159026" y="4407108"/>
            <a:ext cx="6838122" cy="4249711"/>
          </a:xfrm>
        </p:spPr>
        <p:txBody>
          <a:bodyPr/>
          <a:lstStyle/>
          <a:p>
            <a:endParaRPr lang="en-US" sz="12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F2D3DD60-B2B6-4D24-AFF2-565ED84182E2}" type="slidenum">
              <a:rPr lang="en-US" smtClean="0"/>
              <a:pPr>
                <a:defRPr/>
              </a:pPr>
              <a:t>32</a:t>
            </a:fld>
            <a:endParaRPr lang="en-US" dirty="0"/>
          </a:p>
        </p:txBody>
      </p:sp>
    </p:spTree>
    <p:extLst>
      <p:ext uri="{BB962C8B-B14F-4D97-AF65-F5344CB8AC3E}">
        <p14:creationId xmlns:p14="http://schemas.microsoft.com/office/powerpoint/2010/main" val="24181735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2913" y="708025"/>
            <a:ext cx="6456362" cy="3627438"/>
          </a:xfrm>
        </p:spPr>
      </p:sp>
      <p:sp>
        <p:nvSpPr>
          <p:cNvPr id="3" name="Notes Placeholder 2"/>
          <p:cNvSpPr>
            <a:spLocks noGrp="1"/>
          </p:cNvSpPr>
          <p:nvPr>
            <p:ph type="body" idx="1"/>
          </p:nvPr>
        </p:nvSpPr>
        <p:spPr>
          <a:xfrm>
            <a:off x="159026" y="4571315"/>
            <a:ext cx="6838122" cy="4333874"/>
          </a:xfrm>
        </p:spPr>
        <p:txBody>
          <a:bodyPr/>
          <a:lstStyle/>
          <a:p>
            <a:endParaRPr lang="en-US" sz="900" dirty="0">
              <a:latin typeface="Arial" pitchFamily="34" charset="0"/>
              <a:cs typeface="Arial" pitchFamily="34" charset="0"/>
            </a:endParaRPr>
          </a:p>
        </p:txBody>
      </p:sp>
      <p:sp>
        <p:nvSpPr>
          <p:cNvPr id="4" name="Slide Number Placeholder 3"/>
          <p:cNvSpPr>
            <a:spLocks noGrp="1"/>
          </p:cNvSpPr>
          <p:nvPr>
            <p:ph type="sldNum" sz="quarter" idx="10"/>
          </p:nvPr>
        </p:nvSpPr>
        <p:spPr>
          <a:xfrm>
            <a:off x="6917635" y="9142617"/>
            <a:ext cx="414142" cy="473230"/>
          </a:xfrm>
        </p:spPr>
        <p:txBody>
          <a:bodyPr/>
          <a:lstStyle/>
          <a:p>
            <a:pPr>
              <a:defRPr/>
            </a:pPr>
            <a:fld id="{F2D3DD60-B2B6-4D24-AFF2-565ED84182E2}" type="slidenum">
              <a:rPr lang="en-US" smtClean="0"/>
              <a:pPr>
                <a:defRPr/>
              </a:pPr>
              <a:t>33</a:t>
            </a:fld>
            <a:endParaRPr lang="en-US" dirty="0"/>
          </a:p>
        </p:txBody>
      </p:sp>
    </p:spTree>
    <p:extLst>
      <p:ext uri="{BB962C8B-B14F-4D97-AF65-F5344CB8AC3E}">
        <p14:creationId xmlns:p14="http://schemas.microsoft.com/office/powerpoint/2010/main" val="30018968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2913" y="708025"/>
            <a:ext cx="6456362" cy="3627438"/>
          </a:xfrm>
        </p:spPr>
      </p:sp>
      <p:sp>
        <p:nvSpPr>
          <p:cNvPr id="3" name="Notes Placeholder 2"/>
          <p:cNvSpPr>
            <a:spLocks noGrp="1"/>
          </p:cNvSpPr>
          <p:nvPr>
            <p:ph type="body" idx="1"/>
          </p:nvPr>
        </p:nvSpPr>
        <p:spPr>
          <a:xfrm>
            <a:off x="159026" y="4407109"/>
            <a:ext cx="6838122" cy="5036694"/>
          </a:xfrm>
        </p:spPr>
        <p:txBody>
          <a:bodyPr/>
          <a:lstStyle/>
          <a:p>
            <a:endParaRPr lang="en-US" sz="9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F2D3DD60-B2B6-4D24-AFF2-565ED84182E2}" type="slidenum">
              <a:rPr lang="en-US" smtClean="0"/>
              <a:pPr>
                <a:defRPr/>
              </a:pPr>
              <a:t>34</a:t>
            </a:fld>
            <a:endParaRPr lang="en-US" dirty="0"/>
          </a:p>
        </p:txBody>
      </p:sp>
    </p:spTree>
    <p:extLst>
      <p:ext uri="{BB962C8B-B14F-4D97-AF65-F5344CB8AC3E}">
        <p14:creationId xmlns:p14="http://schemas.microsoft.com/office/powerpoint/2010/main" val="5939800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2913" y="708025"/>
            <a:ext cx="6456362" cy="3627438"/>
          </a:xfrm>
        </p:spPr>
      </p:sp>
      <p:sp>
        <p:nvSpPr>
          <p:cNvPr id="3" name="Notes Placeholder 2"/>
          <p:cNvSpPr>
            <a:spLocks noGrp="1"/>
          </p:cNvSpPr>
          <p:nvPr>
            <p:ph type="body" idx="1"/>
          </p:nvPr>
        </p:nvSpPr>
        <p:spPr>
          <a:xfrm>
            <a:off x="159026" y="4571315"/>
            <a:ext cx="6838122" cy="4333874"/>
          </a:xfrm>
        </p:spPr>
        <p:txBody>
          <a:bodyPr/>
          <a:lstStyle/>
          <a:p>
            <a:endParaRPr lang="en-US" sz="9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F2D3DD60-B2B6-4D24-AFF2-565ED84182E2}" type="slidenum">
              <a:rPr lang="en-US" smtClean="0"/>
              <a:pPr>
                <a:defRPr/>
              </a:pPr>
              <a:t>35</a:t>
            </a:fld>
            <a:endParaRPr lang="en-US" dirty="0"/>
          </a:p>
        </p:txBody>
      </p:sp>
    </p:spTree>
    <p:extLst>
      <p:ext uri="{BB962C8B-B14F-4D97-AF65-F5344CB8AC3E}">
        <p14:creationId xmlns:p14="http://schemas.microsoft.com/office/powerpoint/2010/main" val="8616365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2913" y="708025"/>
            <a:ext cx="6456362" cy="3627438"/>
          </a:xfrm>
        </p:spPr>
      </p:sp>
      <p:sp>
        <p:nvSpPr>
          <p:cNvPr id="3" name="Notes Placeholder 2"/>
          <p:cNvSpPr>
            <a:spLocks noGrp="1"/>
          </p:cNvSpPr>
          <p:nvPr>
            <p:ph type="body" idx="1"/>
          </p:nvPr>
        </p:nvSpPr>
        <p:spPr>
          <a:xfrm>
            <a:off x="238539" y="4485807"/>
            <a:ext cx="6997148" cy="4957997"/>
          </a:xfrm>
        </p:spPr>
        <p:txBody>
          <a:bodyPr/>
          <a:lstStyle/>
          <a:p>
            <a:r>
              <a:rPr lang="en-US" sz="1100" dirty="0">
                <a:latin typeface="Arial" pitchFamily="34" charset="0"/>
                <a:cs typeface="Arial" pitchFamily="34" charset="0"/>
              </a:rPr>
              <a:t>Catherine</a:t>
            </a:r>
          </a:p>
        </p:txBody>
      </p:sp>
      <p:sp>
        <p:nvSpPr>
          <p:cNvPr id="4" name="Slide Number Placeholder 3"/>
          <p:cNvSpPr>
            <a:spLocks noGrp="1"/>
          </p:cNvSpPr>
          <p:nvPr>
            <p:ph type="sldNum" sz="quarter" idx="10"/>
          </p:nvPr>
        </p:nvSpPr>
        <p:spPr/>
        <p:txBody>
          <a:bodyPr/>
          <a:lstStyle/>
          <a:p>
            <a:pPr>
              <a:defRPr/>
            </a:pPr>
            <a:fld id="{F2D3DD60-B2B6-4D24-AFF2-565ED84182E2}" type="slidenum">
              <a:rPr lang="en-US" smtClean="0"/>
              <a:pPr>
                <a:defRPr/>
              </a:pPr>
              <a:t>36</a:t>
            </a:fld>
            <a:endParaRPr lang="en-US" dirty="0"/>
          </a:p>
        </p:txBody>
      </p:sp>
    </p:spTree>
    <p:extLst>
      <p:ext uri="{BB962C8B-B14F-4D97-AF65-F5344CB8AC3E}">
        <p14:creationId xmlns:p14="http://schemas.microsoft.com/office/powerpoint/2010/main" val="28053417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2913" y="708025"/>
            <a:ext cx="6456362" cy="3627438"/>
          </a:xfrm>
        </p:spPr>
      </p:sp>
      <p:sp>
        <p:nvSpPr>
          <p:cNvPr id="3" name="Notes Placeholder 2"/>
          <p:cNvSpPr>
            <a:spLocks noGrp="1"/>
          </p:cNvSpPr>
          <p:nvPr>
            <p:ph type="body" idx="1"/>
          </p:nvPr>
        </p:nvSpPr>
        <p:spPr>
          <a:xfrm>
            <a:off x="159026" y="4407108"/>
            <a:ext cx="6838122" cy="4249711"/>
          </a:xfrm>
        </p:spPr>
        <p:txBody>
          <a:bodyPr/>
          <a:lstStyle/>
          <a:p>
            <a:endParaRPr lang="en-US" sz="1200" b="1" dirty="0">
              <a:solidFill>
                <a:srgbClr val="FF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F2D3DD60-B2B6-4D24-AFF2-565ED84182E2}" type="slidenum">
              <a:rPr lang="en-US" smtClean="0"/>
              <a:pPr>
                <a:defRPr/>
              </a:pPr>
              <a:t>37</a:t>
            </a:fld>
            <a:endParaRPr lang="en-US" dirty="0"/>
          </a:p>
        </p:txBody>
      </p:sp>
    </p:spTree>
    <p:extLst>
      <p:ext uri="{BB962C8B-B14F-4D97-AF65-F5344CB8AC3E}">
        <p14:creationId xmlns:p14="http://schemas.microsoft.com/office/powerpoint/2010/main" val="4679006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5815" y="4571315"/>
            <a:ext cx="5420139" cy="4715092"/>
          </a:xfrm>
        </p:spPr>
        <p:txBody>
          <a:bodyPr/>
          <a:lstStyle/>
          <a:p>
            <a:endParaRPr lang="en-US" sz="900" dirty="0"/>
          </a:p>
        </p:txBody>
      </p:sp>
      <p:sp>
        <p:nvSpPr>
          <p:cNvPr id="4" name="Slide Number Placeholder 3"/>
          <p:cNvSpPr>
            <a:spLocks noGrp="1"/>
          </p:cNvSpPr>
          <p:nvPr>
            <p:ph type="sldNum" sz="quarter" idx="10"/>
          </p:nvPr>
        </p:nvSpPr>
        <p:spPr/>
        <p:txBody>
          <a:bodyPr/>
          <a:lstStyle/>
          <a:p>
            <a:pPr>
              <a:defRPr/>
            </a:pPr>
            <a:fld id="{F2D3DD60-B2B6-4D24-AFF2-565ED84182E2}" type="slidenum">
              <a:rPr lang="en-US" smtClean="0"/>
              <a:pPr>
                <a:defRPr/>
              </a:pPr>
              <a:t>38</a:t>
            </a:fld>
            <a:endParaRPr lang="en-US" dirty="0"/>
          </a:p>
        </p:txBody>
      </p:sp>
    </p:spTree>
    <p:extLst>
      <p:ext uri="{BB962C8B-B14F-4D97-AF65-F5344CB8AC3E}">
        <p14:creationId xmlns:p14="http://schemas.microsoft.com/office/powerpoint/2010/main" val="8866483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2913" y="708025"/>
            <a:ext cx="6456362" cy="3627438"/>
          </a:xfrm>
        </p:spPr>
      </p:sp>
      <p:sp>
        <p:nvSpPr>
          <p:cNvPr id="3" name="Notes Placeholder 2"/>
          <p:cNvSpPr>
            <a:spLocks noGrp="1"/>
          </p:cNvSpPr>
          <p:nvPr>
            <p:ph type="body" idx="1"/>
          </p:nvPr>
        </p:nvSpPr>
        <p:spPr>
          <a:xfrm>
            <a:off x="159026" y="4407109"/>
            <a:ext cx="6838122" cy="4407108"/>
          </a:xfrm>
        </p:spPr>
        <p:txBody>
          <a:bodyPr/>
          <a:lstStyle/>
          <a:p>
            <a:endParaRPr lang="en-US" sz="1200" dirty="0">
              <a:latin typeface="+mn-lt"/>
              <a:cs typeface="Arial" pitchFamily="34" charset="0"/>
            </a:endParaRPr>
          </a:p>
        </p:txBody>
      </p:sp>
      <p:sp>
        <p:nvSpPr>
          <p:cNvPr id="4" name="Slide Number Placeholder 3"/>
          <p:cNvSpPr>
            <a:spLocks noGrp="1"/>
          </p:cNvSpPr>
          <p:nvPr>
            <p:ph type="sldNum" sz="quarter" idx="10"/>
          </p:nvPr>
        </p:nvSpPr>
        <p:spPr/>
        <p:txBody>
          <a:bodyPr/>
          <a:lstStyle/>
          <a:p>
            <a:pPr>
              <a:defRPr/>
            </a:pPr>
            <a:fld id="{F2D3DD60-B2B6-4D24-AFF2-565ED84182E2}" type="slidenum">
              <a:rPr lang="en-US" smtClean="0"/>
              <a:pPr>
                <a:defRPr/>
              </a:pPr>
              <a:t>39</a:t>
            </a:fld>
            <a:endParaRPr lang="en-US" dirty="0"/>
          </a:p>
        </p:txBody>
      </p:sp>
    </p:spTree>
    <p:extLst>
      <p:ext uri="{BB962C8B-B14F-4D97-AF65-F5344CB8AC3E}">
        <p14:creationId xmlns:p14="http://schemas.microsoft.com/office/powerpoint/2010/main" val="2784683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2913" y="708025"/>
            <a:ext cx="6456362" cy="3627438"/>
          </a:xfrm>
        </p:spPr>
      </p:sp>
      <p:sp>
        <p:nvSpPr>
          <p:cNvPr id="3" name="Notes Placeholder 2"/>
          <p:cNvSpPr>
            <a:spLocks noGrp="1"/>
          </p:cNvSpPr>
          <p:nvPr>
            <p:ph type="body" idx="1"/>
          </p:nvPr>
        </p:nvSpPr>
        <p:spPr/>
        <p:txBody>
          <a:bodyPr/>
          <a:lstStyle/>
          <a:p>
            <a:r>
              <a:rPr lang="en-US" sz="1100" dirty="0">
                <a:latin typeface="Arial" pitchFamily="34" charset="0"/>
                <a:cs typeface="Arial" pitchFamily="34" charset="0"/>
              </a:rPr>
              <a:t>Lawrence</a:t>
            </a:r>
          </a:p>
        </p:txBody>
      </p:sp>
      <p:sp>
        <p:nvSpPr>
          <p:cNvPr id="4" name="Slide Number Placeholder 3"/>
          <p:cNvSpPr>
            <a:spLocks noGrp="1"/>
          </p:cNvSpPr>
          <p:nvPr>
            <p:ph type="sldNum" sz="quarter" idx="10"/>
          </p:nvPr>
        </p:nvSpPr>
        <p:spPr/>
        <p:txBody>
          <a:bodyPr/>
          <a:lstStyle/>
          <a:p>
            <a:pPr>
              <a:defRPr/>
            </a:pPr>
            <a:fld id="{F2D3DD60-B2B6-4D24-AFF2-565ED84182E2}" type="slidenum">
              <a:rPr lang="en-US" smtClean="0"/>
              <a:pPr>
                <a:defRPr/>
              </a:pPr>
              <a:t>4</a:t>
            </a:fld>
            <a:endParaRPr lang="en-US" dirty="0"/>
          </a:p>
        </p:txBody>
      </p:sp>
    </p:spTree>
    <p:extLst>
      <p:ext uri="{BB962C8B-B14F-4D97-AF65-F5344CB8AC3E}">
        <p14:creationId xmlns:p14="http://schemas.microsoft.com/office/powerpoint/2010/main" val="12080995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5815" y="4571315"/>
            <a:ext cx="5420139" cy="4715092"/>
          </a:xfrm>
        </p:spPr>
        <p:txBody>
          <a:bodyPr/>
          <a:lstStyle/>
          <a:p>
            <a:endParaRPr lang="en-US" sz="900" dirty="0"/>
          </a:p>
        </p:txBody>
      </p:sp>
      <p:sp>
        <p:nvSpPr>
          <p:cNvPr id="4" name="Slide Number Placeholder 3"/>
          <p:cNvSpPr>
            <a:spLocks noGrp="1"/>
          </p:cNvSpPr>
          <p:nvPr>
            <p:ph type="sldNum" sz="quarter" idx="10"/>
          </p:nvPr>
        </p:nvSpPr>
        <p:spPr/>
        <p:txBody>
          <a:bodyPr/>
          <a:lstStyle/>
          <a:p>
            <a:pPr>
              <a:defRPr/>
            </a:pPr>
            <a:fld id="{F2D3DD60-B2B6-4D24-AFF2-565ED84182E2}" type="slidenum">
              <a:rPr lang="en-US" smtClean="0"/>
              <a:pPr>
                <a:defRPr/>
              </a:pPr>
              <a:t>40</a:t>
            </a:fld>
            <a:endParaRPr lang="en-US" dirty="0"/>
          </a:p>
        </p:txBody>
      </p:sp>
    </p:spTree>
    <p:extLst>
      <p:ext uri="{BB962C8B-B14F-4D97-AF65-F5344CB8AC3E}">
        <p14:creationId xmlns:p14="http://schemas.microsoft.com/office/powerpoint/2010/main" val="33686951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5815" y="4571315"/>
            <a:ext cx="5420139" cy="4400299"/>
          </a:xfrm>
        </p:spPr>
        <p:txBody>
          <a:bodyPr/>
          <a:lstStyle/>
          <a:p>
            <a:endParaRPr lang="en-US" sz="1200" dirty="0"/>
          </a:p>
        </p:txBody>
      </p:sp>
      <p:sp>
        <p:nvSpPr>
          <p:cNvPr id="4" name="Slide Number Placeholder 3"/>
          <p:cNvSpPr>
            <a:spLocks noGrp="1"/>
          </p:cNvSpPr>
          <p:nvPr>
            <p:ph type="sldNum" sz="quarter" idx="10"/>
          </p:nvPr>
        </p:nvSpPr>
        <p:spPr/>
        <p:txBody>
          <a:bodyPr/>
          <a:lstStyle/>
          <a:p>
            <a:pPr>
              <a:defRPr/>
            </a:pPr>
            <a:fld id="{F2D3DD60-B2B6-4D24-AFF2-565ED84182E2}" type="slidenum">
              <a:rPr lang="en-US" smtClean="0"/>
              <a:pPr>
                <a:defRPr/>
              </a:pPr>
              <a:t>41</a:t>
            </a:fld>
            <a:endParaRPr lang="en-US" dirty="0"/>
          </a:p>
        </p:txBody>
      </p:sp>
    </p:spTree>
    <p:extLst>
      <p:ext uri="{BB962C8B-B14F-4D97-AF65-F5344CB8AC3E}">
        <p14:creationId xmlns:p14="http://schemas.microsoft.com/office/powerpoint/2010/main" val="38439310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D3DD60-B2B6-4D24-AFF2-565ED84182E2}" type="slidenum">
              <a:rPr lang="en-US" smtClean="0"/>
              <a:pPr>
                <a:defRPr/>
              </a:pPr>
              <a:t>42</a:t>
            </a:fld>
            <a:endParaRPr lang="en-US" dirty="0"/>
          </a:p>
        </p:txBody>
      </p:sp>
    </p:spTree>
    <p:extLst>
      <p:ext uri="{BB962C8B-B14F-4D97-AF65-F5344CB8AC3E}">
        <p14:creationId xmlns:p14="http://schemas.microsoft.com/office/powerpoint/2010/main" val="19696805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D3DD60-B2B6-4D24-AFF2-565ED84182E2}" type="slidenum">
              <a:rPr lang="en-US" smtClean="0"/>
              <a:pPr>
                <a:defRPr/>
              </a:pPr>
              <a:t>43</a:t>
            </a:fld>
            <a:endParaRPr lang="en-US" dirty="0"/>
          </a:p>
        </p:txBody>
      </p:sp>
    </p:spTree>
    <p:extLst>
      <p:ext uri="{BB962C8B-B14F-4D97-AF65-F5344CB8AC3E}">
        <p14:creationId xmlns:p14="http://schemas.microsoft.com/office/powerpoint/2010/main" val="42031761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2913" y="708025"/>
            <a:ext cx="6456362" cy="3627438"/>
          </a:xfrm>
        </p:spPr>
      </p:sp>
      <p:sp>
        <p:nvSpPr>
          <p:cNvPr id="3" name="Notes Placeholder 2"/>
          <p:cNvSpPr>
            <a:spLocks noGrp="1"/>
          </p:cNvSpPr>
          <p:nvPr>
            <p:ph type="body" idx="1"/>
          </p:nvPr>
        </p:nvSpPr>
        <p:spPr>
          <a:xfrm>
            <a:off x="318052" y="4571315"/>
            <a:ext cx="6520070" cy="4333874"/>
          </a:xfrm>
        </p:spPr>
        <p:txBody>
          <a:bodyPr/>
          <a:lstStyle/>
          <a:p>
            <a:pPr marL="0" lvl="1"/>
            <a:endParaRPr lang="en-US" sz="1100" dirty="0">
              <a:latin typeface="Arial" pitchFamily="34" charset="0"/>
              <a:cs typeface="Arial" pitchFamily="34" charset="0"/>
            </a:endParaRPr>
          </a:p>
          <a:p>
            <a:endParaRPr lang="en-US"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F2D3DD60-B2B6-4D24-AFF2-565ED84182E2}" type="slidenum">
              <a:rPr lang="en-US" smtClean="0"/>
              <a:pPr>
                <a:defRPr/>
              </a:pPr>
              <a:t>44</a:t>
            </a:fld>
            <a:endParaRPr lang="en-US" dirty="0"/>
          </a:p>
        </p:txBody>
      </p:sp>
    </p:spTree>
    <p:extLst>
      <p:ext uri="{BB962C8B-B14F-4D97-AF65-F5344CB8AC3E}">
        <p14:creationId xmlns:p14="http://schemas.microsoft.com/office/powerpoint/2010/main" val="28313098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4294967295"/>
          </p:nvPr>
        </p:nvSpPr>
        <p:spPr bwMode="auto">
          <a:xfrm>
            <a:off x="4143231" y="9119914"/>
            <a:ext cx="3170742" cy="479244"/>
          </a:xfrm>
          <a:prstGeom prst="rect">
            <a:avLst/>
          </a:prstGeom>
          <a:noFill/>
          <a:ln>
            <a:miter lim="800000"/>
            <a:headEnd/>
            <a:tailEnd/>
          </a:ln>
        </p:spPr>
        <p:txBody>
          <a:bodyPr lIns="91616" tIns="45807" rIns="91616" bIns="45807"/>
          <a:lstStyle/>
          <a:p>
            <a:pPr defTabSz="916377"/>
            <a:fld id="{D75FF3B8-C2C3-410F-A727-23FDB65A0E12}" type="slidenum">
              <a:rPr lang="en-US"/>
              <a:pPr defTabSz="916377"/>
              <a:t>45</a:t>
            </a:fld>
            <a:endParaRPr lang="en-US" dirty="0"/>
          </a:p>
        </p:txBody>
      </p:sp>
      <p:sp>
        <p:nvSpPr>
          <p:cNvPr id="35844" name="Rectangle 3"/>
          <p:cNvSpPr>
            <a:spLocks noGrp="1" noChangeArrowheads="1"/>
          </p:cNvSpPr>
          <p:nvPr>
            <p:ph type="body" idx="1"/>
          </p:nvPr>
        </p:nvSpPr>
        <p:spPr>
          <a:xfrm>
            <a:off x="971244" y="4558938"/>
            <a:ext cx="5369011" cy="4320334"/>
          </a:xfrm>
        </p:spPr>
        <p:txBody>
          <a:bodyPr lIns="96635" tIns="49927" rIns="96635" bIns="49927"/>
          <a:lstStyle/>
          <a:p>
            <a:pPr eaLnBrk="1" hangingPunct="1"/>
            <a:endParaRPr lang="en-US" sz="900" dirty="0">
              <a:solidFill>
                <a:srgbClr val="00ADDC"/>
              </a:solidFill>
              <a:latin typeface="Arial" pitchFamily="34" charset="0"/>
              <a:cs typeface="Arial"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714" y="1692015"/>
            <a:ext cx="5364615" cy="2557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5810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2913" y="708025"/>
            <a:ext cx="6456362" cy="3627438"/>
          </a:xfrm>
        </p:spPr>
      </p:sp>
      <p:sp>
        <p:nvSpPr>
          <p:cNvPr id="3" name="Notes Placeholder 2"/>
          <p:cNvSpPr>
            <a:spLocks noGrp="1"/>
          </p:cNvSpPr>
          <p:nvPr>
            <p:ph type="body" idx="1"/>
          </p:nvPr>
        </p:nvSpPr>
        <p:spPr/>
        <p:txBody>
          <a:bodyPr/>
          <a:lstStyle/>
          <a:p>
            <a:r>
              <a:rPr lang="en-US" sz="1100" dirty="0">
                <a:latin typeface="Arial" pitchFamily="34" charset="0"/>
                <a:cs typeface="Arial" pitchFamily="34" charset="0"/>
              </a:rPr>
              <a:t>Lawrence</a:t>
            </a:r>
          </a:p>
        </p:txBody>
      </p:sp>
      <p:sp>
        <p:nvSpPr>
          <p:cNvPr id="4" name="Slide Number Placeholder 3"/>
          <p:cNvSpPr>
            <a:spLocks noGrp="1"/>
          </p:cNvSpPr>
          <p:nvPr>
            <p:ph type="sldNum" sz="quarter" idx="10"/>
          </p:nvPr>
        </p:nvSpPr>
        <p:spPr/>
        <p:txBody>
          <a:bodyPr/>
          <a:lstStyle/>
          <a:p>
            <a:pPr>
              <a:defRPr/>
            </a:pPr>
            <a:fld id="{F2D3DD60-B2B6-4D24-AFF2-565ED84182E2}" type="slidenum">
              <a:rPr lang="en-US" smtClean="0"/>
              <a:pPr>
                <a:defRPr/>
              </a:pPr>
              <a:t>5</a:t>
            </a:fld>
            <a:endParaRPr lang="en-US" dirty="0"/>
          </a:p>
        </p:txBody>
      </p:sp>
    </p:spTree>
    <p:extLst>
      <p:ext uri="{BB962C8B-B14F-4D97-AF65-F5344CB8AC3E}">
        <p14:creationId xmlns:p14="http://schemas.microsoft.com/office/powerpoint/2010/main" val="1602268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2913" y="708025"/>
            <a:ext cx="6456362" cy="3627438"/>
          </a:xfrm>
        </p:spPr>
      </p:sp>
      <p:sp>
        <p:nvSpPr>
          <p:cNvPr id="3" name="Notes Placeholder 2"/>
          <p:cNvSpPr>
            <a:spLocks noGrp="1"/>
          </p:cNvSpPr>
          <p:nvPr>
            <p:ph type="body" idx="1"/>
          </p:nvPr>
        </p:nvSpPr>
        <p:spPr/>
        <p:txBody>
          <a:bodyPr/>
          <a:lstStyle/>
          <a:p>
            <a:r>
              <a:rPr lang="en-US" sz="1100" dirty="0">
                <a:latin typeface="Arial" pitchFamily="34" charset="0"/>
                <a:cs typeface="Arial" pitchFamily="34" charset="0"/>
              </a:rPr>
              <a:t>Lawrence</a:t>
            </a:r>
          </a:p>
        </p:txBody>
      </p:sp>
      <p:sp>
        <p:nvSpPr>
          <p:cNvPr id="4" name="Slide Number Placeholder 3"/>
          <p:cNvSpPr>
            <a:spLocks noGrp="1"/>
          </p:cNvSpPr>
          <p:nvPr>
            <p:ph type="sldNum" sz="quarter" idx="10"/>
          </p:nvPr>
        </p:nvSpPr>
        <p:spPr/>
        <p:txBody>
          <a:bodyPr/>
          <a:lstStyle/>
          <a:p>
            <a:pPr>
              <a:defRPr/>
            </a:pPr>
            <a:fld id="{F2D3DD60-B2B6-4D24-AFF2-565ED84182E2}" type="slidenum">
              <a:rPr lang="en-US" smtClean="0"/>
              <a:pPr>
                <a:defRPr/>
              </a:pPr>
              <a:t>6</a:t>
            </a:fld>
            <a:endParaRPr lang="en-US" dirty="0"/>
          </a:p>
        </p:txBody>
      </p:sp>
    </p:spTree>
    <p:extLst>
      <p:ext uri="{BB962C8B-B14F-4D97-AF65-F5344CB8AC3E}">
        <p14:creationId xmlns:p14="http://schemas.microsoft.com/office/powerpoint/2010/main" val="3713484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2913" y="708025"/>
            <a:ext cx="6456362" cy="3627438"/>
          </a:xfrm>
        </p:spPr>
      </p:sp>
      <p:sp>
        <p:nvSpPr>
          <p:cNvPr id="3" name="Notes Placeholder 2"/>
          <p:cNvSpPr>
            <a:spLocks noGrp="1"/>
          </p:cNvSpPr>
          <p:nvPr>
            <p:ph type="body" idx="1"/>
          </p:nvPr>
        </p:nvSpPr>
        <p:spPr/>
        <p:txBody>
          <a:bodyPr/>
          <a:lstStyle/>
          <a:p>
            <a:r>
              <a:rPr lang="en-US" sz="1100" dirty="0">
                <a:latin typeface="Arial" pitchFamily="34" charset="0"/>
                <a:cs typeface="Arial" pitchFamily="34" charset="0"/>
              </a:rPr>
              <a:t>Lawrence</a:t>
            </a:r>
          </a:p>
        </p:txBody>
      </p:sp>
      <p:sp>
        <p:nvSpPr>
          <p:cNvPr id="4" name="Slide Number Placeholder 3"/>
          <p:cNvSpPr>
            <a:spLocks noGrp="1"/>
          </p:cNvSpPr>
          <p:nvPr>
            <p:ph type="sldNum" sz="quarter" idx="10"/>
          </p:nvPr>
        </p:nvSpPr>
        <p:spPr/>
        <p:txBody>
          <a:bodyPr/>
          <a:lstStyle/>
          <a:p>
            <a:pPr>
              <a:defRPr/>
            </a:pPr>
            <a:fld id="{F2D3DD60-B2B6-4D24-AFF2-565ED84182E2}" type="slidenum">
              <a:rPr lang="en-US" smtClean="0"/>
              <a:pPr>
                <a:defRPr/>
              </a:pPr>
              <a:t>7</a:t>
            </a:fld>
            <a:endParaRPr lang="en-US" dirty="0"/>
          </a:p>
        </p:txBody>
      </p:sp>
    </p:spTree>
    <p:extLst>
      <p:ext uri="{BB962C8B-B14F-4D97-AF65-F5344CB8AC3E}">
        <p14:creationId xmlns:p14="http://schemas.microsoft.com/office/powerpoint/2010/main" val="4040745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2913" y="708025"/>
            <a:ext cx="6456362" cy="3627438"/>
          </a:xfrm>
        </p:spPr>
      </p:sp>
      <p:sp>
        <p:nvSpPr>
          <p:cNvPr id="3" name="Notes Placeholder 2"/>
          <p:cNvSpPr>
            <a:spLocks noGrp="1"/>
          </p:cNvSpPr>
          <p:nvPr>
            <p:ph type="body" idx="1"/>
          </p:nvPr>
        </p:nvSpPr>
        <p:spPr/>
        <p:txBody>
          <a:bodyPr/>
          <a:lstStyle/>
          <a:p>
            <a:r>
              <a:rPr lang="en-US" sz="1100" dirty="0">
                <a:latin typeface="Arial" pitchFamily="34" charset="0"/>
                <a:cs typeface="Arial" pitchFamily="34" charset="0"/>
              </a:rPr>
              <a:t>Lawrence</a:t>
            </a:r>
          </a:p>
        </p:txBody>
      </p:sp>
      <p:sp>
        <p:nvSpPr>
          <p:cNvPr id="4" name="Slide Number Placeholder 3"/>
          <p:cNvSpPr>
            <a:spLocks noGrp="1"/>
          </p:cNvSpPr>
          <p:nvPr>
            <p:ph type="sldNum" sz="quarter" idx="10"/>
          </p:nvPr>
        </p:nvSpPr>
        <p:spPr/>
        <p:txBody>
          <a:bodyPr/>
          <a:lstStyle/>
          <a:p>
            <a:pPr>
              <a:defRPr/>
            </a:pPr>
            <a:fld id="{F2D3DD60-B2B6-4D24-AFF2-565ED84182E2}" type="slidenum">
              <a:rPr lang="en-US" smtClean="0"/>
              <a:pPr>
                <a:defRPr/>
              </a:pPr>
              <a:t>8</a:t>
            </a:fld>
            <a:endParaRPr lang="en-US" dirty="0"/>
          </a:p>
        </p:txBody>
      </p:sp>
    </p:spTree>
    <p:extLst>
      <p:ext uri="{BB962C8B-B14F-4D97-AF65-F5344CB8AC3E}">
        <p14:creationId xmlns:p14="http://schemas.microsoft.com/office/powerpoint/2010/main" val="2650811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5814" y="4571310"/>
            <a:ext cx="5420139" cy="4557700"/>
          </a:xfrm>
        </p:spPr>
        <p:txBody>
          <a:bodyPr/>
          <a:lstStyle/>
          <a:p>
            <a:pPr>
              <a:spcBef>
                <a:spcPts val="0"/>
              </a:spcBef>
              <a:spcAft>
                <a:spcPts val="1037"/>
              </a:spcAft>
            </a:pPr>
            <a:r>
              <a:rPr lang="en-US" sz="1500" dirty="0">
                <a:latin typeface="+mn-lt"/>
              </a:rPr>
              <a:t>Lawrence</a:t>
            </a:r>
          </a:p>
        </p:txBody>
      </p:sp>
      <p:sp>
        <p:nvSpPr>
          <p:cNvPr id="4" name="Slide Number Placeholder 3"/>
          <p:cNvSpPr>
            <a:spLocks noGrp="1"/>
          </p:cNvSpPr>
          <p:nvPr>
            <p:ph type="sldNum" sz="quarter" idx="10"/>
          </p:nvPr>
        </p:nvSpPr>
        <p:spPr/>
        <p:txBody>
          <a:bodyPr/>
          <a:lstStyle/>
          <a:p>
            <a:pPr>
              <a:defRPr/>
            </a:pPr>
            <a:fld id="{F2D3DD60-B2B6-4D24-AFF2-565ED84182E2}" type="slidenum">
              <a:rPr lang="en-US" smtClean="0"/>
              <a:pPr>
                <a:defRPr/>
              </a:pPr>
              <a:t>9</a:t>
            </a:fld>
            <a:endParaRPr lang="en-US" dirty="0"/>
          </a:p>
        </p:txBody>
      </p:sp>
    </p:spTree>
    <p:extLst>
      <p:ext uri="{BB962C8B-B14F-4D97-AF65-F5344CB8AC3E}">
        <p14:creationId xmlns:p14="http://schemas.microsoft.com/office/powerpoint/2010/main" val="12533991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38147" y="0"/>
            <a:ext cx="12252383" cy="30353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dirty="0"/>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3693" b="22319"/>
          <a:stretch/>
        </p:blipFill>
        <p:spPr>
          <a:xfrm>
            <a:off x="-38149" y="0"/>
            <a:ext cx="8789670" cy="4329952"/>
          </a:xfrm>
          <a:prstGeom prst="rect">
            <a:avLst/>
          </a:prstGeom>
        </p:spPr>
      </p:pic>
      <p:sp>
        <p:nvSpPr>
          <p:cNvPr id="3" name="Subtitle 2"/>
          <p:cNvSpPr>
            <a:spLocks noGrp="1"/>
          </p:cNvSpPr>
          <p:nvPr>
            <p:ph type="subTitle" idx="1"/>
          </p:nvPr>
        </p:nvSpPr>
        <p:spPr>
          <a:xfrm>
            <a:off x="1094976" y="5372163"/>
            <a:ext cx="7062407" cy="279643"/>
          </a:xfrm>
          <a:prstGeom prst="rect">
            <a:avLst/>
          </a:prstGeom>
        </p:spPr>
        <p:txBody>
          <a:bodyPr/>
          <a:lstStyle>
            <a:lvl1pPr marL="0" indent="0" algn="l">
              <a:buNone/>
              <a:defRPr sz="2100" cap="all">
                <a:solidFill>
                  <a:schemeClr val="bg1">
                    <a:lumMod val="6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dirty="0" smtClean="0"/>
              <a:t>Click to edit Master subtitle style</a:t>
            </a:r>
            <a:endParaRPr lang="en-US" dirty="0"/>
          </a:p>
        </p:txBody>
      </p:sp>
      <p:sp>
        <p:nvSpPr>
          <p:cNvPr id="7" name="Title 6"/>
          <p:cNvSpPr>
            <a:spLocks noGrp="1"/>
          </p:cNvSpPr>
          <p:nvPr>
            <p:ph type="title"/>
          </p:nvPr>
        </p:nvSpPr>
        <p:spPr>
          <a:xfrm>
            <a:off x="1075345" y="4933536"/>
            <a:ext cx="9569003" cy="400615"/>
          </a:xfrm>
        </p:spPr>
        <p:txBody>
          <a:bodyPr>
            <a:noAutofit/>
          </a:bodyPr>
          <a:lstStyle>
            <a:lvl1pPr>
              <a:defRPr sz="4500" cap="all">
                <a:solidFill>
                  <a:srgbClr val="167C3E"/>
                </a:solidFill>
              </a:defRPr>
            </a:lvl1pPr>
          </a:lstStyle>
          <a:p>
            <a:r>
              <a:rPr lang="en-US" dirty="0" smtClean="0"/>
              <a:t>Click to edit</a:t>
            </a:r>
            <a:endParaRPr lang="en-US" dirty="0"/>
          </a:p>
        </p:txBody>
      </p:sp>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t="34964" b="1"/>
          <a:stretch/>
        </p:blipFill>
        <p:spPr>
          <a:xfrm>
            <a:off x="8911750" y="0"/>
            <a:ext cx="3296127" cy="2061584"/>
          </a:xfrm>
          <a:prstGeom prst="rect">
            <a:avLst/>
          </a:prstGeom>
        </p:spPr>
      </p:pic>
      <p:pic>
        <p:nvPicPr>
          <p:cNvPr id="5" name="Picture 4"/>
          <p:cNvPicPr>
            <a:picLocks noChangeAspect="1"/>
          </p:cNvPicPr>
          <p:nvPr userDrawn="1"/>
        </p:nvPicPr>
        <p:blipFill rotWithShape="1">
          <a:blip r:embed="rId4" cstate="print">
            <a:extLst>
              <a:ext uri="{28A0092B-C50C-407E-A947-70E740481C1C}">
                <a14:useLocalDpi xmlns:a14="http://schemas.microsoft.com/office/drawing/2010/main" val="0"/>
              </a:ext>
            </a:extLst>
          </a:blip>
          <a:srcRect r="8594" b="16571"/>
          <a:stretch/>
        </p:blipFill>
        <p:spPr>
          <a:xfrm>
            <a:off x="8911750" y="2209804"/>
            <a:ext cx="3301970" cy="2006599"/>
          </a:xfrm>
          <a:prstGeom prst="rect">
            <a:avLst/>
          </a:prstGeom>
        </p:spPr>
      </p:pic>
      <p:sp>
        <p:nvSpPr>
          <p:cNvPr id="6" name="Rectangle 6"/>
          <p:cNvSpPr/>
          <p:nvPr userDrawn="1"/>
        </p:nvSpPr>
        <p:spPr>
          <a:xfrm>
            <a:off x="0" y="3878602"/>
            <a:ext cx="12214233" cy="558231"/>
          </a:xfrm>
          <a:custGeom>
            <a:avLst/>
            <a:gdLst>
              <a:gd name="connsiteX0" fmla="*/ 0 w 9144000"/>
              <a:gd name="connsiteY0" fmla="*/ 0 h 268941"/>
              <a:gd name="connsiteX1" fmla="*/ 9144000 w 9144000"/>
              <a:gd name="connsiteY1" fmla="*/ 0 h 268941"/>
              <a:gd name="connsiteX2" fmla="*/ 9144000 w 9144000"/>
              <a:gd name="connsiteY2" fmla="*/ 268941 h 268941"/>
              <a:gd name="connsiteX3" fmla="*/ 0 w 9144000"/>
              <a:gd name="connsiteY3" fmla="*/ 268941 h 268941"/>
              <a:gd name="connsiteX4" fmla="*/ 0 w 9144000"/>
              <a:gd name="connsiteY4" fmla="*/ 0 h 268941"/>
              <a:gd name="connsiteX0" fmla="*/ 0 w 9144000"/>
              <a:gd name="connsiteY0" fmla="*/ 52388 h 268941"/>
              <a:gd name="connsiteX1" fmla="*/ 9144000 w 9144000"/>
              <a:gd name="connsiteY1" fmla="*/ 0 h 268941"/>
              <a:gd name="connsiteX2" fmla="*/ 9144000 w 9144000"/>
              <a:gd name="connsiteY2" fmla="*/ 268941 h 268941"/>
              <a:gd name="connsiteX3" fmla="*/ 0 w 9144000"/>
              <a:gd name="connsiteY3" fmla="*/ 268941 h 268941"/>
              <a:gd name="connsiteX4" fmla="*/ 0 w 9144000"/>
              <a:gd name="connsiteY4" fmla="*/ 52388 h 268941"/>
              <a:gd name="connsiteX0" fmla="*/ 0 w 9144000"/>
              <a:gd name="connsiteY0" fmla="*/ 83344 h 268941"/>
              <a:gd name="connsiteX1" fmla="*/ 9144000 w 9144000"/>
              <a:gd name="connsiteY1" fmla="*/ 0 h 268941"/>
              <a:gd name="connsiteX2" fmla="*/ 9144000 w 9144000"/>
              <a:gd name="connsiteY2" fmla="*/ 268941 h 268941"/>
              <a:gd name="connsiteX3" fmla="*/ 0 w 9144000"/>
              <a:gd name="connsiteY3" fmla="*/ 268941 h 268941"/>
              <a:gd name="connsiteX4" fmla="*/ 0 w 9144000"/>
              <a:gd name="connsiteY4" fmla="*/ 83344 h 268941"/>
              <a:gd name="connsiteX0" fmla="*/ 2381 w 9144000"/>
              <a:gd name="connsiteY0" fmla="*/ 54769 h 268941"/>
              <a:gd name="connsiteX1" fmla="*/ 9144000 w 9144000"/>
              <a:gd name="connsiteY1" fmla="*/ 0 h 268941"/>
              <a:gd name="connsiteX2" fmla="*/ 9144000 w 9144000"/>
              <a:gd name="connsiteY2" fmla="*/ 268941 h 268941"/>
              <a:gd name="connsiteX3" fmla="*/ 0 w 9144000"/>
              <a:gd name="connsiteY3" fmla="*/ 268941 h 268941"/>
              <a:gd name="connsiteX4" fmla="*/ 2381 w 9144000"/>
              <a:gd name="connsiteY4" fmla="*/ 54769 h 268941"/>
              <a:gd name="connsiteX0" fmla="*/ 2381 w 9144000"/>
              <a:gd name="connsiteY0" fmla="*/ 0 h 214172"/>
              <a:gd name="connsiteX1" fmla="*/ 9144000 w 9144000"/>
              <a:gd name="connsiteY1" fmla="*/ 45243 h 214172"/>
              <a:gd name="connsiteX2" fmla="*/ 9144000 w 9144000"/>
              <a:gd name="connsiteY2" fmla="*/ 214172 h 214172"/>
              <a:gd name="connsiteX3" fmla="*/ 0 w 9144000"/>
              <a:gd name="connsiteY3" fmla="*/ 214172 h 214172"/>
              <a:gd name="connsiteX4" fmla="*/ 2381 w 9144000"/>
              <a:gd name="connsiteY4" fmla="*/ 0 h 214172"/>
              <a:gd name="connsiteX0" fmla="*/ 2381 w 9148762"/>
              <a:gd name="connsiteY0" fmla="*/ 0 h 214172"/>
              <a:gd name="connsiteX1" fmla="*/ 9148762 w 9148762"/>
              <a:gd name="connsiteY1" fmla="*/ 28574 h 214172"/>
              <a:gd name="connsiteX2" fmla="*/ 9144000 w 9148762"/>
              <a:gd name="connsiteY2" fmla="*/ 214172 h 214172"/>
              <a:gd name="connsiteX3" fmla="*/ 0 w 9148762"/>
              <a:gd name="connsiteY3" fmla="*/ 214172 h 214172"/>
              <a:gd name="connsiteX4" fmla="*/ 2381 w 9148762"/>
              <a:gd name="connsiteY4" fmla="*/ 0 h 214172"/>
              <a:gd name="connsiteX0" fmla="*/ 2381 w 9148762"/>
              <a:gd name="connsiteY0" fmla="*/ 167381 h 381553"/>
              <a:gd name="connsiteX1" fmla="*/ 9148762 w 9148762"/>
              <a:gd name="connsiteY1" fmla="*/ 195955 h 381553"/>
              <a:gd name="connsiteX2" fmla="*/ 9144000 w 9148762"/>
              <a:gd name="connsiteY2" fmla="*/ 381553 h 381553"/>
              <a:gd name="connsiteX3" fmla="*/ 0 w 9148762"/>
              <a:gd name="connsiteY3" fmla="*/ 381553 h 381553"/>
              <a:gd name="connsiteX4" fmla="*/ 2381 w 9148762"/>
              <a:gd name="connsiteY4" fmla="*/ 167381 h 381553"/>
              <a:gd name="connsiteX0" fmla="*/ 2381 w 9148762"/>
              <a:gd name="connsiteY0" fmla="*/ 255228 h 469400"/>
              <a:gd name="connsiteX1" fmla="*/ 9148762 w 9148762"/>
              <a:gd name="connsiteY1" fmla="*/ 283802 h 469400"/>
              <a:gd name="connsiteX2" fmla="*/ 9144000 w 9148762"/>
              <a:gd name="connsiteY2" fmla="*/ 469400 h 469400"/>
              <a:gd name="connsiteX3" fmla="*/ 0 w 9148762"/>
              <a:gd name="connsiteY3" fmla="*/ 469400 h 469400"/>
              <a:gd name="connsiteX4" fmla="*/ 2381 w 9148762"/>
              <a:gd name="connsiteY4" fmla="*/ 255228 h 469400"/>
              <a:gd name="connsiteX0" fmla="*/ 2381 w 9148762"/>
              <a:gd name="connsiteY0" fmla="*/ 222886 h 437058"/>
              <a:gd name="connsiteX1" fmla="*/ 9148762 w 9148762"/>
              <a:gd name="connsiteY1" fmla="*/ 251460 h 437058"/>
              <a:gd name="connsiteX2" fmla="*/ 9144000 w 9148762"/>
              <a:gd name="connsiteY2" fmla="*/ 437058 h 437058"/>
              <a:gd name="connsiteX3" fmla="*/ 0 w 9148762"/>
              <a:gd name="connsiteY3" fmla="*/ 437058 h 437058"/>
              <a:gd name="connsiteX4" fmla="*/ 2381 w 9148762"/>
              <a:gd name="connsiteY4" fmla="*/ 222886 h 437058"/>
              <a:gd name="connsiteX0" fmla="*/ 2381 w 9148762"/>
              <a:gd name="connsiteY0" fmla="*/ 192646 h 406818"/>
              <a:gd name="connsiteX1" fmla="*/ 9148762 w 9148762"/>
              <a:gd name="connsiteY1" fmla="*/ 221220 h 406818"/>
              <a:gd name="connsiteX2" fmla="*/ 9144000 w 9148762"/>
              <a:gd name="connsiteY2" fmla="*/ 406818 h 406818"/>
              <a:gd name="connsiteX3" fmla="*/ 0 w 9148762"/>
              <a:gd name="connsiteY3" fmla="*/ 406818 h 406818"/>
              <a:gd name="connsiteX4" fmla="*/ 2381 w 9148762"/>
              <a:gd name="connsiteY4" fmla="*/ 192646 h 406818"/>
              <a:gd name="connsiteX0" fmla="*/ 2381 w 9148762"/>
              <a:gd name="connsiteY0" fmla="*/ 222885 h 437057"/>
              <a:gd name="connsiteX1" fmla="*/ 9148762 w 9148762"/>
              <a:gd name="connsiteY1" fmla="*/ 251459 h 437057"/>
              <a:gd name="connsiteX2" fmla="*/ 9144000 w 9148762"/>
              <a:gd name="connsiteY2" fmla="*/ 437057 h 437057"/>
              <a:gd name="connsiteX3" fmla="*/ 0 w 9148762"/>
              <a:gd name="connsiteY3" fmla="*/ 437057 h 437057"/>
              <a:gd name="connsiteX4" fmla="*/ 2381 w 9148762"/>
              <a:gd name="connsiteY4" fmla="*/ 222885 h 437057"/>
              <a:gd name="connsiteX0" fmla="*/ 2381 w 9148762"/>
              <a:gd name="connsiteY0" fmla="*/ 231532 h 445704"/>
              <a:gd name="connsiteX1" fmla="*/ 9148762 w 9148762"/>
              <a:gd name="connsiteY1" fmla="*/ 260106 h 445704"/>
              <a:gd name="connsiteX2" fmla="*/ 9144000 w 9148762"/>
              <a:gd name="connsiteY2" fmla="*/ 445704 h 445704"/>
              <a:gd name="connsiteX3" fmla="*/ 0 w 9148762"/>
              <a:gd name="connsiteY3" fmla="*/ 445704 h 445704"/>
              <a:gd name="connsiteX4" fmla="*/ 2381 w 9148762"/>
              <a:gd name="connsiteY4" fmla="*/ 231532 h 445704"/>
              <a:gd name="connsiteX0" fmla="*/ 2381 w 9148762"/>
              <a:gd name="connsiteY0" fmla="*/ 237181 h 451353"/>
              <a:gd name="connsiteX1" fmla="*/ 9148762 w 9148762"/>
              <a:gd name="connsiteY1" fmla="*/ 265755 h 451353"/>
              <a:gd name="connsiteX2" fmla="*/ 9144000 w 9148762"/>
              <a:gd name="connsiteY2" fmla="*/ 451353 h 451353"/>
              <a:gd name="connsiteX3" fmla="*/ 0 w 9148762"/>
              <a:gd name="connsiteY3" fmla="*/ 451353 h 451353"/>
              <a:gd name="connsiteX4" fmla="*/ 2381 w 9148762"/>
              <a:gd name="connsiteY4" fmla="*/ 237181 h 451353"/>
              <a:gd name="connsiteX0" fmla="*/ 2381 w 9148762"/>
              <a:gd name="connsiteY0" fmla="*/ 237181 h 558231"/>
              <a:gd name="connsiteX1" fmla="*/ 9148762 w 9148762"/>
              <a:gd name="connsiteY1" fmla="*/ 265755 h 558231"/>
              <a:gd name="connsiteX2" fmla="*/ 9144000 w 9148762"/>
              <a:gd name="connsiteY2" fmla="*/ 451353 h 558231"/>
              <a:gd name="connsiteX3" fmla="*/ 0 w 9148762"/>
              <a:gd name="connsiteY3" fmla="*/ 558231 h 558231"/>
              <a:gd name="connsiteX4" fmla="*/ 2381 w 9148762"/>
              <a:gd name="connsiteY4" fmla="*/ 237181 h 558231"/>
              <a:gd name="connsiteX0" fmla="*/ 2381 w 9148762"/>
              <a:gd name="connsiteY0" fmla="*/ 237181 h 570106"/>
              <a:gd name="connsiteX1" fmla="*/ 9148762 w 9148762"/>
              <a:gd name="connsiteY1" fmla="*/ 265755 h 570106"/>
              <a:gd name="connsiteX2" fmla="*/ 9144000 w 9148762"/>
              <a:gd name="connsiteY2" fmla="*/ 570106 h 570106"/>
              <a:gd name="connsiteX3" fmla="*/ 0 w 9148762"/>
              <a:gd name="connsiteY3" fmla="*/ 558231 h 570106"/>
              <a:gd name="connsiteX4" fmla="*/ 2381 w 9148762"/>
              <a:gd name="connsiteY4" fmla="*/ 237181 h 570106"/>
              <a:gd name="connsiteX0" fmla="*/ 2381 w 9148762"/>
              <a:gd name="connsiteY0" fmla="*/ 237181 h 558231"/>
              <a:gd name="connsiteX1" fmla="*/ 9148762 w 9148762"/>
              <a:gd name="connsiteY1" fmla="*/ 265755 h 558231"/>
              <a:gd name="connsiteX2" fmla="*/ 9144000 w 9148762"/>
              <a:gd name="connsiteY2" fmla="*/ 534480 h 558231"/>
              <a:gd name="connsiteX3" fmla="*/ 0 w 9148762"/>
              <a:gd name="connsiteY3" fmla="*/ 558231 h 558231"/>
              <a:gd name="connsiteX4" fmla="*/ 2381 w 9148762"/>
              <a:gd name="connsiteY4" fmla="*/ 237181 h 558231"/>
              <a:gd name="connsiteX0" fmla="*/ 2381 w 9148762"/>
              <a:gd name="connsiteY0" fmla="*/ 237181 h 558231"/>
              <a:gd name="connsiteX1" fmla="*/ 9148762 w 9148762"/>
              <a:gd name="connsiteY1" fmla="*/ 265755 h 558231"/>
              <a:gd name="connsiteX2" fmla="*/ 9144000 w 9148762"/>
              <a:gd name="connsiteY2" fmla="*/ 558231 h 558231"/>
              <a:gd name="connsiteX3" fmla="*/ 0 w 9148762"/>
              <a:gd name="connsiteY3" fmla="*/ 558231 h 558231"/>
              <a:gd name="connsiteX4" fmla="*/ 2381 w 9148762"/>
              <a:gd name="connsiteY4" fmla="*/ 237181 h 558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762" h="558231">
                <a:moveTo>
                  <a:pt x="2381" y="237181"/>
                </a:moveTo>
                <a:cubicBezTo>
                  <a:pt x="2799715" y="-65714"/>
                  <a:pt x="5955188" y="-101910"/>
                  <a:pt x="9148762" y="265755"/>
                </a:cubicBezTo>
                <a:cubicBezTo>
                  <a:pt x="9147175" y="367205"/>
                  <a:pt x="9145587" y="456781"/>
                  <a:pt x="9144000" y="558231"/>
                </a:cubicBezTo>
                <a:lnTo>
                  <a:pt x="0" y="558231"/>
                </a:lnTo>
                <a:cubicBezTo>
                  <a:pt x="794" y="486840"/>
                  <a:pt x="1587" y="308572"/>
                  <a:pt x="2381" y="237181"/>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baseline="0" dirty="0"/>
          </a:p>
        </p:txBody>
      </p:sp>
    </p:spTree>
    <p:extLst>
      <p:ext uri="{BB962C8B-B14F-4D97-AF65-F5344CB8AC3E}">
        <p14:creationId xmlns:p14="http://schemas.microsoft.com/office/powerpoint/2010/main" val="22920723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0979662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5" name="Text Placeholder 2"/>
          <p:cNvSpPr>
            <a:spLocks noGrp="1"/>
          </p:cNvSpPr>
          <p:nvPr>
            <p:ph type="body" idx="1"/>
          </p:nvPr>
        </p:nvSpPr>
        <p:spPr bwMode="auto">
          <a:xfrm>
            <a:off x="1217575" y="1786855"/>
            <a:ext cx="9469581" cy="382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B8D6E4E9-633A-456C-8825-10CC3E1144B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606572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2"/>
          <p:cNvSpPr>
            <a:spLocks noGrp="1"/>
          </p:cNvSpPr>
          <p:nvPr>
            <p:ph type="body" idx="1"/>
          </p:nvPr>
        </p:nvSpPr>
        <p:spPr bwMode="auto">
          <a:xfrm>
            <a:off x="1217575" y="1786857"/>
            <a:ext cx="9469581" cy="3829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996303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1220205" y="2324104"/>
            <a:ext cx="9452626" cy="33051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Subtitle 2"/>
          <p:cNvSpPr>
            <a:spLocks noGrp="1"/>
          </p:cNvSpPr>
          <p:nvPr>
            <p:ph type="subTitle" idx="10"/>
          </p:nvPr>
        </p:nvSpPr>
        <p:spPr>
          <a:xfrm>
            <a:off x="1329302" y="1783080"/>
            <a:ext cx="9454321" cy="330200"/>
          </a:xfrm>
        </p:spPr>
        <p:txBody>
          <a:bodyPr/>
          <a:lstStyle>
            <a:lvl1pPr marL="0" indent="0" algn="l">
              <a:buNone/>
              <a:defRPr sz="2900" b="1" i="0">
                <a:solidFill>
                  <a:srgbClr val="167C3E"/>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2193189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6193267" y="1778470"/>
            <a:ext cx="4548281" cy="385080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3"/>
          </p:nvPr>
        </p:nvSpPr>
        <p:spPr>
          <a:xfrm>
            <a:off x="1221100" y="1795246"/>
            <a:ext cx="4590670" cy="384990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1" name="Slide Number Placeholder 4"/>
          <p:cNvSpPr>
            <a:spLocks noGrp="1"/>
          </p:cNvSpPr>
          <p:nvPr>
            <p:ph type="sldNum" sz="quarter" idx="4"/>
          </p:nvPr>
        </p:nvSpPr>
        <p:spPr>
          <a:xfrm>
            <a:off x="9353772" y="6356353"/>
            <a:ext cx="2848504" cy="365125"/>
          </a:xfrm>
          <a:prstGeom prst="rect">
            <a:avLst/>
          </a:prstGeom>
        </p:spPr>
        <p:txBody>
          <a:bodyPr vert="horz" lIns="121899" tIns="60949" rIns="121899" bIns="60949" rtlCol="0" anchor="ctr"/>
          <a:lstStyle>
            <a:lvl1pPr algn="r">
              <a:defRPr sz="1500">
                <a:solidFill>
                  <a:schemeClr val="tx1"/>
                </a:solidFill>
              </a:defRPr>
            </a:lvl1pPr>
          </a:lstStyle>
          <a:p>
            <a:fld id="{6FCD5237-9D09-4140-A4FD-63C9F7143A75}" type="slidenum">
              <a:rPr lang="en-US" smtClean="0"/>
              <a:pPr/>
              <a:t>‹#›</a:t>
            </a:fld>
            <a:endParaRPr lang="en-US" dirty="0"/>
          </a:p>
        </p:txBody>
      </p:sp>
    </p:spTree>
    <p:extLst>
      <p:ext uri="{BB962C8B-B14F-4D97-AF65-F5344CB8AC3E}">
        <p14:creationId xmlns:p14="http://schemas.microsoft.com/office/powerpoint/2010/main" val="3375535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6193267" y="2314575"/>
            <a:ext cx="4548281" cy="33147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3"/>
          </p:nvPr>
        </p:nvSpPr>
        <p:spPr>
          <a:xfrm>
            <a:off x="1221100" y="2314576"/>
            <a:ext cx="4590670" cy="33305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Subtitle 2"/>
          <p:cNvSpPr>
            <a:spLocks noGrp="1"/>
          </p:cNvSpPr>
          <p:nvPr>
            <p:ph type="subTitle" idx="10"/>
          </p:nvPr>
        </p:nvSpPr>
        <p:spPr>
          <a:xfrm>
            <a:off x="1329302" y="1783080"/>
            <a:ext cx="9454321" cy="330200"/>
          </a:xfrm>
        </p:spPr>
        <p:txBody>
          <a:bodyPr/>
          <a:lstStyle>
            <a:lvl1pPr marL="0" indent="0" algn="l">
              <a:buNone/>
              <a:defRPr sz="2900" b="1" i="0">
                <a:solidFill>
                  <a:srgbClr val="167C3E"/>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dirty="0" smtClean="0"/>
              <a:t>Click to edit Master subtitle style</a:t>
            </a:r>
            <a:endParaRPr lang="en-US" dirty="0"/>
          </a:p>
        </p:txBody>
      </p:sp>
      <p:sp>
        <p:nvSpPr>
          <p:cNvPr id="11" name="Slide Number Placeholder 4"/>
          <p:cNvSpPr>
            <a:spLocks noGrp="1"/>
          </p:cNvSpPr>
          <p:nvPr>
            <p:ph type="sldNum" sz="quarter" idx="4"/>
          </p:nvPr>
        </p:nvSpPr>
        <p:spPr>
          <a:xfrm>
            <a:off x="9353772" y="6356353"/>
            <a:ext cx="2848504" cy="365125"/>
          </a:xfrm>
          <a:prstGeom prst="rect">
            <a:avLst/>
          </a:prstGeom>
        </p:spPr>
        <p:txBody>
          <a:bodyPr vert="horz" lIns="121899" tIns="60949" rIns="121899" bIns="60949" rtlCol="0" anchor="ctr"/>
          <a:lstStyle>
            <a:lvl1pPr algn="r">
              <a:defRPr sz="1500">
                <a:solidFill>
                  <a:schemeClr val="tx1"/>
                </a:solidFill>
              </a:defRPr>
            </a:lvl1pPr>
          </a:lstStyle>
          <a:p>
            <a:fld id="{6FCD5237-9D09-4140-A4FD-63C9F7143A75}" type="slidenum">
              <a:rPr lang="en-US" smtClean="0"/>
              <a:pPr/>
              <a:t>‹#›</a:t>
            </a:fld>
            <a:endParaRPr lang="en-US" dirty="0"/>
          </a:p>
        </p:txBody>
      </p:sp>
    </p:spTree>
    <p:extLst>
      <p:ext uri="{BB962C8B-B14F-4D97-AF65-F5344CB8AC3E}">
        <p14:creationId xmlns:p14="http://schemas.microsoft.com/office/powerpoint/2010/main" val="2650643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3"/>
          </p:nvPr>
        </p:nvSpPr>
        <p:spPr>
          <a:xfrm>
            <a:off x="1220789" y="1793848"/>
            <a:ext cx="9463845" cy="16959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4"/>
          <p:cNvSpPr>
            <a:spLocks noGrp="1"/>
          </p:cNvSpPr>
          <p:nvPr>
            <p:ph sz="quarter" idx="14"/>
          </p:nvPr>
        </p:nvSpPr>
        <p:spPr>
          <a:xfrm>
            <a:off x="1220789" y="3934438"/>
            <a:ext cx="9463845" cy="16959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4"/>
          <p:cNvSpPr>
            <a:spLocks noGrp="1"/>
          </p:cNvSpPr>
          <p:nvPr>
            <p:ph type="sldNum" sz="quarter" idx="4"/>
          </p:nvPr>
        </p:nvSpPr>
        <p:spPr>
          <a:xfrm>
            <a:off x="9353772" y="6356353"/>
            <a:ext cx="2848504" cy="365125"/>
          </a:xfrm>
          <a:prstGeom prst="rect">
            <a:avLst/>
          </a:prstGeom>
        </p:spPr>
        <p:txBody>
          <a:bodyPr vert="horz" lIns="121899" tIns="60949" rIns="121899" bIns="60949" rtlCol="0" anchor="ctr"/>
          <a:lstStyle>
            <a:lvl1pPr algn="r">
              <a:defRPr sz="1500">
                <a:solidFill>
                  <a:schemeClr val="tx1"/>
                </a:solidFill>
              </a:defRPr>
            </a:lvl1pPr>
          </a:lstStyle>
          <a:p>
            <a:fld id="{6FCD5237-9D09-4140-A4FD-63C9F7143A75}" type="slidenum">
              <a:rPr lang="en-US" smtClean="0"/>
              <a:pPr/>
              <a:t>‹#›</a:t>
            </a:fld>
            <a:endParaRPr lang="en-US" dirty="0"/>
          </a:p>
        </p:txBody>
      </p:sp>
    </p:spTree>
    <p:extLst>
      <p:ext uri="{BB962C8B-B14F-4D97-AF65-F5344CB8AC3E}">
        <p14:creationId xmlns:p14="http://schemas.microsoft.com/office/powerpoint/2010/main" val="4247940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ubtitle 2"/>
          <p:cNvSpPr>
            <a:spLocks noGrp="1"/>
          </p:cNvSpPr>
          <p:nvPr>
            <p:ph type="subTitle" idx="10"/>
          </p:nvPr>
        </p:nvSpPr>
        <p:spPr>
          <a:xfrm>
            <a:off x="1329302" y="1783080"/>
            <a:ext cx="9454321" cy="330200"/>
          </a:xfrm>
        </p:spPr>
        <p:txBody>
          <a:bodyPr/>
          <a:lstStyle>
            <a:lvl1pPr marL="0" indent="0" algn="l">
              <a:buNone/>
              <a:defRPr sz="2900" b="1" i="0">
                <a:solidFill>
                  <a:srgbClr val="167C3E"/>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dirty="0" smtClean="0"/>
              <a:t>Click to edit Master subtitle style</a:t>
            </a:r>
            <a:endParaRPr lang="en-US" dirty="0"/>
          </a:p>
        </p:txBody>
      </p:sp>
      <p:sp>
        <p:nvSpPr>
          <p:cNvPr id="5" name="Content Placeholder 4"/>
          <p:cNvSpPr>
            <a:spLocks noGrp="1"/>
          </p:cNvSpPr>
          <p:nvPr>
            <p:ph sz="quarter" idx="13"/>
          </p:nvPr>
        </p:nvSpPr>
        <p:spPr>
          <a:xfrm>
            <a:off x="1220789" y="2332039"/>
            <a:ext cx="9463845" cy="14765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4"/>
          <p:cNvSpPr>
            <a:spLocks noGrp="1"/>
          </p:cNvSpPr>
          <p:nvPr>
            <p:ph sz="quarter" idx="14"/>
          </p:nvPr>
        </p:nvSpPr>
        <p:spPr>
          <a:xfrm>
            <a:off x="1220789" y="4153847"/>
            <a:ext cx="9463845" cy="14765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4"/>
          <p:cNvSpPr>
            <a:spLocks noGrp="1"/>
          </p:cNvSpPr>
          <p:nvPr>
            <p:ph type="sldNum" sz="quarter" idx="4"/>
          </p:nvPr>
        </p:nvSpPr>
        <p:spPr>
          <a:xfrm>
            <a:off x="9353772" y="6356353"/>
            <a:ext cx="2848504" cy="365125"/>
          </a:xfrm>
          <a:prstGeom prst="rect">
            <a:avLst/>
          </a:prstGeom>
        </p:spPr>
        <p:txBody>
          <a:bodyPr vert="horz" lIns="121899" tIns="60949" rIns="121899" bIns="60949" rtlCol="0" anchor="ctr"/>
          <a:lstStyle>
            <a:lvl1pPr algn="r">
              <a:defRPr sz="1500">
                <a:solidFill>
                  <a:schemeClr val="tx1"/>
                </a:solidFill>
              </a:defRPr>
            </a:lvl1pPr>
          </a:lstStyle>
          <a:p>
            <a:fld id="{6FCD5237-9D09-4140-A4FD-63C9F7143A75}" type="slidenum">
              <a:rPr lang="en-US" smtClean="0"/>
              <a:pPr/>
              <a:t>‹#›</a:t>
            </a:fld>
            <a:endParaRPr lang="en-US" dirty="0"/>
          </a:p>
        </p:txBody>
      </p:sp>
    </p:spTree>
    <p:extLst>
      <p:ext uri="{BB962C8B-B14F-4D97-AF65-F5344CB8AC3E}">
        <p14:creationId xmlns:p14="http://schemas.microsoft.com/office/powerpoint/2010/main" val="3493926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36838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5" name="Rectangle 4"/>
          <p:cNvSpPr/>
          <p:nvPr userDrawn="1"/>
        </p:nvSpPr>
        <p:spPr bwMode="auto">
          <a:xfrm>
            <a:off x="0" y="4846320"/>
            <a:ext cx="12207875" cy="2011680"/>
          </a:xfrm>
          <a:prstGeom prst="rect">
            <a:avLst/>
          </a:prstGeom>
          <a:solidFill>
            <a:schemeClr val="accent1"/>
          </a:solidFill>
          <a:ln w="9525" cap="flat" cmpd="sng" algn="ctr">
            <a:noFill/>
            <a:prstDash val="solid"/>
            <a:round/>
            <a:headEnd type="none" w="med" len="med"/>
            <a:tailEnd type="none" w="med" len="med"/>
          </a:ln>
          <a:effectLst>
            <a:outerShdw blurRad="127000" dist="38100" dir="2700000" algn="ctr">
              <a:srgbClr val="000000">
                <a:alpha val="45000"/>
              </a:srgbClr>
            </a:outerShdw>
          </a:effectLst>
          <a:scene3d>
            <a:camera prst="perspectiveFront" fov="2700000">
              <a:rot lat="0" lon="0" rev="0"/>
            </a:camera>
            <a:lightRig rig="soft" dir="t">
              <a:rot lat="0" lon="0" rev="0"/>
            </a:lightRig>
          </a:scene3d>
          <a:sp3d prstMaterial="translucentPowder"/>
        </p:spPr>
        <p:txBody>
          <a:bodyPr wrap="none" lIns="121899" tIns="60949" rIns="121899" bIns="60949"/>
          <a:lstStyle/>
          <a:p>
            <a:pPr>
              <a:defRPr/>
            </a:pPr>
            <a:endParaRPr lang="en-US" sz="3200" b="0" i="0" dirty="0">
              <a:solidFill>
                <a:srgbClr val="000000"/>
              </a:solidFill>
              <a:latin typeface="Times New Roman" pitchFamily="18" charset="0"/>
            </a:endParaRPr>
          </a:p>
        </p:txBody>
      </p:sp>
      <p:sp>
        <p:nvSpPr>
          <p:cNvPr id="6" name="Rectangle 5"/>
          <p:cNvSpPr/>
          <p:nvPr userDrawn="1"/>
        </p:nvSpPr>
        <p:spPr bwMode="auto">
          <a:xfrm>
            <a:off x="0" y="4766311"/>
            <a:ext cx="12207875" cy="91440"/>
          </a:xfrm>
          <a:prstGeom prst="rect">
            <a:avLst/>
          </a:prstGeom>
          <a:solidFill>
            <a:schemeClr val="bg1"/>
          </a:solidFill>
          <a:ln w="9525" cap="flat" cmpd="sng" algn="ctr">
            <a:noFill/>
            <a:prstDash val="solid"/>
            <a:round/>
            <a:headEnd type="none" w="med" len="med"/>
            <a:tailEnd type="none" w="med" len="med"/>
          </a:ln>
          <a:effectLst/>
        </p:spPr>
        <p:txBody>
          <a:bodyPr wrap="none" lIns="121899" tIns="60949" rIns="121899" bIns="60949"/>
          <a:lstStyle/>
          <a:p>
            <a:pPr>
              <a:defRPr/>
            </a:pPr>
            <a:endParaRPr lang="en-US" sz="3200" b="0" i="0" dirty="0">
              <a:solidFill>
                <a:srgbClr val="000000"/>
              </a:solidFill>
              <a:latin typeface="Times New Roman" pitchFamily="18" charset="0"/>
            </a:endParaRPr>
          </a:p>
        </p:txBody>
      </p:sp>
      <p:sp>
        <p:nvSpPr>
          <p:cNvPr id="7" name="Rectangle 6"/>
          <p:cNvSpPr/>
          <p:nvPr userDrawn="1"/>
        </p:nvSpPr>
        <p:spPr bwMode="auto">
          <a:xfrm>
            <a:off x="0" y="4617720"/>
            <a:ext cx="12207875" cy="182880"/>
          </a:xfrm>
          <a:prstGeom prst="rect">
            <a:avLst/>
          </a:prstGeom>
          <a:solidFill>
            <a:schemeClr val="accent1"/>
          </a:solidFill>
          <a:ln w="9525" cap="flat" cmpd="sng" algn="ctr">
            <a:noFill/>
            <a:prstDash val="solid"/>
            <a:round/>
            <a:headEnd type="none" w="med" len="med"/>
            <a:tailEnd type="none" w="med" len="med"/>
          </a:ln>
          <a:effectLst/>
        </p:spPr>
        <p:txBody>
          <a:bodyPr wrap="none" lIns="121899" tIns="60949" rIns="121899" bIns="60949"/>
          <a:lstStyle/>
          <a:p>
            <a:pPr>
              <a:defRPr/>
            </a:pPr>
            <a:endParaRPr lang="en-US" sz="3200" b="0" i="0" dirty="0">
              <a:solidFill>
                <a:srgbClr val="000000"/>
              </a:solidFill>
              <a:latin typeface="Times New Roman" pitchFamily="18" charset="0"/>
            </a:endParaRPr>
          </a:p>
        </p:txBody>
      </p:sp>
      <p:sp>
        <p:nvSpPr>
          <p:cNvPr id="44046" name="Rectangle 1038"/>
          <p:cNvSpPr>
            <a:spLocks noGrp="1" noChangeArrowheads="1"/>
          </p:cNvSpPr>
          <p:nvPr>
            <p:ph type="ctrTitle"/>
          </p:nvPr>
        </p:nvSpPr>
        <p:spPr>
          <a:xfrm>
            <a:off x="813859" y="807720"/>
            <a:ext cx="9257638" cy="1143000"/>
          </a:xfrm>
        </p:spPr>
        <p:txBody>
          <a:bodyPr anchor="b"/>
          <a:lstStyle>
            <a:lvl1pPr>
              <a:defRPr>
                <a:solidFill>
                  <a:schemeClr val="accent1"/>
                </a:solidFill>
              </a:defRPr>
            </a:lvl1pPr>
          </a:lstStyle>
          <a:p>
            <a:r>
              <a:rPr lang="en-US" dirty="0"/>
              <a:t>Click to edit Master title style</a:t>
            </a:r>
          </a:p>
        </p:txBody>
      </p:sp>
      <p:sp>
        <p:nvSpPr>
          <p:cNvPr id="44047" name="Rectangle 1039"/>
          <p:cNvSpPr>
            <a:spLocks noGrp="1" noChangeArrowheads="1"/>
          </p:cNvSpPr>
          <p:nvPr>
            <p:ph type="subTitle" idx="1"/>
          </p:nvPr>
        </p:nvSpPr>
        <p:spPr>
          <a:xfrm>
            <a:off x="813859" y="2423160"/>
            <a:ext cx="9257638" cy="990600"/>
          </a:xfrm>
        </p:spPr>
        <p:txBody>
          <a:bodyPr/>
          <a:lstStyle>
            <a:lvl1pPr marL="0" indent="0">
              <a:buFont typeface="Wingdings" pitchFamily="2" charset="2"/>
              <a:buNone/>
              <a:defRPr sz="3700">
                <a:latin typeface="+mj-lt"/>
              </a:defRPr>
            </a:lvl1pPr>
          </a:lstStyle>
          <a:p>
            <a:r>
              <a:rPr lang="en-US" dirty="0"/>
              <a:t>Click to edit Master subtitle style</a:t>
            </a:r>
          </a:p>
        </p:txBody>
      </p:sp>
      <p:sp>
        <p:nvSpPr>
          <p:cNvPr id="15" name="Text Placeholder 21"/>
          <p:cNvSpPr>
            <a:spLocks noGrp="1"/>
          </p:cNvSpPr>
          <p:nvPr>
            <p:ph type="body" sz="quarter" idx="13"/>
          </p:nvPr>
        </p:nvSpPr>
        <p:spPr>
          <a:xfrm>
            <a:off x="813858" y="4983480"/>
            <a:ext cx="8647245" cy="685800"/>
          </a:xfrm>
        </p:spPr>
        <p:txBody>
          <a:bodyPr/>
          <a:lstStyle>
            <a:lvl1pPr>
              <a:buNone/>
              <a:defRPr sz="2700">
                <a:solidFill>
                  <a:schemeClr val="bg1"/>
                </a:solidFill>
              </a:defRPr>
            </a:lvl1pPr>
            <a:lvl2pPr>
              <a:buNone/>
              <a:defRPr sz="2700"/>
            </a:lvl2pPr>
            <a:lvl3pPr>
              <a:buNone/>
              <a:defRPr sz="2700"/>
            </a:lvl3pPr>
            <a:lvl4pPr>
              <a:buNone/>
              <a:defRPr sz="2700"/>
            </a:lvl4pPr>
            <a:lvl5pPr>
              <a:buNone/>
              <a:defRPr sz="2700"/>
            </a:lvl5pPr>
          </a:lstStyle>
          <a:p>
            <a:pPr lvl="0"/>
            <a:r>
              <a:rPr lang="en-US" dirty="0" smtClean="0"/>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6301" y="5056794"/>
            <a:ext cx="2075895" cy="122204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1" name="Picture 11" descr="logo4c-M.jpg"/>
          <p:cNvPicPr>
            <a:picLocks noChangeAspect="1"/>
          </p:cNvPicPr>
          <p:nvPr userDrawn="1"/>
        </p:nvPicPr>
        <p:blipFill>
          <a:blip r:embed="rId3" cstate="screen"/>
          <a:stretch>
            <a:fillRect/>
          </a:stretch>
        </p:blipFill>
        <p:spPr bwMode="auto">
          <a:xfrm>
            <a:off x="10085892" y="114301"/>
            <a:ext cx="1872334" cy="341313"/>
          </a:xfrm>
          <a:prstGeom prst="rect">
            <a:avLst/>
          </a:prstGeom>
          <a:noFill/>
          <a:ln w="9525">
            <a:noFill/>
            <a:miter lim="800000"/>
            <a:headEnd/>
            <a:tailEnd/>
          </a:ln>
        </p:spPr>
      </p:pic>
      <p:sp>
        <p:nvSpPr>
          <p:cNvPr id="12" name="TextBox 11"/>
          <p:cNvSpPr txBox="1"/>
          <p:nvPr userDrawn="1"/>
        </p:nvSpPr>
        <p:spPr>
          <a:xfrm>
            <a:off x="12411339" y="5257800"/>
            <a:ext cx="1831182" cy="815586"/>
          </a:xfrm>
          <a:prstGeom prst="rect">
            <a:avLst/>
          </a:prstGeom>
          <a:noFill/>
        </p:spPr>
        <p:txBody>
          <a:bodyPr wrap="square" lIns="121899" tIns="60949" rIns="121899" bIns="60949" rtlCol="0">
            <a:spAutoFit/>
          </a:bodyPr>
          <a:lstStyle/>
          <a:p>
            <a:r>
              <a:rPr lang="en-US" sz="1500" b="0" i="0" dirty="0" smtClean="0">
                <a:solidFill>
                  <a:srgbClr val="000000"/>
                </a:solidFill>
                <a:latin typeface="Arial"/>
              </a:rPr>
              <a:t>To use a different photo, contact Member Pubs</a:t>
            </a:r>
            <a:endParaRPr lang="en-US" sz="1500" b="0" i="0" dirty="0">
              <a:solidFill>
                <a:srgbClr val="000000"/>
              </a:solidFill>
              <a:latin typeface="Arial"/>
            </a:endParaRPr>
          </a:p>
        </p:txBody>
      </p:sp>
      <p:cxnSp>
        <p:nvCxnSpPr>
          <p:cNvPr id="14" name="Straight Arrow Connector 13"/>
          <p:cNvCxnSpPr/>
          <p:nvPr userDrawn="1"/>
        </p:nvCxnSpPr>
        <p:spPr bwMode="auto">
          <a:xfrm rot="10800000">
            <a:off x="12411341" y="5181601"/>
            <a:ext cx="712126"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7073237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2"/>
          <p:cNvSpPr/>
          <p:nvPr userDrawn="1"/>
        </p:nvSpPr>
        <p:spPr>
          <a:xfrm>
            <a:off x="-30756" y="2"/>
            <a:ext cx="12238634" cy="1340871"/>
          </a:xfrm>
          <a:prstGeom prst="rect">
            <a:avLst/>
          </a:prstGeom>
          <a:gradFill>
            <a:gsLst>
              <a:gs pos="38000">
                <a:srgbClr val="ABD040"/>
              </a:gs>
              <a:gs pos="100000">
                <a:srgbClr val="88C03D"/>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dirty="0"/>
          </a:p>
        </p:txBody>
      </p:sp>
      <p:sp>
        <p:nvSpPr>
          <p:cNvPr id="13" name="Rectangle 6"/>
          <p:cNvSpPr/>
          <p:nvPr userDrawn="1"/>
        </p:nvSpPr>
        <p:spPr>
          <a:xfrm>
            <a:off x="-30756" y="1095288"/>
            <a:ext cx="12249233" cy="974815"/>
          </a:xfrm>
          <a:custGeom>
            <a:avLst/>
            <a:gdLst>
              <a:gd name="connsiteX0" fmla="*/ 0 w 9144000"/>
              <a:gd name="connsiteY0" fmla="*/ 0 h 268941"/>
              <a:gd name="connsiteX1" fmla="*/ 9144000 w 9144000"/>
              <a:gd name="connsiteY1" fmla="*/ 0 h 268941"/>
              <a:gd name="connsiteX2" fmla="*/ 9144000 w 9144000"/>
              <a:gd name="connsiteY2" fmla="*/ 268941 h 268941"/>
              <a:gd name="connsiteX3" fmla="*/ 0 w 9144000"/>
              <a:gd name="connsiteY3" fmla="*/ 268941 h 268941"/>
              <a:gd name="connsiteX4" fmla="*/ 0 w 9144000"/>
              <a:gd name="connsiteY4" fmla="*/ 0 h 268941"/>
              <a:gd name="connsiteX0" fmla="*/ 0 w 9144000"/>
              <a:gd name="connsiteY0" fmla="*/ 52388 h 268941"/>
              <a:gd name="connsiteX1" fmla="*/ 9144000 w 9144000"/>
              <a:gd name="connsiteY1" fmla="*/ 0 h 268941"/>
              <a:gd name="connsiteX2" fmla="*/ 9144000 w 9144000"/>
              <a:gd name="connsiteY2" fmla="*/ 268941 h 268941"/>
              <a:gd name="connsiteX3" fmla="*/ 0 w 9144000"/>
              <a:gd name="connsiteY3" fmla="*/ 268941 h 268941"/>
              <a:gd name="connsiteX4" fmla="*/ 0 w 9144000"/>
              <a:gd name="connsiteY4" fmla="*/ 52388 h 268941"/>
              <a:gd name="connsiteX0" fmla="*/ 0 w 9144000"/>
              <a:gd name="connsiteY0" fmla="*/ 83344 h 268941"/>
              <a:gd name="connsiteX1" fmla="*/ 9144000 w 9144000"/>
              <a:gd name="connsiteY1" fmla="*/ 0 h 268941"/>
              <a:gd name="connsiteX2" fmla="*/ 9144000 w 9144000"/>
              <a:gd name="connsiteY2" fmla="*/ 268941 h 268941"/>
              <a:gd name="connsiteX3" fmla="*/ 0 w 9144000"/>
              <a:gd name="connsiteY3" fmla="*/ 268941 h 268941"/>
              <a:gd name="connsiteX4" fmla="*/ 0 w 9144000"/>
              <a:gd name="connsiteY4" fmla="*/ 83344 h 268941"/>
              <a:gd name="connsiteX0" fmla="*/ 2381 w 9144000"/>
              <a:gd name="connsiteY0" fmla="*/ 54769 h 268941"/>
              <a:gd name="connsiteX1" fmla="*/ 9144000 w 9144000"/>
              <a:gd name="connsiteY1" fmla="*/ 0 h 268941"/>
              <a:gd name="connsiteX2" fmla="*/ 9144000 w 9144000"/>
              <a:gd name="connsiteY2" fmla="*/ 268941 h 268941"/>
              <a:gd name="connsiteX3" fmla="*/ 0 w 9144000"/>
              <a:gd name="connsiteY3" fmla="*/ 268941 h 268941"/>
              <a:gd name="connsiteX4" fmla="*/ 2381 w 9144000"/>
              <a:gd name="connsiteY4" fmla="*/ 54769 h 268941"/>
              <a:gd name="connsiteX0" fmla="*/ 2381 w 9144000"/>
              <a:gd name="connsiteY0" fmla="*/ 0 h 214172"/>
              <a:gd name="connsiteX1" fmla="*/ 9144000 w 9144000"/>
              <a:gd name="connsiteY1" fmla="*/ 45243 h 214172"/>
              <a:gd name="connsiteX2" fmla="*/ 9144000 w 9144000"/>
              <a:gd name="connsiteY2" fmla="*/ 214172 h 214172"/>
              <a:gd name="connsiteX3" fmla="*/ 0 w 9144000"/>
              <a:gd name="connsiteY3" fmla="*/ 214172 h 214172"/>
              <a:gd name="connsiteX4" fmla="*/ 2381 w 9144000"/>
              <a:gd name="connsiteY4" fmla="*/ 0 h 214172"/>
              <a:gd name="connsiteX0" fmla="*/ 2381 w 9148762"/>
              <a:gd name="connsiteY0" fmla="*/ 0 h 214172"/>
              <a:gd name="connsiteX1" fmla="*/ 9148762 w 9148762"/>
              <a:gd name="connsiteY1" fmla="*/ 28574 h 214172"/>
              <a:gd name="connsiteX2" fmla="*/ 9144000 w 9148762"/>
              <a:gd name="connsiteY2" fmla="*/ 214172 h 214172"/>
              <a:gd name="connsiteX3" fmla="*/ 0 w 9148762"/>
              <a:gd name="connsiteY3" fmla="*/ 214172 h 214172"/>
              <a:gd name="connsiteX4" fmla="*/ 2381 w 9148762"/>
              <a:gd name="connsiteY4" fmla="*/ 0 h 214172"/>
              <a:gd name="connsiteX0" fmla="*/ 2381 w 9148762"/>
              <a:gd name="connsiteY0" fmla="*/ 167381 h 381553"/>
              <a:gd name="connsiteX1" fmla="*/ 9148762 w 9148762"/>
              <a:gd name="connsiteY1" fmla="*/ 195955 h 381553"/>
              <a:gd name="connsiteX2" fmla="*/ 9144000 w 9148762"/>
              <a:gd name="connsiteY2" fmla="*/ 381553 h 381553"/>
              <a:gd name="connsiteX3" fmla="*/ 0 w 9148762"/>
              <a:gd name="connsiteY3" fmla="*/ 381553 h 381553"/>
              <a:gd name="connsiteX4" fmla="*/ 2381 w 9148762"/>
              <a:gd name="connsiteY4" fmla="*/ 167381 h 381553"/>
              <a:gd name="connsiteX0" fmla="*/ 2381 w 9148762"/>
              <a:gd name="connsiteY0" fmla="*/ 255228 h 469400"/>
              <a:gd name="connsiteX1" fmla="*/ 9148762 w 9148762"/>
              <a:gd name="connsiteY1" fmla="*/ 283802 h 469400"/>
              <a:gd name="connsiteX2" fmla="*/ 9144000 w 9148762"/>
              <a:gd name="connsiteY2" fmla="*/ 469400 h 469400"/>
              <a:gd name="connsiteX3" fmla="*/ 0 w 9148762"/>
              <a:gd name="connsiteY3" fmla="*/ 469400 h 469400"/>
              <a:gd name="connsiteX4" fmla="*/ 2381 w 9148762"/>
              <a:gd name="connsiteY4" fmla="*/ 255228 h 469400"/>
              <a:gd name="connsiteX0" fmla="*/ 2381 w 9148762"/>
              <a:gd name="connsiteY0" fmla="*/ 222886 h 437058"/>
              <a:gd name="connsiteX1" fmla="*/ 9148762 w 9148762"/>
              <a:gd name="connsiteY1" fmla="*/ 251460 h 437058"/>
              <a:gd name="connsiteX2" fmla="*/ 9144000 w 9148762"/>
              <a:gd name="connsiteY2" fmla="*/ 437058 h 437058"/>
              <a:gd name="connsiteX3" fmla="*/ 0 w 9148762"/>
              <a:gd name="connsiteY3" fmla="*/ 437058 h 437058"/>
              <a:gd name="connsiteX4" fmla="*/ 2381 w 9148762"/>
              <a:gd name="connsiteY4" fmla="*/ 222886 h 437058"/>
              <a:gd name="connsiteX0" fmla="*/ 2381 w 9148762"/>
              <a:gd name="connsiteY0" fmla="*/ 192646 h 406818"/>
              <a:gd name="connsiteX1" fmla="*/ 9148762 w 9148762"/>
              <a:gd name="connsiteY1" fmla="*/ 221220 h 406818"/>
              <a:gd name="connsiteX2" fmla="*/ 9144000 w 9148762"/>
              <a:gd name="connsiteY2" fmla="*/ 406818 h 406818"/>
              <a:gd name="connsiteX3" fmla="*/ 0 w 9148762"/>
              <a:gd name="connsiteY3" fmla="*/ 406818 h 406818"/>
              <a:gd name="connsiteX4" fmla="*/ 2381 w 9148762"/>
              <a:gd name="connsiteY4" fmla="*/ 192646 h 406818"/>
              <a:gd name="connsiteX0" fmla="*/ 2381 w 9148762"/>
              <a:gd name="connsiteY0" fmla="*/ 222885 h 437057"/>
              <a:gd name="connsiteX1" fmla="*/ 9148762 w 9148762"/>
              <a:gd name="connsiteY1" fmla="*/ 251459 h 437057"/>
              <a:gd name="connsiteX2" fmla="*/ 9144000 w 9148762"/>
              <a:gd name="connsiteY2" fmla="*/ 437057 h 437057"/>
              <a:gd name="connsiteX3" fmla="*/ 0 w 9148762"/>
              <a:gd name="connsiteY3" fmla="*/ 437057 h 437057"/>
              <a:gd name="connsiteX4" fmla="*/ 2381 w 9148762"/>
              <a:gd name="connsiteY4" fmla="*/ 222885 h 437057"/>
              <a:gd name="connsiteX0" fmla="*/ 2381 w 9148762"/>
              <a:gd name="connsiteY0" fmla="*/ 231532 h 445704"/>
              <a:gd name="connsiteX1" fmla="*/ 9148762 w 9148762"/>
              <a:gd name="connsiteY1" fmla="*/ 260106 h 445704"/>
              <a:gd name="connsiteX2" fmla="*/ 9144000 w 9148762"/>
              <a:gd name="connsiteY2" fmla="*/ 445704 h 445704"/>
              <a:gd name="connsiteX3" fmla="*/ 0 w 9148762"/>
              <a:gd name="connsiteY3" fmla="*/ 445704 h 445704"/>
              <a:gd name="connsiteX4" fmla="*/ 2381 w 9148762"/>
              <a:gd name="connsiteY4" fmla="*/ 231532 h 445704"/>
              <a:gd name="connsiteX0" fmla="*/ 2381 w 9148762"/>
              <a:gd name="connsiteY0" fmla="*/ 237181 h 451353"/>
              <a:gd name="connsiteX1" fmla="*/ 9148762 w 9148762"/>
              <a:gd name="connsiteY1" fmla="*/ 265755 h 451353"/>
              <a:gd name="connsiteX2" fmla="*/ 9144000 w 9148762"/>
              <a:gd name="connsiteY2" fmla="*/ 451353 h 451353"/>
              <a:gd name="connsiteX3" fmla="*/ 0 w 9148762"/>
              <a:gd name="connsiteY3" fmla="*/ 451353 h 451353"/>
              <a:gd name="connsiteX4" fmla="*/ 2381 w 9148762"/>
              <a:gd name="connsiteY4" fmla="*/ 237181 h 451353"/>
              <a:gd name="connsiteX0" fmla="*/ 18 w 9171812"/>
              <a:gd name="connsiteY0" fmla="*/ 171528 h 542746"/>
              <a:gd name="connsiteX1" fmla="*/ 9171812 w 9171812"/>
              <a:gd name="connsiteY1" fmla="*/ 357148 h 542746"/>
              <a:gd name="connsiteX2" fmla="*/ 9167050 w 9171812"/>
              <a:gd name="connsiteY2" fmla="*/ 542746 h 542746"/>
              <a:gd name="connsiteX3" fmla="*/ 23050 w 9171812"/>
              <a:gd name="connsiteY3" fmla="*/ 542746 h 542746"/>
              <a:gd name="connsiteX4" fmla="*/ 18 w 9171812"/>
              <a:gd name="connsiteY4" fmla="*/ 171528 h 542746"/>
              <a:gd name="connsiteX0" fmla="*/ 18 w 9171812"/>
              <a:gd name="connsiteY0" fmla="*/ 0 h 371218"/>
              <a:gd name="connsiteX1" fmla="*/ 9171812 w 9171812"/>
              <a:gd name="connsiteY1" fmla="*/ 185620 h 371218"/>
              <a:gd name="connsiteX2" fmla="*/ 9167050 w 9171812"/>
              <a:gd name="connsiteY2" fmla="*/ 371218 h 371218"/>
              <a:gd name="connsiteX3" fmla="*/ 23050 w 9171812"/>
              <a:gd name="connsiteY3" fmla="*/ 371218 h 371218"/>
              <a:gd name="connsiteX4" fmla="*/ 18 w 9171812"/>
              <a:gd name="connsiteY4" fmla="*/ 0 h 371218"/>
              <a:gd name="connsiteX0" fmla="*/ 18 w 9171812"/>
              <a:gd name="connsiteY0" fmla="*/ 65590 h 436808"/>
              <a:gd name="connsiteX1" fmla="*/ 9171812 w 9171812"/>
              <a:gd name="connsiteY1" fmla="*/ 251210 h 436808"/>
              <a:gd name="connsiteX2" fmla="*/ 9167050 w 9171812"/>
              <a:gd name="connsiteY2" fmla="*/ 436808 h 436808"/>
              <a:gd name="connsiteX3" fmla="*/ 23050 w 9171812"/>
              <a:gd name="connsiteY3" fmla="*/ 436808 h 436808"/>
              <a:gd name="connsiteX4" fmla="*/ 18 w 9171812"/>
              <a:gd name="connsiteY4" fmla="*/ 65590 h 436808"/>
              <a:gd name="connsiteX0" fmla="*/ 18 w 9171812"/>
              <a:gd name="connsiteY0" fmla="*/ 16180 h 387398"/>
              <a:gd name="connsiteX1" fmla="*/ 9171812 w 9171812"/>
              <a:gd name="connsiteY1" fmla="*/ 201800 h 387398"/>
              <a:gd name="connsiteX2" fmla="*/ 9167050 w 9171812"/>
              <a:gd name="connsiteY2" fmla="*/ 387398 h 387398"/>
              <a:gd name="connsiteX3" fmla="*/ 23050 w 9171812"/>
              <a:gd name="connsiteY3" fmla="*/ 387398 h 387398"/>
              <a:gd name="connsiteX4" fmla="*/ 18 w 9171812"/>
              <a:gd name="connsiteY4" fmla="*/ 16180 h 387398"/>
              <a:gd name="connsiteX0" fmla="*/ 18 w 9167050"/>
              <a:gd name="connsiteY0" fmla="*/ 58328 h 429546"/>
              <a:gd name="connsiteX1" fmla="*/ 9132603 w 9167050"/>
              <a:gd name="connsiteY1" fmla="*/ 100363 h 429546"/>
              <a:gd name="connsiteX2" fmla="*/ 9167050 w 9167050"/>
              <a:gd name="connsiteY2" fmla="*/ 429546 h 429546"/>
              <a:gd name="connsiteX3" fmla="*/ 23050 w 9167050"/>
              <a:gd name="connsiteY3" fmla="*/ 429546 h 429546"/>
              <a:gd name="connsiteX4" fmla="*/ 18 w 9167050"/>
              <a:gd name="connsiteY4" fmla="*/ 58328 h 429546"/>
              <a:gd name="connsiteX0" fmla="*/ 18 w 9167050"/>
              <a:gd name="connsiteY0" fmla="*/ 75240 h 446458"/>
              <a:gd name="connsiteX1" fmla="*/ 9132603 w 9167050"/>
              <a:gd name="connsiteY1" fmla="*/ 117275 h 446458"/>
              <a:gd name="connsiteX2" fmla="*/ 9167050 w 9167050"/>
              <a:gd name="connsiteY2" fmla="*/ 446458 h 446458"/>
              <a:gd name="connsiteX3" fmla="*/ 23050 w 9167050"/>
              <a:gd name="connsiteY3" fmla="*/ 446458 h 446458"/>
              <a:gd name="connsiteX4" fmla="*/ 18 w 9167050"/>
              <a:gd name="connsiteY4" fmla="*/ 75240 h 446458"/>
              <a:gd name="connsiteX0" fmla="*/ 18 w 9170723"/>
              <a:gd name="connsiteY0" fmla="*/ 75240 h 446458"/>
              <a:gd name="connsiteX1" fmla="*/ 9170723 w 9170723"/>
              <a:gd name="connsiteY1" fmla="*/ 117275 h 446458"/>
              <a:gd name="connsiteX2" fmla="*/ 9167050 w 9170723"/>
              <a:gd name="connsiteY2" fmla="*/ 446458 h 446458"/>
              <a:gd name="connsiteX3" fmla="*/ 23050 w 9170723"/>
              <a:gd name="connsiteY3" fmla="*/ 446458 h 446458"/>
              <a:gd name="connsiteX4" fmla="*/ 18 w 9170723"/>
              <a:gd name="connsiteY4" fmla="*/ 75240 h 446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723" h="446458">
                <a:moveTo>
                  <a:pt x="18" y="75240"/>
                </a:moveTo>
                <a:cubicBezTo>
                  <a:pt x="1958715" y="22455"/>
                  <a:pt x="5723017" y="-82875"/>
                  <a:pt x="9170723" y="117275"/>
                </a:cubicBezTo>
                <a:cubicBezTo>
                  <a:pt x="9169499" y="227003"/>
                  <a:pt x="9168274" y="336730"/>
                  <a:pt x="9167050" y="446458"/>
                </a:cubicBezTo>
                <a:lnTo>
                  <a:pt x="23050" y="446458"/>
                </a:lnTo>
                <a:cubicBezTo>
                  <a:pt x="23844" y="375067"/>
                  <a:pt x="-776" y="146631"/>
                  <a:pt x="18" y="7524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dirty="0"/>
          </a:p>
        </p:txBody>
      </p:sp>
      <p:sp>
        <p:nvSpPr>
          <p:cNvPr id="1026" name="Title Placeholder 1"/>
          <p:cNvSpPr>
            <a:spLocks noGrp="1"/>
          </p:cNvSpPr>
          <p:nvPr userDrawn="1">
            <p:ph type="title"/>
          </p:nvPr>
        </p:nvSpPr>
        <p:spPr bwMode="auto">
          <a:xfrm>
            <a:off x="559528" y="298453"/>
            <a:ext cx="6833019"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9" tIns="60949" rIns="121899" bIns="60949"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userDrawn="1">
            <p:ph type="body" idx="1"/>
          </p:nvPr>
        </p:nvSpPr>
        <p:spPr bwMode="auto">
          <a:xfrm>
            <a:off x="1223821" y="1783084"/>
            <a:ext cx="9469581" cy="3833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9" tIns="60949" rIns="121899" bIns="60949"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grpSp>
        <p:nvGrpSpPr>
          <p:cNvPr id="9" name="Group 8"/>
          <p:cNvGrpSpPr/>
          <p:nvPr userDrawn="1"/>
        </p:nvGrpSpPr>
        <p:grpSpPr>
          <a:xfrm>
            <a:off x="3" y="6700892"/>
            <a:ext cx="12207876" cy="196775"/>
            <a:chOff x="-1" y="4389467"/>
            <a:chExt cx="9144001" cy="196775"/>
          </a:xfrm>
        </p:grpSpPr>
        <p:pic>
          <p:nvPicPr>
            <p:cNvPr id="10" name="Picture 9"/>
            <p:cNvPicPr>
              <a:picLocks noChangeAspect="1"/>
            </p:cNvPicPr>
            <p:nvPr userDrawn="1"/>
          </p:nvPicPr>
          <p:blipFill rotWithShape="1">
            <a:blip r:embed="rId13">
              <a:extLst>
                <a:ext uri="{28A0092B-C50C-407E-A947-70E740481C1C}">
                  <a14:useLocalDpi xmlns:a14="http://schemas.microsoft.com/office/drawing/2010/main" val="0"/>
                </a:ext>
              </a:extLst>
            </a:blip>
            <a:srcRect t="1" r="6572" b="-2"/>
            <a:stretch/>
          </p:blipFill>
          <p:spPr>
            <a:xfrm>
              <a:off x="3300437" y="4389467"/>
              <a:ext cx="5843563" cy="196775"/>
            </a:xfrm>
            <a:prstGeom prst="rect">
              <a:avLst/>
            </a:prstGeom>
          </p:spPr>
        </p:pic>
        <p:pic>
          <p:nvPicPr>
            <p:cNvPr id="11" name="Picture 10"/>
            <p:cNvPicPr>
              <a:picLocks noChangeAspect="1"/>
            </p:cNvPicPr>
            <p:nvPr userDrawn="1"/>
          </p:nvPicPr>
          <p:blipFill rotWithShape="1">
            <a:blip r:embed="rId13">
              <a:extLst>
                <a:ext uri="{28A0092B-C50C-407E-A947-70E740481C1C}">
                  <a14:useLocalDpi xmlns:a14="http://schemas.microsoft.com/office/drawing/2010/main" val="0"/>
                </a:ext>
              </a:extLst>
            </a:blip>
            <a:srcRect l="34122" t="1" b="-2"/>
            <a:stretch/>
          </p:blipFill>
          <p:spPr>
            <a:xfrm>
              <a:off x="-1" y="4389467"/>
              <a:ext cx="4120392" cy="196775"/>
            </a:xfrm>
            <a:prstGeom prst="rect">
              <a:avLst/>
            </a:prstGeom>
          </p:spPr>
        </p:pic>
      </p:grpSp>
      <p:pic>
        <p:nvPicPr>
          <p:cNvPr id="14" name="Picture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294937" y="6126279"/>
            <a:ext cx="1464945" cy="471055"/>
          </a:xfrm>
          <a:prstGeom prst="rect">
            <a:avLst/>
          </a:prstGeom>
        </p:spPr>
      </p:pic>
      <p:sp>
        <p:nvSpPr>
          <p:cNvPr id="2" name="Slide Number Placeholder 1"/>
          <p:cNvSpPr>
            <a:spLocks noGrp="1"/>
          </p:cNvSpPr>
          <p:nvPr>
            <p:ph type="sldNum" sz="quarter" idx="4"/>
          </p:nvPr>
        </p:nvSpPr>
        <p:spPr>
          <a:xfrm>
            <a:off x="160337" y="6179245"/>
            <a:ext cx="39919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27653F-A942-4F85-9041-AB37AFC50FFD}" type="slidenum">
              <a:rPr lang="en-US" smtClean="0"/>
              <a:t>‹#›</a:t>
            </a:fld>
            <a:endParaRPr lang="en-US" dirty="0"/>
          </a:p>
        </p:txBody>
      </p:sp>
    </p:spTree>
    <p:extLst>
      <p:ext uri="{BB962C8B-B14F-4D97-AF65-F5344CB8AC3E}">
        <p14:creationId xmlns:p14="http://schemas.microsoft.com/office/powerpoint/2010/main" val="815480085"/>
      </p:ext>
    </p:extLst>
  </p:cSld>
  <p:clrMap bg1="lt1" tx1="dk1" bg2="lt2" tx2="dk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6" r:id="rId9"/>
    <p:sldLayoutId id="2147484697" r:id="rId10"/>
    <p:sldLayoutId id="2147484698" r:id="rId11"/>
  </p:sldLayoutIdLst>
  <p:timing>
    <p:tnLst>
      <p:par>
        <p:cTn id="1" dur="indefinite" restart="never" nodeType="tmRoot"/>
      </p:par>
    </p:tnLst>
  </p:timing>
  <p:hf hdr="0" ftr="0" dt="0"/>
  <p:txStyles>
    <p:titleStyle>
      <a:lvl1pPr algn="l" defTabSz="609493" rtl="0" eaLnBrk="0" fontAlgn="base" hangingPunct="0">
        <a:spcBef>
          <a:spcPct val="0"/>
        </a:spcBef>
        <a:spcAft>
          <a:spcPct val="0"/>
        </a:spcAft>
        <a:defRPr sz="3700" b="1" kern="1200">
          <a:solidFill>
            <a:schemeClr val="bg1"/>
          </a:solidFill>
          <a:latin typeface="+mj-lt"/>
          <a:ea typeface="ＭＳ Ｐゴシック" charset="0"/>
          <a:cs typeface="ＭＳ Ｐゴシック" charset="0"/>
        </a:defRPr>
      </a:lvl1pPr>
      <a:lvl2pPr algn="l" defTabSz="609493" rtl="0" eaLnBrk="0" fontAlgn="base" hangingPunct="0">
        <a:spcBef>
          <a:spcPct val="0"/>
        </a:spcBef>
        <a:spcAft>
          <a:spcPct val="0"/>
        </a:spcAft>
        <a:defRPr sz="3700" b="1">
          <a:solidFill>
            <a:schemeClr val="bg1"/>
          </a:solidFill>
          <a:latin typeface="Arial" charset="0"/>
          <a:ea typeface="ＭＳ Ｐゴシック" charset="0"/>
          <a:cs typeface="ＭＳ Ｐゴシック" charset="0"/>
        </a:defRPr>
      </a:lvl2pPr>
      <a:lvl3pPr algn="l" defTabSz="609493" rtl="0" eaLnBrk="0" fontAlgn="base" hangingPunct="0">
        <a:spcBef>
          <a:spcPct val="0"/>
        </a:spcBef>
        <a:spcAft>
          <a:spcPct val="0"/>
        </a:spcAft>
        <a:defRPr sz="3700" b="1">
          <a:solidFill>
            <a:schemeClr val="bg1"/>
          </a:solidFill>
          <a:latin typeface="Arial" charset="0"/>
          <a:ea typeface="ＭＳ Ｐゴシック" charset="0"/>
          <a:cs typeface="ＭＳ Ｐゴシック" charset="0"/>
        </a:defRPr>
      </a:lvl3pPr>
      <a:lvl4pPr algn="l" defTabSz="609493" rtl="0" eaLnBrk="0" fontAlgn="base" hangingPunct="0">
        <a:spcBef>
          <a:spcPct val="0"/>
        </a:spcBef>
        <a:spcAft>
          <a:spcPct val="0"/>
        </a:spcAft>
        <a:defRPr sz="3700" b="1">
          <a:solidFill>
            <a:schemeClr val="bg1"/>
          </a:solidFill>
          <a:latin typeface="Arial" charset="0"/>
          <a:ea typeface="ＭＳ Ｐゴシック" charset="0"/>
          <a:cs typeface="ＭＳ Ｐゴシック" charset="0"/>
        </a:defRPr>
      </a:lvl4pPr>
      <a:lvl5pPr algn="l" defTabSz="609493" rtl="0" eaLnBrk="0" fontAlgn="base" hangingPunct="0">
        <a:spcBef>
          <a:spcPct val="0"/>
        </a:spcBef>
        <a:spcAft>
          <a:spcPct val="0"/>
        </a:spcAft>
        <a:defRPr sz="3700" b="1">
          <a:solidFill>
            <a:schemeClr val="bg1"/>
          </a:solidFill>
          <a:latin typeface="Arial" charset="0"/>
          <a:ea typeface="ＭＳ Ｐゴシック" charset="0"/>
          <a:cs typeface="ＭＳ Ｐゴシック" charset="0"/>
        </a:defRPr>
      </a:lvl5pPr>
      <a:lvl6pPr marL="609493" algn="l" defTabSz="609493" rtl="0" fontAlgn="base">
        <a:spcBef>
          <a:spcPct val="0"/>
        </a:spcBef>
        <a:spcAft>
          <a:spcPct val="0"/>
        </a:spcAft>
        <a:defRPr sz="3700" b="1">
          <a:solidFill>
            <a:schemeClr val="bg1"/>
          </a:solidFill>
          <a:latin typeface="Arial" charset="0"/>
          <a:ea typeface="ＭＳ Ｐゴシック" charset="0"/>
          <a:cs typeface="ＭＳ Ｐゴシック" charset="0"/>
        </a:defRPr>
      </a:lvl6pPr>
      <a:lvl7pPr marL="1218987" algn="l" defTabSz="609493" rtl="0" fontAlgn="base">
        <a:spcBef>
          <a:spcPct val="0"/>
        </a:spcBef>
        <a:spcAft>
          <a:spcPct val="0"/>
        </a:spcAft>
        <a:defRPr sz="3700" b="1">
          <a:solidFill>
            <a:schemeClr val="bg1"/>
          </a:solidFill>
          <a:latin typeface="Arial" charset="0"/>
          <a:ea typeface="ＭＳ Ｐゴシック" charset="0"/>
          <a:cs typeface="ＭＳ Ｐゴシック" charset="0"/>
        </a:defRPr>
      </a:lvl7pPr>
      <a:lvl8pPr marL="1828480" algn="l" defTabSz="609493" rtl="0" fontAlgn="base">
        <a:spcBef>
          <a:spcPct val="0"/>
        </a:spcBef>
        <a:spcAft>
          <a:spcPct val="0"/>
        </a:spcAft>
        <a:defRPr sz="3700" b="1">
          <a:solidFill>
            <a:schemeClr val="bg1"/>
          </a:solidFill>
          <a:latin typeface="Arial" charset="0"/>
          <a:ea typeface="ＭＳ Ｐゴシック" charset="0"/>
          <a:cs typeface="ＭＳ Ｐゴシック" charset="0"/>
        </a:defRPr>
      </a:lvl8pPr>
      <a:lvl9pPr marL="2437973" algn="l" defTabSz="609493" rtl="0" fontAlgn="base">
        <a:spcBef>
          <a:spcPct val="0"/>
        </a:spcBef>
        <a:spcAft>
          <a:spcPct val="0"/>
        </a:spcAft>
        <a:defRPr sz="3700" b="1">
          <a:solidFill>
            <a:schemeClr val="bg1"/>
          </a:solidFill>
          <a:latin typeface="Arial" charset="0"/>
          <a:ea typeface="ＭＳ Ｐゴシック" charset="0"/>
          <a:cs typeface="ＭＳ Ｐゴシック" charset="0"/>
        </a:defRPr>
      </a:lvl9pPr>
    </p:titleStyle>
    <p:bodyStyle>
      <a:lvl1pPr marL="457120" indent="-304747" algn="l" defTabSz="609493" rtl="0" eaLnBrk="0" fontAlgn="base" hangingPunct="0">
        <a:spcBef>
          <a:spcPct val="20000"/>
        </a:spcBef>
        <a:spcAft>
          <a:spcPts val="0"/>
        </a:spcAft>
        <a:buClr>
          <a:srgbClr val="00793A"/>
        </a:buClr>
        <a:buSzPct val="120000"/>
        <a:buFont typeface="Lucida Grande" pitchFamily="-84" charset="0"/>
        <a:buChar char="»"/>
        <a:defRPr kern="1200">
          <a:solidFill>
            <a:schemeClr val="tx1"/>
          </a:solidFill>
          <a:latin typeface="+mn-lt"/>
          <a:ea typeface="ＭＳ Ｐゴシック" charset="0"/>
          <a:cs typeface="ＭＳ Ｐゴシック" charset="0"/>
        </a:defRPr>
      </a:lvl1pPr>
      <a:lvl2pPr marL="1218987" indent="-376701" algn="l" defTabSz="609493" rtl="0" eaLnBrk="0" fontAlgn="base" hangingPunct="0">
        <a:spcBef>
          <a:spcPct val="20000"/>
        </a:spcBef>
        <a:spcAft>
          <a:spcPct val="0"/>
        </a:spcAft>
        <a:buClr>
          <a:srgbClr val="94C93C"/>
        </a:buClr>
        <a:buSzPct val="120000"/>
        <a:buFont typeface="Arial" pitchFamily="34" charset="0"/>
        <a:buChar char="•"/>
        <a:defRPr kern="1200">
          <a:solidFill>
            <a:schemeClr val="tx1"/>
          </a:solidFill>
          <a:latin typeface="+mn-lt"/>
          <a:ea typeface="ＭＳ Ｐゴシック" charset="0"/>
          <a:cs typeface="+mn-cs"/>
        </a:defRPr>
      </a:lvl2pPr>
      <a:lvl3pPr marL="2071855" indent="-304747" algn="l" defTabSz="609493" rtl="0" eaLnBrk="0" fontAlgn="base" hangingPunct="0">
        <a:spcBef>
          <a:spcPct val="20000"/>
        </a:spcBef>
        <a:spcAft>
          <a:spcPct val="0"/>
        </a:spcAft>
        <a:buClr>
          <a:srgbClr val="0088A4"/>
        </a:buClr>
        <a:buSzPct val="120000"/>
        <a:buFont typeface="Arial" panose="020B0604020202020204" pitchFamily="34" charset="0"/>
        <a:buChar char="»"/>
        <a:defRPr kern="1200">
          <a:solidFill>
            <a:schemeClr val="tx1"/>
          </a:solidFill>
          <a:latin typeface="+mn-lt"/>
          <a:ea typeface="ＭＳ Ｐゴシック" charset="0"/>
          <a:cs typeface="+mn-cs"/>
        </a:defRPr>
      </a:lvl3pPr>
      <a:lvl4pPr marL="2924721" indent="-304747" algn="l" defTabSz="609493" rtl="0" eaLnBrk="0" fontAlgn="base" hangingPunct="0">
        <a:spcBef>
          <a:spcPct val="20000"/>
        </a:spcBef>
        <a:spcAft>
          <a:spcPct val="0"/>
        </a:spcAft>
        <a:buClr>
          <a:srgbClr val="4D4D4F"/>
        </a:buClr>
        <a:buSzPct val="120000"/>
        <a:buFont typeface="Arial" panose="020B0604020202020204" pitchFamily="34" charset="0"/>
        <a:buChar char="•"/>
        <a:defRPr kern="1200">
          <a:solidFill>
            <a:schemeClr val="tx1"/>
          </a:solidFill>
          <a:latin typeface="+mn-lt"/>
          <a:ea typeface="ＭＳ Ｐゴシック" charset="0"/>
          <a:cs typeface="+mn-cs"/>
        </a:defRPr>
      </a:lvl4pPr>
      <a:lvl5pPr marL="3777589" indent="-304747" algn="l" defTabSz="609493" rtl="0" eaLnBrk="0" fontAlgn="base" hangingPunct="0">
        <a:spcBef>
          <a:spcPct val="20000"/>
        </a:spcBef>
        <a:spcAft>
          <a:spcPct val="0"/>
        </a:spcAft>
        <a:buClr>
          <a:srgbClr val="167C3E"/>
        </a:buClr>
        <a:buSzPct val="120000"/>
        <a:buFont typeface="Arial" panose="020B0604020202020204" pitchFamily="34" charset="0"/>
        <a:buChar char="»"/>
        <a:defRPr kern="1200">
          <a:solidFill>
            <a:schemeClr val="tx1"/>
          </a:solidFill>
          <a:latin typeface="+mn-lt"/>
          <a:ea typeface="ＭＳ Ｐゴシック" charset="0"/>
          <a:cs typeface="+mn-cs"/>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hyperlink" Target="mailto:GASBMail@copera.org" TargetMode="External"/><Relationship Id="rId2" Type="http://schemas.openxmlformats.org/officeDocument/2006/relationships/notesSlide" Target="../notesSlides/notesSlide45.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subTitle" idx="1"/>
          </p:nvPr>
        </p:nvSpPr>
        <p:spPr>
          <a:xfrm>
            <a:off x="1094976" y="5372163"/>
            <a:ext cx="9809561" cy="419037"/>
          </a:xfrm>
        </p:spPr>
        <p:txBody>
          <a:bodyPr/>
          <a:lstStyle/>
          <a:p>
            <a:r>
              <a:rPr lang="en-US" dirty="0" smtClean="0"/>
              <a:t>Catherine maninger, Controller</a:t>
            </a:r>
          </a:p>
          <a:p>
            <a:r>
              <a:rPr lang="en-US" dirty="0" smtClean="0"/>
              <a:t>Lawrence Mundy, Accounting/Financial Reporting manager</a:t>
            </a:r>
          </a:p>
        </p:txBody>
      </p:sp>
      <p:sp>
        <p:nvSpPr>
          <p:cNvPr id="20482" name="Rectangle 2"/>
          <p:cNvSpPr>
            <a:spLocks noGrp="1" noChangeArrowheads="1"/>
          </p:cNvSpPr>
          <p:nvPr>
            <p:ph type="title"/>
          </p:nvPr>
        </p:nvSpPr>
        <p:spPr>
          <a:xfrm>
            <a:off x="1094976" y="4495800"/>
            <a:ext cx="10115209" cy="400615"/>
          </a:xfrm>
        </p:spPr>
        <p:txBody>
          <a:bodyPr/>
          <a:lstStyle/>
          <a:p>
            <a:r>
              <a:rPr lang="en-US" sz="3700" dirty="0" smtClean="0"/>
              <a:t>GASB Update </a:t>
            </a:r>
            <a:br>
              <a:rPr lang="en-US" sz="3700" dirty="0" smtClean="0"/>
            </a:br>
            <a:r>
              <a:rPr lang="en-US" sz="3700" dirty="0" smtClean="0"/>
              <a:t>Colorado pera</a:t>
            </a:r>
            <a:endParaRPr lang="en-US" sz="37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737" y="228601"/>
            <a:ext cx="11353800" cy="762001"/>
          </a:xfrm>
        </p:spPr>
        <p:txBody>
          <a:bodyPr/>
          <a:lstStyle/>
          <a:p>
            <a:pPr lvl="1"/>
            <a:r>
              <a:rPr lang="en-US" sz="2800" dirty="0"/>
              <a:t>Overview of the calculation of the collective net pension liability</a:t>
            </a:r>
          </a:p>
        </p:txBody>
      </p:sp>
      <p:sp>
        <p:nvSpPr>
          <p:cNvPr id="3" name="Content Placeholder 2"/>
          <p:cNvSpPr>
            <a:spLocks noGrp="1"/>
          </p:cNvSpPr>
          <p:nvPr>
            <p:ph idx="1"/>
          </p:nvPr>
        </p:nvSpPr>
        <p:spPr>
          <a:xfrm>
            <a:off x="998537" y="1600200"/>
            <a:ext cx="10363200" cy="4419600"/>
          </a:xfrm>
        </p:spPr>
        <p:txBody>
          <a:bodyPr/>
          <a:lstStyle/>
          <a:p>
            <a:r>
              <a:rPr lang="en-US" dirty="0" smtClean="0"/>
              <a:t>If the plan fiduciary net position is projected to be sufficient for all future periods (</a:t>
            </a:r>
            <a:r>
              <a:rPr lang="en-US" dirty="0"/>
              <a:t>and pension plan assets </a:t>
            </a:r>
            <a:r>
              <a:rPr lang="en-US" dirty="0" smtClean="0"/>
              <a:t>are </a:t>
            </a:r>
            <a:r>
              <a:rPr lang="en-US" dirty="0"/>
              <a:t>expected to be invested using a strategy to achieve the long-term rate of </a:t>
            </a:r>
            <a:r>
              <a:rPr lang="en-US" dirty="0" smtClean="0"/>
              <a:t>return)</a:t>
            </a:r>
          </a:p>
          <a:p>
            <a:pPr lvl="1"/>
            <a:endParaRPr lang="en-US" dirty="0" smtClean="0"/>
          </a:p>
          <a:p>
            <a:pPr lvl="1"/>
            <a:r>
              <a:rPr lang="en-US" dirty="0" smtClean="0"/>
              <a:t>The long-term expected rate of return on investments can be used as the GASB Discount Rate</a:t>
            </a:r>
          </a:p>
          <a:p>
            <a:endParaRPr lang="en-US" dirty="0" smtClean="0"/>
          </a:p>
          <a:p>
            <a:r>
              <a:rPr lang="en-US" dirty="0" smtClean="0"/>
              <a:t>If </a:t>
            </a:r>
            <a:r>
              <a:rPr lang="en-US" dirty="0"/>
              <a:t>the plan fiduciary net position is </a:t>
            </a:r>
            <a:r>
              <a:rPr lang="en-US" dirty="0" smtClean="0"/>
              <a:t>projected to be insufficient considering all future periods (a crossover date occurs)</a:t>
            </a:r>
          </a:p>
          <a:p>
            <a:pPr lvl="1"/>
            <a:endParaRPr lang="en-US" dirty="0" smtClean="0"/>
          </a:p>
          <a:p>
            <a:pPr lvl="1"/>
            <a:r>
              <a:rPr lang="en-US" dirty="0" smtClean="0"/>
              <a:t>A blended, single discount rate is calculated considering both</a:t>
            </a:r>
          </a:p>
          <a:p>
            <a:pPr lvl="2"/>
            <a:r>
              <a:rPr lang="en-US" dirty="0" smtClean="0"/>
              <a:t>The long-term expected rate of return and </a:t>
            </a:r>
          </a:p>
          <a:p>
            <a:pPr lvl="2"/>
            <a:r>
              <a:rPr lang="en-US" dirty="0"/>
              <a:t>A 20-year municipal bond index rate</a:t>
            </a:r>
          </a:p>
        </p:txBody>
      </p:sp>
      <p:sp>
        <p:nvSpPr>
          <p:cNvPr id="5" name="Slide Number Placeholder 1"/>
          <p:cNvSpPr txBox="1">
            <a:spLocks/>
          </p:cNvSpPr>
          <p:nvPr/>
        </p:nvSpPr>
        <p:spPr>
          <a:xfrm>
            <a:off x="160337" y="6179245"/>
            <a:ext cx="399191"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1" i="1" kern="1200">
                <a:solidFill>
                  <a:schemeClr val="tx1">
                    <a:tint val="75000"/>
                  </a:schemeClr>
                </a:solidFill>
                <a:latin typeface="Arial" charset="0"/>
                <a:ea typeface="+mn-ea"/>
                <a:cs typeface="+mn-cs"/>
              </a:defRPr>
            </a:lvl1pPr>
            <a:lvl2pPr marL="609493" algn="l" rtl="0" fontAlgn="base">
              <a:spcBef>
                <a:spcPct val="0"/>
              </a:spcBef>
              <a:spcAft>
                <a:spcPct val="0"/>
              </a:spcAft>
              <a:defRPr sz="1900" b="1" i="1" kern="1200">
                <a:solidFill>
                  <a:schemeClr val="tx1"/>
                </a:solidFill>
                <a:latin typeface="Arial" charset="0"/>
                <a:ea typeface="+mn-ea"/>
                <a:cs typeface="+mn-cs"/>
              </a:defRPr>
            </a:lvl2pPr>
            <a:lvl3pPr marL="1218987" algn="l" rtl="0" fontAlgn="base">
              <a:spcBef>
                <a:spcPct val="0"/>
              </a:spcBef>
              <a:spcAft>
                <a:spcPct val="0"/>
              </a:spcAft>
              <a:defRPr sz="1900" b="1" i="1" kern="1200">
                <a:solidFill>
                  <a:schemeClr val="tx1"/>
                </a:solidFill>
                <a:latin typeface="Arial" charset="0"/>
                <a:ea typeface="+mn-ea"/>
                <a:cs typeface="+mn-cs"/>
              </a:defRPr>
            </a:lvl3pPr>
            <a:lvl4pPr marL="1828480" algn="l" rtl="0" fontAlgn="base">
              <a:spcBef>
                <a:spcPct val="0"/>
              </a:spcBef>
              <a:spcAft>
                <a:spcPct val="0"/>
              </a:spcAft>
              <a:defRPr sz="1900" b="1" i="1" kern="1200">
                <a:solidFill>
                  <a:schemeClr val="tx1"/>
                </a:solidFill>
                <a:latin typeface="Arial" charset="0"/>
                <a:ea typeface="+mn-ea"/>
                <a:cs typeface="+mn-cs"/>
              </a:defRPr>
            </a:lvl4pPr>
            <a:lvl5pPr marL="2437973" algn="l" rtl="0" fontAlgn="base">
              <a:spcBef>
                <a:spcPct val="0"/>
              </a:spcBef>
              <a:spcAft>
                <a:spcPct val="0"/>
              </a:spcAft>
              <a:defRPr sz="1900" b="1" i="1" kern="1200">
                <a:solidFill>
                  <a:schemeClr val="tx1"/>
                </a:solidFill>
                <a:latin typeface="Arial" charset="0"/>
                <a:ea typeface="+mn-ea"/>
                <a:cs typeface="+mn-cs"/>
              </a:defRPr>
            </a:lvl5pPr>
            <a:lvl6pPr marL="3047467" algn="l" defTabSz="1218987" rtl="0" eaLnBrk="1" latinLnBrk="0" hangingPunct="1">
              <a:defRPr sz="1900" b="1" i="1" kern="1200">
                <a:solidFill>
                  <a:schemeClr val="tx1"/>
                </a:solidFill>
                <a:latin typeface="Arial" charset="0"/>
                <a:ea typeface="+mn-ea"/>
                <a:cs typeface="+mn-cs"/>
              </a:defRPr>
            </a:lvl6pPr>
            <a:lvl7pPr marL="3656960" algn="l" defTabSz="1218987" rtl="0" eaLnBrk="1" latinLnBrk="0" hangingPunct="1">
              <a:defRPr sz="1900" b="1" i="1" kern="1200">
                <a:solidFill>
                  <a:schemeClr val="tx1"/>
                </a:solidFill>
                <a:latin typeface="Arial" charset="0"/>
                <a:ea typeface="+mn-ea"/>
                <a:cs typeface="+mn-cs"/>
              </a:defRPr>
            </a:lvl7pPr>
            <a:lvl8pPr marL="4266453" algn="l" defTabSz="1218987" rtl="0" eaLnBrk="1" latinLnBrk="0" hangingPunct="1">
              <a:defRPr sz="1900" b="1" i="1" kern="1200">
                <a:solidFill>
                  <a:schemeClr val="tx1"/>
                </a:solidFill>
                <a:latin typeface="Arial" charset="0"/>
                <a:ea typeface="+mn-ea"/>
                <a:cs typeface="+mn-cs"/>
              </a:defRPr>
            </a:lvl8pPr>
            <a:lvl9pPr marL="4875947" algn="l" defTabSz="1218987" rtl="0" eaLnBrk="1" latinLnBrk="0" hangingPunct="1">
              <a:defRPr sz="1900" b="1" i="1" kern="1200">
                <a:solidFill>
                  <a:schemeClr val="tx1"/>
                </a:solidFill>
                <a:latin typeface="Arial" charset="0"/>
                <a:ea typeface="+mn-ea"/>
                <a:cs typeface="+mn-cs"/>
              </a:defRPr>
            </a:lvl9pPr>
          </a:lstStyle>
          <a:p>
            <a:fld id="{A027653F-A942-4F85-9041-AB37AFC50FFD}" type="slidenum">
              <a:rPr lang="en-US" smtClean="0"/>
              <a:pPr/>
              <a:t>10</a:t>
            </a:fld>
            <a:endParaRPr lang="en-US" dirty="0"/>
          </a:p>
        </p:txBody>
      </p:sp>
    </p:spTree>
    <p:extLst>
      <p:ext uri="{BB962C8B-B14F-4D97-AF65-F5344CB8AC3E}">
        <p14:creationId xmlns:p14="http://schemas.microsoft.com/office/powerpoint/2010/main" val="1771798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559528" y="298453"/>
            <a:ext cx="11411809" cy="358775"/>
          </a:xfrm>
        </p:spPr>
        <p:txBody>
          <a:bodyPr/>
          <a:lstStyle/>
          <a:p>
            <a:r>
              <a:rPr lang="en-US" sz="2800" dirty="0"/>
              <a:t>Overview of the calculation of the collective net pension liability</a:t>
            </a:r>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a:p>
        </p:txBody>
      </p:sp>
      <p:pic>
        <p:nvPicPr>
          <p:cNvPr id="10" name="Picture 9"/>
          <p:cNvPicPr>
            <a:picLocks noChangeAspect="1"/>
          </p:cNvPicPr>
          <p:nvPr/>
        </p:nvPicPr>
        <p:blipFill>
          <a:blip r:embed="rId3"/>
          <a:stretch>
            <a:fillRect/>
          </a:stretch>
        </p:blipFill>
        <p:spPr>
          <a:xfrm>
            <a:off x="998537" y="1300248"/>
            <a:ext cx="9067800" cy="5244122"/>
          </a:xfrm>
          <a:prstGeom prst="rect">
            <a:avLst/>
          </a:prstGeom>
        </p:spPr>
      </p:pic>
      <p:sp>
        <p:nvSpPr>
          <p:cNvPr id="6" name="Slide Number Placeholder 1"/>
          <p:cNvSpPr txBox="1">
            <a:spLocks/>
          </p:cNvSpPr>
          <p:nvPr/>
        </p:nvSpPr>
        <p:spPr>
          <a:xfrm>
            <a:off x="160337" y="6179245"/>
            <a:ext cx="399191"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1" i="1" kern="1200">
                <a:solidFill>
                  <a:schemeClr val="tx1">
                    <a:tint val="75000"/>
                  </a:schemeClr>
                </a:solidFill>
                <a:latin typeface="Arial" charset="0"/>
                <a:ea typeface="+mn-ea"/>
                <a:cs typeface="+mn-cs"/>
              </a:defRPr>
            </a:lvl1pPr>
            <a:lvl2pPr marL="609493" algn="l" rtl="0" fontAlgn="base">
              <a:spcBef>
                <a:spcPct val="0"/>
              </a:spcBef>
              <a:spcAft>
                <a:spcPct val="0"/>
              </a:spcAft>
              <a:defRPr sz="1900" b="1" i="1" kern="1200">
                <a:solidFill>
                  <a:schemeClr val="tx1"/>
                </a:solidFill>
                <a:latin typeface="Arial" charset="0"/>
                <a:ea typeface="+mn-ea"/>
                <a:cs typeface="+mn-cs"/>
              </a:defRPr>
            </a:lvl2pPr>
            <a:lvl3pPr marL="1218987" algn="l" rtl="0" fontAlgn="base">
              <a:spcBef>
                <a:spcPct val="0"/>
              </a:spcBef>
              <a:spcAft>
                <a:spcPct val="0"/>
              </a:spcAft>
              <a:defRPr sz="1900" b="1" i="1" kern="1200">
                <a:solidFill>
                  <a:schemeClr val="tx1"/>
                </a:solidFill>
                <a:latin typeface="Arial" charset="0"/>
                <a:ea typeface="+mn-ea"/>
                <a:cs typeface="+mn-cs"/>
              </a:defRPr>
            </a:lvl3pPr>
            <a:lvl4pPr marL="1828480" algn="l" rtl="0" fontAlgn="base">
              <a:spcBef>
                <a:spcPct val="0"/>
              </a:spcBef>
              <a:spcAft>
                <a:spcPct val="0"/>
              </a:spcAft>
              <a:defRPr sz="1900" b="1" i="1" kern="1200">
                <a:solidFill>
                  <a:schemeClr val="tx1"/>
                </a:solidFill>
                <a:latin typeface="Arial" charset="0"/>
                <a:ea typeface="+mn-ea"/>
                <a:cs typeface="+mn-cs"/>
              </a:defRPr>
            </a:lvl4pPr>
            <a:lvl5pPr marL="2437973" algn="l" rtl="0" fontAlgn="base">
              <a:spcBef>
                <a:spcPct val="0"/>
              </a:spcBef>
              <a:spcAft>
                <a:spcPct val="0"/>
              </a:spcAft>
              <a:defRPr sz="1900" b="1" i="1" kern="1200">
                <a:solidFill>
                  <a:schemeClr val="tx1"/>
                </a:solidFill>
                <a:latin typeface="Arial" charset="0"/>
                <a:ea typeface="+mn-ea"/>
                <a:cs typeface="+mn-cs"/>
              </a:defRPr>
            </a:lvl5pPr>
            <a:lvl6pPr marL="3047467" algn="l" defTabSz="1218987" rtl="0" eaLnBrk="1" latinLnBrk="0" hangingPunct="1">
              <a:defRPr sz="1900" b="1" i="1" kern="1200">
                <a:solidFill>
                  <a:schemeClr val="tx1"/>
                </a:solidFill>
                <a:latin typeface="Arial" charset="0"/>
                <a:ea typeface="+mn-ea"/>
                <a:cs typeface="+mn-cs"/>
              </a:defRPr>
            </a:lvl6pPr>
            <a:lvl7pPr marL="3656960" algn="l" defTabSz="1218987" rtl="0" eaLnBrk="1" latinLnBrk="0" hangingPunct="1">
              <a:defRPr sz="1900" b="1" i="1" kern="1200">
                <a:solidFill>
                  <a:schemeClr val="tx1"/>
                </a:solidFill>
                <a:latin typeface="Arial" charset="0"/>
                <a:ea typeface="+mn-ea"/>
                <a:cs typeface="+mn-cs"/>
              </a:defRPr>
            </a:lvl7pPr>
            <a:lvl8pPr marL="4266453" algn="l" defTabSz="1218987" rtl="0" eaLnBrk="1" latinLnBrk="0" hangingPunct="1">
              <a:defRPr sz="1900" b="1" i="1" kern="1200">
                <a:solidFill>
                  <a:schemeClr val="tx1"/>
                </a:solidFill>
                <a:latin typeface="Arial" charset="0"/>
                <a:ea typeface="+mn-ea"/>
                <a:cs typeface="+mn-cs"/>
              </a:defRPr>
            </a:lvl8pPr>
            <a:lvl9pPr marL="4875947" algn="l" defTabSz="1218987" rtl="0" eaLnBrk="1" latinLnBrk="0" hangingPunct="1">
              <a:defRPr sz="1900" b="1" i="1" kern="1200">
                <a:solidFill>
                  <a:schemeClr val="tx1"/>
                </a:solidFill>
                <a:latin typeface="Arial" charset="0"/>
                <a:ea typeface="+mn-ea"/>
                <a:cs typeface="+mn-cs"/>
              </a:defRPr>
            </a:lvl9pPr>
          </a:lstStyle>
          <a:p>
            <a:fld id="{A027653F-A942-4F85-9041-AB37AFC50FFD}" type="slidenum">
              <a:rPr lang="en-US" smtClean="0"/>
              <a:pPr/>
              <a:t>11</a:t>
            </a:fld>
            <a:endParaRPr lang="en-US" dirty="0"/>
          </a:p>
        </p:txBody>
      </p:sp>
    </p:spTree>
    <p:extLst>
      <p:ext uri="{BB962C8B-B14F-4D97-AF65-F5344CB8AC3E}">
        <p14:creationId xmlns:p14="http://schemas.microsoft.com/office/powerpoint/2010/main" val="922742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7537" y="1371600"/>
            <a:ext cx="9677400" cy="4648200"/>
          </a:xfrm>
        </p:spPr>
        <p:txBody>
          <a:bodyPr/>
          <a:lstStyle/>
          <a:p>
            <a:pPr marL="152373" indent="0">
              <a:buNone/>
            </a:pPr>
            <a:endParaRPr lang="en-US" sz="1700" dirty="0" smtClean="0"/>
          </a:p>
          <a:p>
            <a:pPr marL="152373" indent="0">
              <a:buNone/>
            </a:pPr>
            <a:endParaRPr lang="en-US" sz="1700" dirty="0"/>
          </a:p>
          <a:p>
            <a:pPr marL="152373" indent="0">
              <a:buNone/>
            </a:pPr>
            <a:endParaRPr lang="en-US" sz="1700" dirty="0" smtClean="0"/>
          </a:p>
          <a:p>
            <a:pPr marL="152373" indent="0">
              <a:buNone/>
            </a:pPr>
            <a:endParaRPr lang="en-US" sz="1700" dirty="0"/>
          </a:p>
        </p:txBody>
      </p:sp>
      <p:sp>
        <p:nvSpPr>
          <p:cNvPr id="4" name="Title 3"/>
          <p:cNvSpPr>
            <a:spLocks noGrp="1"/>
          </p:cNvSpPr>
          <p:nvPr>
            <p:ph type="title"/>
          </p:nvPr>
        </p:nvSpPr>
        <p:spPr>
          <a:xfrm>
            <a:off x="465137" y="304800"/>
            <a:ext cx="11430000" cy="539750"/>
          </a:xfrm>
        </p:spPr>
        <p:txBody>
          <a:bodyPr/>
          <a:lstStyle/>
          <a:p>
            <a:r>
              <a:rPr lang="en-US" sz="2800" dirty="0"/>
              <a:t>Overview of the calculation of the collective net pension liability</a:t>
            </a:r>
            <a:endParaRPr lang="en-US" sz="2800" strike="sngStrike" dirty="0"/>
          </a:p>
        </p:txBody>
      </p:sp>
      <p:pic>
        <p:nvPicPr>
          <p:cNvPr id="7" name="Picture 6"/>
          <p:cNvPicPr>
            <a:picLocks noChangeAspect="1"/>
          </p:cNvPicPr>
          <p:nvPr/>
        </p:nvPicPr>
        <p:blipFill>
          <a:blip r:embed="rId3"/>
          <a:stretch>
            <a:fillRect/>
          </a:stretch>
        </p:blipFill>
        <p:spPr>
          <a:xfrm>
            <a:off x="1760537" y="1219200"/>
            <a:ext cx="7281669" cy="4649228"/>
          </a:xfrm>
          <a:prstGeom prst="rect">
            <a:avLst/>
          </a:prstGeom>
        </p:spPr>
      </p:pic>
      <p:sp>
        <p:nvSpPr>
          <p:cNvPr id="9" name="TextBox 8"/>
          <p:cNvSpPr txBox="1"/>
          <p:nvPr/>
        </p:nvSpPr>
        <p:spPr>
          <a:xfrm>
            <a:off x="1531937" y="6245013"/>
            <a:ext cx="8001000" cy="307777"/>
          </a:xfrm>
          <a:prstGeom prst="rect">
            <a:avLst/>
          </a:prstGeom>
          <a:noFill/>
        </p:spPr>
        <p:txBody>
          <a:bodyPr wrap="square" rtlCol="0">
            <a:spAutoFit/>
          </a:bodyPr>
          <a:lstStyle/>
          <a:p>
            <a:r>
              <a:rPr lang="en-US" sz="1400" b="0" dirty="0" smtClean="0"/>
              <a:t>See page 147 of PERA’s 2018 CAFR for more information.</a:t>
            </a:r>
            <a:endParaRPr lang="en-US" sz="1400" b="0" dirty="0"/>
          </a:p>
        </p:txBody>
      </p:sp>
      <p:sp>
        <p:nvSpPr>
          <p:cNvPr id="6" name="Slide Number Placeholder 1"/>
          <p:cNvSpPr txBox="1">
            <a:spLocks/>
          </p:cNvSpPr>
          <p:nvPr/>
        </p:nvSpPr>
        <p:spPr>
          <a:xfrm>
            <a:off x="160337" y="6179245"/>
            <a:ext cx="399191"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1" i="1" kern="1200">
                <a:solidFill>
                  <a:schemeClr val="tx1">
                    <a:tint val="75000"/>
                  </a:schemeClr>
                </a:solidFill>
                <a:latin typeface="Arial" charset="0"/>
                <a:ea typeface="+mn-ea"/>
                <a:cs typeface="+mn-cs"/>
              </a:defRPr>
            </a:lvl1pPr>
            <a:lvl2pPr marL="609493" algn="l" rtl="0" fontAlgn="base">
              <a:spcBef>
                <a:spcPct val="0"/>
              </a:spcBef>
              <a:spcAft>
                <a:spcPct val="0"/>
              </a:spcAft>
              <a:defRPr sz="1900" b="1" i="1" kern="1200">
                <a:solidFill>
                  <a:schemeClr val="tx1"/>
                </a:solidFill>
                <a:latin typeface="Arial" charset="0"/>
                <a:ea typeface="+mn-ea"/>
                <a:cs typeface="+mn-cs"/>
              </a:defRPr>
            </a:lvl2pPr>
            <a:lvl3pPr marL="1218987" algn="l" rtl="0" fontAlgn="base">
              <a:spcBef>
                <a:spcPct val="0"/>
              </a:spcBef>
              <a:spcAft>
                <a:spcPct val="0"/>
              </a:spcAft>
              <a:defRPr sz="1900" b="1" i="1" kern="1200">
                <a:solidFill>
                  <a:schemeClr val="tx1"/>
                </a:solidFill>
                <a:latin typeface="Arial" charset="0"/>
                <a:ea typeface="+mn-ea"/>
                <a:cs typeface="+mn-cs"/>
              </a:defRPr>
            </a:lvl3pPr>
            <a:lvl4pPr marL="1828480" algn="l" rtl="0" fontAlgn="base">
              <a:spcBef>
                <a:spcPct val="0"/>
              </a:spcBef>
              <a:spcAft>
                <a:spcPct val="0"/>
              </a:spcAft>
              <a:defRPr sz="1900" b="1" i="1" kern="1200">
                <a:solidFill>
                  <a:schemeClr val="tx1"/>
                </a:solidFill>
                <a:latin typeface="Arial" charset="0"/>
                <a:ea typeface="+mn-ea"/>
                <a:cs typeface="+mn-cs"/>
              </a:defRPr>
            </a:lvl4pPr>
            <a:lvl5pPr marL="2437973" algn="l" rtl="0" fontAlgn="base">
              <a:spcBef>
                <a:spcPct val="0"/>
              </a:spcBef>
              <a:spcAft>
                <a:spcPct val="0"/>
              </a:spcAft>
              <a:defRPr sz="1900" b="1" i="1" kern="1200">
                <a:solidFill>
                  <a:schemeClr val="tx1"/>
                </a:solidFill>
                <a:latin typeface="Arial" charset="0"/>
                <a:ea typeface="+mn-ea"/>
                <a:cs typeface="+mn-cs"/>
              </a:defRPr>
            </a:lvl5pPr>
            <a:lvl6pPr marL="3047467" algn="l" defTabSz="1218987" rtl="0" eaLnBrk="1" latinLnBrk="0" hangingPunct="1">
              <a:defRPr sz="1900" b="1" i="1" kern="1200">
                <a:solidFill>
                  <a:schemeClr val="tx1"/>
                </a:solidFill>
                <a:latin typeface="Arial" charset="0"/>
                <a:ea typeface="+mn-ea"/>
                <a:cs typeface="+mn-cs"/>
              </a:defRPr>
            </a:lvl6pPr>
            <a:lvl7pPr marL="3656960" algn="l" defTabSz="1218987" rtl="0" eaLnBrk="1" latinLnBrk="0" hangingPunct="1">
              <a:defRPr sz="1900" b="1" i="1" kern="1200">
                <a:solidFill>
                  <a:schemeClr val="tx1"/>
                </a:solidFill>
                <a:latin typeface="Arial" charset="0"/>
                <a:ea typeface="+mn-ea"/>
                <a:cs typeface="+mn-cs"/>
              </a:defRPr>
            </a:lvl7pPr>
            <a:lvl8pPr marL="4266453" algn="l" defTabSz="1218987" rtl="0" eaLnBrk="1" latinLnBrk="0" hangingPunct="1">
              <a:defRPr sz="1900" b="1" i="1" kern="1200">
                <a:solidFill>
                  <a:schemeClr val="tx1"/>
                </a:solidFill>
                <a:latin typeface="Arial" charset="0"/>
                <a:ea typeface="+mn-ea"/>
                <a:cs typeface="+mn-cs"/>
              </a:defRPr>
            </a:lvl8pPr>
            <a:lvl9pPr marL="4875947" algn="l" defTabSz="1218987" rtl="0" eaLnBrk="1" latinLnBrk="0" hangingPunct="1">
              <a:defRPr sz="1900" b="1" i="1" kern="1200">
                <a:solidFill>
                  <a:schemeClr val="tx1"/>
                </a:solidFill>
                <a:latin typeface="Arial" charset="0"/>
                <a:ea typeface="+mn-ea"/>
                <a:cs typeface="+mn-cs"/>
              </a:defRPr>
            </a:lvl9pPr>
          </a:lstStyle>
          <a:p>
            <a:fld id="{A027653F-A942-4F85-9041-AB37AFC50FFD}" type="slidenum">
              <a:rPr lang="en-US" smtClean="0"/>
              <a:pPr/>
              <a:t>12</a:t>
            </a:fld>
            <a:endParaRPr lang="en-US" dirty="0"/>
          </a:p>
        </p:txBody>
      </p:sp>
    </p:spTree>
    <p:extLst>
      <p:ext uri="{BB962C8B-B14F-4D97-AF65-F5344CB8AC3E}">
        <p14:creationId xmlns:p14="http://schemas.microsoft.com/office/powerpoint/2010/main" val="1310976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7537" y="1371600"/>
            <a:ext cx="6691992" cy="4191000"/>
          </a:xfrm>
        </p:spPr>
        <p:txBody>
          <a:bodyPr/>
          <a:lstStyle/>
          <a:p>
            <a:pPr marL="152373" indent="0">
              <a:buNone/>
            </a:pPr>
            <a:endParaRPr lang="en-US" sz="1700" dirty="0" smtClean="0"/>
          </a:p>
          <a:p>
            <a:pPr marL="152373" indent="0">
              <a:buNone/>
            </a:pPr>
            <a:endParaRPr lang="en-US" sz="1700" dirty="0"/>
          </a:p>
          <a:p>
            <a:pPr marL="152373" indent="0">
              <a:buNone/>
            </a:pPr>
            <a:endParaRPr lang="en-US" sz="1700" dirty="0" smtClean="0"/>
          </a:p>
          <a:p>
            <a:pPr marL="152373" indent="0">
              <a:buNone/>
            </a:pPr>
            <a:endParaRPr lang="en-US" sz="1700" dirty="0"/>
          </a:p>
        </p:txBody>
      </p:sp>
      <p:sp>
        <p:nvSpPr>
          <p:cNvPr id="4" name="Title 3"/>
          <p:cNvSpPr>
            <a:spLocks noGrp="1"/>
          </p:cNvSpPr>
          <p:nvPr>
            <p:ph type="title"/>
          </p:nvPr>
        </p:nvSpPr>
        <p:spPr>
          <a:xfrm>
            <a:off x="465137" y="304800"/>
            <a:ext cx="11430000" cy="539750"/>
          </a:xfrm>
        </p:spPr>
        <p:txBody>
          <a:bodyPr/>
          <a:lstStyle/>
          <a:p>
            <a:r>
              <a:rPr lang="en-US" sz="2800" dirty="0"/>
              <a:t>Overview of the calculation of the collective net pension liability</a:t>
            </a:r>
            <a:endParaRPr lang="en-US" sz="2800" strike="sngStrike" dirty="0"/>
          </a:p>
        </p:txBody>
      </p:sp>
      <p:pic>
        <p:nvPicPr>
          <p:cNvPr id="6" name="Picture 5"/>
          <p:cNvPicPr>
            <a:picLocks noChangeAspect="1"/>
          </p:cNvPicPr>
          <p:nvPr/>
        </p:nvPicPr>
        <p:blipFill>
          <a:blip r:embed="rId3"/>
          <a:stretch>
            <a:fillRect/>
          </a:stretch>
        </p:blipFill>
        <p:spPr>
          <a:xfrm>
            <a:off x="1836737" y="1600200"/>
            <a:ext cx="8132499" cy="4216852"/>
          </a:xfrm>
          <a:prstGeom prst="rect">
            <a:avLst/>
          </a:prstGeom>
        </p:spPr>
      </p:pic>
      <p:sp>
        <p:nvSpPr>
          <p:cNvPr id="5" name="Slide Number Placeholder 1"/>
          <p:cNvSpPr txBox="1">
            <a:spLocks/>
          </p:cNvSpPr>
          <p:nvPr/>
        </p:nvSpPr>
        <p:spPr>
          <a:xfrm>
            <a:off x="160337" y="6179245"/>
            <a:ext cx="399191"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1" i="1" kern="1200">
                <a:solidFill>
                  <a:schemeClr val="tx1">
                    <a:tint val="75000"/>
                  </a:schemeClr>
                </a:solidFill>
                <a:latin typeface="Arial" charset="0"/>
                <a:ea typeface="+mn-ea"/>
                <a:cs typeface="+mn-cs"/>
              </a:defRPr>
            </a:lvl1pPr>
            <a:lvl2pPr marL="609493" algn="l" rtl="0" fontAlgn="base">
              <a:spcBef>
                <a:spcPct val="0"/>
              </a:spcBef>
              <a:spcAft>
                <a:spcPct val="0"/>
              </a:spcAft>
              <a:defRPr sz="1900" b="1" i="1" kern="1200">
                <a:solidFill>
                  <a:schemeClr val="tx1"/>
                </a:solidFill>
                <a:latin typeface="Arial" charset="0"/>
                <a:ea typeface="+mn-ea"/>
                <a:cs typeface="+mn-cs"/>
              </a:defRPr>
            </a:lvl2pPr>
            <a:lvl3pPr marL="1218987" algn="l" rtl="0" fontAlgn="base">
              <a:spcBef>
                <a:spcPct val="0"/>
              </a:spcBef>
              <a:spcAft>
                <a:spcPct val="0"/>
              </a:spcAft>
              <a:defRPr sz="1900" b="1" i="1" kern="1200">
                <a:solidFill>
                  <a:schemeClr val="tx1"/>
                </a:solidFill>
                <a:latin typeface="Arial" charset="0"/>
                <a:ea typeface="+mn-ea"/>
                <a:cs typeface="+mn-cs"/>
              </a:defRPr>
            </a:lvl3pPr>
            <a:lvl4pPr marL="1828480" algn="l" rtl="0" fontAlgn="base">
              <a:spcBef>
                <a:spcPct val="0"/>
              </a:spcBef>
              <a:spcAft>
                <a:spcPct val="0"/>
              </a:spcAft>
              <a:defRPr sz="1900" b="1" i="1" kern="1200">
                <a:solidFill>
                  <a:schemeClr val="tx1"/>
                </a:solidFill>
                <a:latin typeface="Arial" charset="0"/>
                <a:ea typeface="+mn-ea"/>
                <a:cs typeface="+mn-cs"/>
              </a:defRPr>
            </a:lvl4pPr>
            <a:lvl5pPr marL="2437973" algn="l" rtl="0" fontAlgn="base">
              <a:spcBef>
                <a:spcPct val="0"/>
              </a:spcBef>
              <a:spcAft>
                <a:spcPct val="0"/>
              </a:spcAft>
              <a:defRPr sz="1900" b="1" i="1" kern="1200">
                <a:solidFill>
                  <a:schemeClr val="tx1"/>
                </a:solidFill>
                <a:latin typeface="Arial" charset="0"/>
                <a:ea typeface="+mn-ea"/>
                <a:cs typeface="+mn-cs"/>
              </a:defRPr>
            </a:lvl5pPr>
            <a:lvl6pPr marL="3047467" algn="l" defTabSz="1218987" rtl="0" eaLnBrk="1" latinLnBrk="0" hangingPunct="1">
              <a:defRPr sz="1900" b="1" i="1" kern="1200">
                <a:solidFill>
                  <a:schemeClr val="tx1"/>
                </a:solidFill>
                <a:latin typeface="Arial" charset="0"/>
                <a:ea typeface="+mn-ea"/>
                <a:cs typeface="+mn-cs"/>
              </a:defRPr>
            </a:lvl6pPr>
            <a:lvl7pPr marL="3656960" algn="l" defTabSz="1218987" rtl="0" eaLnBrk="1" latinLnBrk="0" hangingPunct="1">
              <a:defRPr sz="1900" b="1" i="1" kern="1200">
                <a:solidFill>
                  <a:schemeClr val="tx1"/>
                </a:solidFill>
                <a:latin typeface="Arial" charset="0"/>
                <a:ea typeface="+mn-ea"/>
                <a:cs typeface="+mn-cs"/>
              </a:defRPr>
            </a:lvl7pPr>
            <a:lvl8pPr marL="4266453" algn="l" defTabSz="1218987" rtl="0" eaLnBrk="1" latinLnBrk="0" hangingPunct="1">
              <a:defRPr sz="1900" b="1" i="1" kern="1200">
                <a:solidFill>
                  <a:schemeClr val="tx1"/>
                </a:solidFill>
                <a:latin typeface="Arial" charset="0"/>
                <a:ea typeface="+mn-ea"/>
                <a:cs typeface="+mn-cs"/>
              </a:defRPr>
            </a:lvl8pPr>
            <a:lvl9pPr marL="4875947" algn="l" defTabSz="1218987" rtl="0" eaLnBrk="1" latinLnBrk="0" hangingPunct="1">
              <a:defRPr sz="1900" b="1" i="1" kern="1200">
                <a:solidFill>
                  <a:schemeClr val="tx1"/>
                </a:solidFill>
                <a:latin typeface="Arial" charset="0"/>
                <a:ea typeface="+mn-ea"/>
                <a:cs typeface="+mn-cs"/>
              </a:defRPr>
            </a:lvl9pPr>
          </a:lstStyle>
          <a:p>
            <a:fld id="{A027653F-A942-4F85-9041-AB37AFC50FFD}" type="slidenum">
              <a:rPr lang="en-US" smtClean="0"/>
              <a:pPr/>
              <a:t>13</a:t>
            </a:fld>
            <a:endParaRPr lang="en-US" dirty="0"/>
          </a:p>
        </p:txBody>
      </p:sp>
    </p:spTree>
    <p:extLst>
      <p:ext uri="{BB962C8B-B14F-4D97-AF65-F5344CB8AC3E}">
        <p14:creationId xmlns:p14="http://schemas.microsoft.com/office/powerpoint/2010/main" val="3084380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737" y="228601"/>
            <a:ext cx="11353800" cy="762001"/>
          </a:xfrm>
        </p:spPr>
        <p:txBody>
          <a:bodyPr/>
          <a:lstStyle/>
          <a:p>
            <a:pPr lvl="1"/>
            <a:r>
              <a:rPr lang="en-US" sz="2800" dirty="0"/>
              <a:t>Overview of the calculation of the collective net pension liability</a:t>
            </a:r>
          </a:p>
        </p:txBody>
      </p:sp>
      <p:sp>
        <p:nvSpPr>
          <p:cNvPr id="3" name="Content Placeholder 2"/>
          <p:cNvSpPr>
            <a:spLocks noGrp="1"/>
          </p:cNvSpPr>
          <p:nvPr>
            <p:ph idx="1"/>
          </p:nvPr>
        </p:nvSpPr>
        <p:spPr>
          <a:xfrm>
            <a:off x="998537" y="1371600"/>
            <a:ext cx="10363200" cy="4648200"/>
          </a:xfrm>
        </p:spPr>
        <p:txBody>
          <a:bodyPr/>
          <a:lstStyle/>
          <a:p>
            <a:r>
              <a:rPr lang="en-US" sz="1600" dirty="0" smtClean="0"/>
              <a:t>PERA’s </a:t>
            </a:r>
            <a:r>
              <a:rPr lang="en-US" sz="1600" dirty="0"/>
              <a:t>strategic asset allocation is the largest determinant of the long-term rate of return assumption (currently 7.25</a:t>
            </a:r>
            <a:r>
              <a:rPr lang="en-US" sz="1600" dirty="0" smtClean="0"/>
              <a:t>%)</a:t>
            </a:r>
          </a:p>
          <a:p>
            <a:pPr marL="152373" indent="0">
              <a:buNone/>
            </a:pPr>
            <a:endParaRPr lang="en-US" sz="1600" dirty="0" smtClean="0"/>
          </a:p>
          <a:p>
            <a:r>
              <a:rPr lang="en-US" sz="1600" dirty="0" smtClean="0"/>
              <a:t>Each </a:t>
            </a:r>
            <a:r>
              <a:rPr lang="en-US" sz="1600" dirty="0"/>
              <a:t>asset class fulfills a specific role (e.g. diversification, returns, liquidity, etc.) within the Total Fund.</a:t>
            </a:r>
          </a:p>
          <a:p>
            <a:pPr marL="152373" indent="0">
              <a:buNone/>
            </a:pPr>
            <a:endParaRPr lang="en-US" dirty="0" smtClean="0"/>
          </a:p>
        </p:txBody>
      </p:sp>
      <p:sp>
        <p:nvSpPr>
          <p:cNvPr id="5" name="Slide Number Placeholder 1"/>
          <p:cNvSpPr txBox="1">
            <a:spLocks/>
          </p:cNvSpPr>
          <p:nvPr/>
        </p:nvSpPr>
        <p:spPr>
          <a:xfrm>
            <a:off x="160337" y="6179245"/>
            <a:ext cx="399191"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1" i="1" kern="1200">
                <a:solidFill>
                  <a:schemeClr val="tx1">
                    <a:tint val="75000"/>
                  </a:schemeClr>
                </a:solidFill>
                <a:latin typeface="Arial" charset="0"/>
                <a:ea typeface="+mn-ea"/>
                <a:cs typeface="+mn-cs"/>
              </a:defRPr>
            </a:lvl1pPr>
            <a:lvl2pPr marL="609493" algn="l" rtl="0" fontAlgn="base">
              <a:spcBef>
                <a:spcPct val="0"/>
              </a:spcBef>
              <a:spcAft>
                <a:spcPct val="0"/>
              </a:spcAft>
              <a:defRPr sz="1900" b="1" i="1" kern="1200">
                <a:solidFill>
                  <a:schemeClr val="tx1"/>
                </a:solidFill>
                <a:latin typeface="Arial" charset="0"/>
                <a:ea typeface="+mn-ea"/>
                <a:cs typeface="+mn-cs"/>
              </a:defRPr>
            </a:lvl2pPr>
            <a:lvl3pPr marL="1218987" algn="l" rtl="0" fontAlgn="base">
              <a:spcBef>
                <a:spcPct val="0"/>
              </a:spcBef>
              <a:spcAft>
                <a:spcPct val="0"/>
              </a:spcAft>
              <a:defRPr sz="1900" b="1" i="1" kern="1200">
                <a:solidFill>
                  <a:schemeClr val="tx1"/>
                </a:solidFill>
                <a:latin typeface="Arial" charset="0"/>
                <a:ea typeface="+mn-ea"/>
                <a:cs typeface="+mn-cs"/>
              </a:defRPr>
            </a:lvl3pPr>
            <a:lvl4pPr marL="1828480" algn="l" rtl="0" fontAlgn="base">
              <a:spcBef>
                <a:spcPct val="0"/>
              </a:spcBef>
              <a:spcAft>
                <a:spcPct val="0"/>
              </a:spcAft>
              <a:defRPr sz="1900" b="1" i="1" kern="1200">
                <a:solidFill>
                  <a:schemeClr val="tx1"/>
                </a:solidFill>
                <a:latin typeface="Arial" charset="0"/>
                <a:ea typeface="+mn-ea"/>
                <a:cs typeface="+mn-cs"/>
              </a:defRPr>
            </a:lvl4pPr>
            <a:lvl5pPr marL="2437973" algn="l" rtl="0" fontAlgn="base">
              <a:spcBef>
                <a:spcPct val="0"/>
              </a:spcBef>
              <a:spcAft>
                <a:spcPct val="0"/>
              </a:spcAft>
              <a:defRPr sz="1900" b="1" i="1" kern="1200">
                <a:solidFill>
                  <a:schemeClr val="tx1"/>
                </a:solidFill>
                <a:latin typeface="Arial" charset="0"/>
                <a:ea typeface="+mn-ea"/>
                <a:cs typeface="+mn-cs"/>
              </a:defRPr>
            </a:lvl5pPr>
            <a:lvl6pPr marL="3047467" algn="l" defTabSz="1218987" rtl="0" eaLnBrk="1" latinLnBrk="0" hangingPunct="1">
              <a:defRPr sz="1900" b="1" i="1" kern="1200">
                <a:solidFill>
                  <a:schemeClr val="tx1"/>
                </a:solidFill>
                <a:latin typeface="Arial" charset="0"/>
                <a:ea typeface="+mn-ea"/>
                <a:cs typeface="+mn-cs"/>
              </a:defRPr>
            </a:lvl6pPr>
            <a:lvl7pPr marL="3656960" algn="l" defTabSz="1218987" rtl="0" eaLnBrk="1" latinLnBrk="0" hangingPunct="1">
              <a:defRPr sz="1900" b="1" i="1" kern="1200">
                <a:solidFill>
                  <a:schemeClr val="tx1"/>
                </a:solidFill>
                <a:latin typeface="Arial" charset="0"/>
                <a:ea typeface="+mn-ea"/>
                <a:cs typeface="+mn-cs"/>
              </a:defRPr>
            </a:lvl7pPr>
            <a:lvl8pPr marL="4266453" algn="l" defTabSz="1218987" rtl="0" eaLnBrk="1" latinLnBrk="0" hangingPunct="1">
              <a:defRPr sz="1900" b="1" i="1" kern="1200">
                <a:solidFill>
                  <a:schemeClr val="tx1"/>
                </a:solidFill>
                <a:latin typeface="Arial" charset="0"/>
                <a:ea typeface="+mn-ea"/>
                <a:cs typeface="+mn-cs"/>
              </a:defRPr>
            </a:lvl8pPr>
            <a:lvl9pPr marL="4875947" algn="l" defTabSz="1218987" rtl="0" eaLnBrk="1" latinLnBrk="0" hangingPunct="1">
              <a:defRPr sz="1900" b="1" i="1" kern="1200">
                <a:solidFill>
                  <a:schemeClr val="tx1"/>
                </a:solidFill>
                <a:latin typeface="Arial" charset="0"/>
                <a:ea typeface="+mn-ea"/>
                <a:cs typeface="+mn-cs"/>
              </a:defRPr>
            </a:lvl9pPr>
          </a:lstStyle>
          <a:p>
            <a:fld id="{A027653F-A942-4F85-9041-AB37AFC50FFD}" type="slidenum">
              <a:rPr lang="en-US" smtClean="0"/>
              <a:pPr/>
              <a:t>14</a:t>
            </a:fld>
            <a:endParaRPr lang="en-US" dirty="0"/>
          </a:p>
        </p:txBody>
      </p:sp>
      <p:pic>
        <p:nvPicPr>
          <p:cNvPr id="4" name="Picture 3"/>
          <p:cNvPicPr>
            <a:picLocks noChangeAspect="1"/>
          </p:cNvPicPr>
          <p:nvPr/>
        </p:nvPicPr>
        <p:blipFill>
          <a:blip r:embed="rId3"/>
          <a:stretch>
            <a:fillRect/>
          </a:stretch>
        </p:blipFill>
        <p:spPr>
          <a:xfrm>
            <a:off x="1760537" y="2543173"/>
            <a:ext cx="8435670" cy="3886200"/>
          </a:xfrm>
          <a:prstGeom prst="rect">
            <a:avLst/>
          </a:prstGeom>
        </p:spPr>
      </p:pic>
    </p:spTree>
    <p:extLst>
      <p:ext uri="{BB962C8B-B14F-4D97-AF65-F5344CB8AC3E}">
        <p14:creationId xmlns:p14="http://schemas.microsoft.com/office/powerpoint/2010/main" val="21822467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528" y="298453"/>
            <a:ext cx="11183209" cy="358775"/>
          </a:xfrm>
        </p:spPr>
        <p:txBody>
          <a:bodyPr/>
          <a:lstStyle/>
          <a:p>
            <a:r>
              <a:rPr lang="en-US" sz="2800" dirty="0"/>
              <a:t>Overview of the calculation of the collective net pension liability</a:t>
            </a:r>
          </a:p>
        </p:txBody>
      </p:sp>
      <p:pic>
        <p:nvPicPr>
          <p:cNvPr id="4" name="Picture 3"/>
          <p:cNvPicPr>
            <a:picLocks noChangeAspect="1"/>
          </p:cNvPicPr>
          <p:nvPr/>
        </p:nvPicPr>
        <p:blipFill>
          <a:blip r:embed="rId3"/>
          <a:stretch>
            <a:fillRect/>
          </a:stretch>
        </p:blipFill>
        <p:spPr>
          <a:xfrm>
            <a:off x="1836737" y="3168104"/>
            <a:ext cx="7467600" cy="3316644"/>
          </a:xfrm>
          <a:prstGeom prst="rect">
            <a:avLst/>
          </a:prstGeom>
        </p:spPr>
      </p:pic>
      <p:pic>
        <p:nvPicPr>
          <p:cNvPr id="5" name="Picture 4"/>
          <p:cNvPicPr>
            <a:picLocks noChangeAspect="1"/>
          </p:cNvPicPr>
          <p:nvPr/>
        </p:nvPicPr>
        <p:blipFill>
          <a:blip r:embed="rId4"/>
          <a:stretch>
            <a:fillRect/>
          </a:stretch>
        </p:blipFill>
        <p:spPr>
          <a:xfrm>
            <a:off x="2674937" y="1219200"/>
            <a:ext cx="5463680" cy="1796504"/>
          </a:xfrm>
          <a:prstGeom prst="rect">
            <a:avLst/>
          </a:prstGeom>
        </p:spPr>
      </p:pic>
      <p:sp>
        <p:nvSpPr>
          <p:cNvPr id="3" name="Rectangle 2"/>
          <p:cNvSpPr/>
          <p:nvPr/>
        </p:nvSpPr>
        <p:spPr>
          <a:xfrm>
            <a:off x="4579937" y="2362200"/>
            <a:ext cx="1066800" cy="228600"/>
          </a:xfrm>
          <a:prstGeom prst="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2065337" y="5297980"/>
            <a:ext cx="1066800" cy="228600"/>
          </a:xfrm>
          <a:prstGeom prst="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1"/>
          <p:cNvSpPr txBox="1">
            <a:spLocks/>
          </p:cNvSpPr>
          <p:nvPr/>
        </p:nvSpPr>
        <p:spPr>
          <a:xfrm>
            <a:off x="160337" y="6179245"/>
            <a:ext cx="399191"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1" i="1" kern="1200">
                <a:solidFill>
                  <a:schemeClr val="tx1">
                    <a:tint val="75000"/>
                  </a:schemeClr>
                </a:solidFill>
                <a:latin typeface="Arial" charset="0"/>
                <a:ea typeface="+mn-ea"/>
                <a:cs typeface="+mn-cs"/>
              </a:defRPr>
            </a:lvl1pPr>
            <a:lvl2pPr marL="609493" algn="l" rtl="0" fontAlgn="base">
              <a:spcBef>
                <a:spcPct val="0"/>
              </a:spcBef>
              <a:spcAft>
                <a:spcPct val="0"/>
              </a:spcAft>
              <a:defRPr sz="1900" b="1" i="1" kern="1200">
                <a:solidFill>
                  <a:schemeClr val="tx1"/>
                </a:solidFill>
                <a:latin typeface="Arial" charset="0"/>
                <a:ea typeface="+mn-ea"/>
                <a:cs typeface="+mn-cs"/>
              </a:defRPr>
            </a:lvl2pPr>
            <a:lvl3pPr marL="1218987" algn="l" rtl="0" fontAlgn="base">
              <a:spcBef>
                <a:spcPct val="0"/>
              </a:spcBef>
              <a:spcAft>
                <a:spcPct val="0"/>
              </a:spcAft>
              <a:defRPr sz="1900" b="1" i="1" kern="1200">
                <a:solidFill>
                  <a:schemeClr val="tx1"/>
                </a:solidFill>
                <a:latin typeface="Arial" charset="0"/>
                <a:ea typeface="+mn-ea"/>
                <a:cs typeface="+mn-cs"/>
              </a:defRPr>
            </a:lvl3pPr>
            <a:lvl4pPr marL="1828480" algn="l" rtl="0" fontAlgn="base">
              <a:spcBef>
                <a:spcPct val="0"/>
              </a:spcBef>
              <a:spcAft>
                <a:spcPct val="0"/>
              </a:spcAft>
              <a:defRPr sz="1900" b="1" i="1" kern="1200">
                <a:solidFill>
                  <a:schemeClr val="tx1"/>
                </a:solidFill>
                <a:latin typeface="Arial" charset="0"/>
                <a:ea typeface="+mn-ea"/>
                <a:cs typeface="+mn-cs"/>
              </a:defRPr>
            </a:lvl4pPr>
            <a:lvl5pPr marL="2437973" algn="l" rtl="0" fontAlgn="base">
              <a:spcBef>
                <a:spcPct val="0"/>
              </a:spcBef>
              <a:spcAft>
                <a:spcPct val="0"/>
              </a:spcAft>
              <a:defRPr sz="1900" b="1" i="1" kern="1200">
                <a:solidFill>
                  <a:schemeClr val="tx1"/>
                </a:solidFill>
                <a:latin typeface="Arial" charset="0"/>
                <a:ea typeface="+mn-ea"/>
                <a:cs typeface="+mn-cs"/>
              </a:defRPr>
            </a:lvl5pPr>
            <a:lvl6pPr marL="3047467" algn="l" defTabSz="1218987" rtl="0" eaLnBrk="1" latinLnBrk="0" hangingPunct="1">
              <a:defRPr sz="1900" b="1" i="1" kern="1200">
                <a:solidFill>
                  <a:schemeClr val="tx1"/>
                </a:solidFill>
                <a:latin typeface="Arial" charset="0"/>
                <a:ea typeface="+mn-ea"/>
                <a:cs typeface="+mn-cs"/>
              </a:defRPr>
            </a:lvl6pPr>
            <a:lvl7pPr marL="3656960" algn="l" defTabSz="1218987" rtl="0" eaLnBrk="1" latinLnBrk="0" hangingPunct="1">
              <a:defRPr sz="1900" b="1" i="1" kern="1200">
                <a:solidFill>
                  <a:schemeClr val="tx1"/>
                </a:solidFill>
                <a:latin typeface="Arial" charset="0"/>
                <a:ea typeface="+mn-ea"/>
                <a:cs typeface="+mn-cs"/>
              </a:defRPr>
            </a:lvl7pPr>
            <a:lvl8pPr marL="4266453" algn="l" defTabSz="1218987" rtl="0" eaLnBrk="1" latinLnBrk="0" hangingPunct="1">
              <a:defRPr sz="1900" b="1" i="1" kern="1200">
                <a:solidFill>
                  <a:schemeClr val="tx1"/>
                </a:solidFill>
                <a:latin typeface="Arial" charset="0"/>
                <a:ea typeface="+mn-ea"/>
                <a:cs typeface="+mn-cs"/>
              </a:defRPr>
            </a:lvl8pPr>
            <a:lvl9pPr marL="4875947" algn="l" defTabSz="1218987" rtl="0" eaLnBrk="1" latinLnBrk="0" hangingPunct="1">
              <a:defRPr sz="1900" b="1" i="1" kern="1200">
                <a:solidFill>
                  <a:schemeClr val="tx1"/>
                </a:solidFill>
                <a:latin typeface="Arial" charset="0"/>
                <a:ea typeface="+mn-ea"/>
                <a:cs typeface="+mn-cs"/>
              </a:defRPr>
            </a:lvl9pPr>
          </a:lstStyle>
          <a:p>
            <a:fld id="{A027653F-A942-4F85-9041-AB37AFC50FFD}" type="slidenum">
              <a:rPr lang="en-US" smtClean="0"/>
              <a:pPr/>
              <a:t>15</a:t>
            </a:fld>
            <a:endParaRPr lang="en-US" dirty="0"/>
          </a:p>
        </p:txBody>
      </p:sp>
    </p:spTree>
    <p:extLst>
      <p:ext uri="{BB962C8B-B14F-4D97-AF65-F5344CB8AC3E}">
        <p14:creationId xmlns:p14="http://schemas.microsoft.com/office/powerpoint/2010/main" val="2698761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ction Button: Help 7">
            <a:hlinkClick r:id="" action="ppaction://noaction" highlightClick="1"/>
          </p:cNvPr>
          <p:cNvSpPr/>
          <p:nvPr/>
        </p:nvSpPr>
        <p:spPr>
          <a:xfrm rot="20256230">
            <a:off x="5098271" y="2135979"/>
            <a:ext cx="3648923" cy="3043243"/>
          </a:xfrm>
          <a:prstGeom prst="actionButtonHelp">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59527" y="298453"/>
            <a:ext cx="11792809" cy="358775"/>
          </a:xfrm>
        </p:spPr>
        <p:txBody>
          <a:bodyPr/>
          <a:lstStyle/>
          <a:p>
            <a:pPr marL="152373" indent="0">
              <a:buNone/>
            </a:pPr>
            <a:r>
              <a:rPr lang="en-US" sz="2800" dirty="0" smtClean="0"/>
              <a:t>Questions</a:t>
            </a:r>
            <a:endParaRPr lang="en-US" sz="2800" dirty="0"/>
          </a:p>
        </p:txBody>
      </p:sp>
      <p:sp>
        <p:nvSpPr>
          <p:cNvPr id="5" name="Slide Number Placeholder 1"/>
          <p:cNvSpPr txBox="1">
            <a:spLocks/>
          </p:cNvSpPr>
          <p:nvPr/>
        </p:nvSpPr>
        <p:spPr>
          <a:xfrm>
            <a:off x="160337" y="6179245"/>
            <a:ext cx="399191"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1" i="1" kern="1200">
                <a:solidFill>
                  <a:schemeClr val="tx1">
                    <a:tint val="75000"/>
                  </a:schemeClr>
                </a:solidFill>
                <a:latin typeface="Arial" charset="0"/>
                <a:ea typeface="+mn-ea"/>
                <a:cs typeface="+mn-cs"/>
              </a:defRPr>
            </a:lvl1pPr>
            <a:lvl2pPr marL="609493" algn="l" rtl="0" fontAlgn="base">
              <a:spcBef>
                <a:spcPct val="0"/>
              </a:spcBef>
              <a:spcAft>
                <a:spcPct val="0"/>
              </a:spcAft>
              <a:defRPr sz="1900" b="1" i="1" kern="1200">
                <a:solidFill>
                  <a:schemeClr val="tx1"/>
                </a:solidFill>
                <a:latin typeface="Arial" charset="0"/>
                <a:ea typeface="+mn-ea"/>
                <a:cs typeface="+mn-cs"/>
              </a:defRPr>
            </a:lvl2pPr>
            <a:lvl3pPr marL="1218987" algn="l" rtl="0" fontAlgn="base">
              <a:spcBef>
                <a:spcPct val="0"/>
              </a:spcBef>
              <a:spcAft>
                <a:spcPct val="0"/>
              </a:spcAft>
              <a:defRPr sz="1900" b="1" i="1" kern="1200">
                <a:solidFill>
                  <a:schemeClr val="tx1"/>
                </a:solidFill>
                <a:latin typeface="Arial" charset="0"/>
                <a:ea typeface="+mn-ea"/>
                <a:cs typeface="+mn-cs"/>
              </a:defRPr>
            </a:lvl3pPr>
            <a:lvl4pPr marL="1828480" algn="l" rtl="0" fontAlgn="base">
              <a:spcBef>
                <a:spcPct val="0"/>
              </a:spcBef>
              <a:spcAft>
                <a:spcPct val="0"/>
              </a:spcAft>
              <a:defRPr sz="1900" b="1" i="1" kern="1200">
                <a:solidFill>
                  <a:schemeClr val="tx1"/>
                </a:solidFill>
                <a:latin typeface="Arial" charset="0"/>
                <a:ea typeface="+mn-ea"/>
                <a:cs typeface="+mn-cs"/>
              </a:defRPr>
            </a:lvl4pPr>
            <a:lvl5pPr marL="2437973" algn="l" rtl="0" fontAlgn="base">
              <a:spcBef>
                <a:spcPct val="0"/>
              </a:spcBef>
              <a:spcAft>
                <a:spcPct val="0"/>
              </a:spcAft>
              <a:defRPr sz="1900" b="1" i="1" kern="1200">
                <a:solidFill>
                  <a:schemeClr val="tx1"/>
                </a:solidFill>
                <a:latin typeface="Arial" charset="0"/>
                <a:ea typeface="+mn-ea"/>
                <a:cs typeface="+mn-cs"/>
              </a:defRPr>
            </a:lvl5pPr>
            <a:lvl6pPr marL="3047467" algn="l" defTabSz="1218987" rtl="0" eaLnBrk="1" latinLnBrk="0" hangingPunct="1">
              <a:defRPr sz="1900" b="1" i="1" kern="1200">
                <a:solidFill>
                  <a:schemeClr val="tx1"/>
                </a:solidFill>
                <a:latin typeface="Arial" charset="0"/>
                <a:ea typeface="+mn-ea"/>
                <a:cs typeface="+mn-cs"/>
              </a:defRPr>
            </a:lvl6pPr>
            <a:lvl7pPr marL="3656960" algn="l" defTabSz="1218987" rtl="0" eaLnBrk="1" latinLnBrk="0" hangingPunct="1">
              <a:defRPr sz="1900" b="1" i="1" kern="1200">
                <a:solidFill>
                  <a:schemeClr val="tx1"/>
                </a:solidFill>
                <a:latin typeface="Arial" charset="0"/>
                <a:ea typeface="+mn-ea"/>
                <a:cs typeface="+mn-cs"/>
              </a:defRPr>
            </a:lvl7pPr>
            <a:lvl8pPr marL="4266453" algn="l" defTabSz="1218987" rtl="0" eaLnBrk="1" latinLnBrk="0" hangingPunct="1">
              <a:defRPr sz="1900" b="1" i="1" kern="1200">
                <a:solidFill>
                  <a:schemeClr val="tx1"/>
                </a:solidFill>
                <a:latin typeface="Arial" charset="0"/>
                <a:ea typeface="+mn-ea"/>
                <a:cs typeface="+mn-cs"/>
              </a:defRPr>
            </a:lvl8pPr>
            <a:lvl9pPr marL="4875947" algn="l" defTabSz="1218987" rtl="0" eaLnBrk="1" latinLnBrk="0" hangingPunct="1">
              <a:defRPr sz="1900" b="1" i="1" kern="1200">
                <a:solidFill>
                  <a:schemeClr val="tx1"/>
                </a:solidFill>
                <a:latin typeface="Arial" charset="0"/>
                <a:ea typeface="+mn-ea"/>
                <a:cs typeface="+mn-cs"/>
              </a:defRPr>
            </a:lvl9pPr>
          </a:lstStyle>
          <a:p>
            <a:fld id="{A027653F-A942-4F85-9041-AB37AFC50FFD}" type="slidenum">
              <a:rPr lang="en-US" smtClean="0"/>
              <a:pPr/>
              <a:t>16</a:t>
            </a:fld>
            <a:endParaRPr lang="en-US" dirty="0"/>
          </a:p>
        </p:txBody>
      </p:sp>
      <p:sp>
        <p:nvSpPr>
          <p:cNvPr id="4" name="Rectangle 3"/>
          <p:cNvSpPr/>
          <p:nvPr/>
        </p:nvSpPr>
        <p:spPr>
          <a:xfrm>
            <a:off x="2598737" y="3810000"/>
            <a:ext cx="3570208"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Questions</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190401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527" y="298453"/>
            <a:ext cx="11792809" cy="358775"/>
          </a:xfrm>
        </p:spPr>
        <p:txBody>
          <a:bodyPr/>
          <a:lstStyle/>
          <a:p>
            <a:pPr marL="152373" indent="0">
              <a:buNone/>
            </a:pPr>
            <a:r>
              <a:rPr lang="en-US" sz="2800" dirty="0"/>
              <a:t>Overview of the general GASB 68 reporting process (historically)</a:t>
            </a:r>
          </a:p>
        </p:txBody>
      </p:sp>
      <p:sp>
        <p:nvSpPr>
          <p:cNvPr id="6" name="Content Placeholder 2"/>
          <p:cNvSpPr txBox="1">
            <a:spLocks/>
          </p:cNvSpPr>
          <p:nvPr/>
        </p:nvSpPr>
        <p:spPr bwMode="auto">
          <a:xfrm>
            <a:off x="693737" y="1295400"/>
            <a:ext cx="10896916" cy="4533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9" tIns="60949" rIns="121899" bIns="60949" numCol="1" anchor="t" anchorCtr="0" compatLnSpc="1">
            <a:prstTxWarp prst="textNoShape">
              <a:avLst/>
            </a:prstTxWarp>
          </a:bodyPr>
          <a:lstStyle>
            <a:lvl1pPr marL="457120" indent="-304747" algn="l" defTabSz="609493" rtl="0" eaLnBrk="0" fontAlgn="base" hangingPunct="0">
              <a:spcBef>
                <a:spcPct val="20000"/>
              </a:spcBef>
              <a:spcAft>
                <a:spcPts val="0"/>
              </a:spcAft>
              <a:buClr>
                <a:srgbClr val="00793A"/>
              </a:buClr>
              <a:buSzPct val="120000"/>
              <a:buFont typeface="Lucida Grande" pitchFamily="-84" charset="0"/>
              <a:buChar char="»"/>
              <a:defRPr kern="1200">
                <a:solidFill>
                  <a:schemeClr val="tx1"/>
                </a:solidFill>
                <a:latin typeface="+mn-lt"/>
                <a:ea typeface="ＭＳ Ｐゴシック" charset="0"/>
                <a:cs typeface="ＭＳ Ｐゴシック" charset="0"/>
              </a:defRPr>
            </a:lvl1pPr>
            <a:lvl2pPr marL="1218987" indent="-376701" algn="l" defTabSz="609493" rtl="0" eaLnBrk="0" fontAlgn="base" hangingPunct="0">
              <a:spcBef>
                <a:spcPct val="20000"/>
              </a:spcBef>
              <a:spcAft>
                <a:spcPct val="0"/>
              </a:spcAft>
              <a:buClr>
                <a:srgbClr val="94C93C"/>
              </a:buClr>
              <a:buSzPct val="120000"/>
              <a:buFont typeface="Arial" pitchFamily="34" charset="0"/>
              <a:buChar char="•"/>
              <a:defRPr kern="1200">
                <a:solidFill>
                  <a:schemeClr val="tx1"/>
                </a:solidFill>
                <a:latin typeface="+mn-lt"/>
                <a:ea typeface="ＭＳ Ｐゴシック" charset="0"/>
                <a:cs typeface="+mn-cs"/>
              </a:defRPr>
            </a:lvl2pPr>
            <a:lvl3pPr marL="2071855" indent="-304747" algn="l" defTabSz="609493" rtl="0" eaLnBrk="0" fontAlgn="base" hangingPunct="0">
              <a:spcBef>
                <a:spcPct val="20000"/>
              </a:spcBef>
              <a:spcAft>
                <a:spcPct val="0"/>
              </a:spcAft>
              <a:buClr>
                <a:srgbClr val="0088A4"/>
              </a:buClr>
              <a:buSzPct val="120000"/>
              <a:buFont typeface="Arial" panose="020B0604020202020204" pitchFamily="34" charset="0"/>
              <a:buChar char="»"/>
              <a:defRPr kern="1200">
                <a:solidFill>
                  <a:schemeClr val="tx1"/>
                </a:solidFill>
                <a:latin typeface="+mn-lt"/>
                <a:ea typeface="ＭＳ Ｐゴシック" charset="0"/>
                <a:cs typeface="+mn-cs"/>
              </a:defRPr>
            </a:lvl3pPr>
            <a:lvl4pPr marL="2924721" indent="-304747" algn="l" defTabSz="609493" rtl="0" eaLnBrk="0" fontAlgn="base" hangingPunct="0">
              <a:spcBef>
                <a:spcPct val="20000"/>
              </a:spcBef>
              <a:spcAft>
                <a:spcPct val="0"/>
              </a:spcAft>
              <a:buClr>
                <a:srgbClr val="4D4D4F"/>
              </a:buClr>
              <a:buSzPct val="120000"/>
              <a:buFont typeface="Arial" panose="020B0604020202020204" pitchFamily="34" charset="0"/>
              <a:buChar char="•"/>
              <a:defRPr kern="1200">
                <a:solidFill>
                  <a:schemeClr val="tx1"/>
                </a:solidFill>
                <a:latin typeface="+mn-lt"/>
                <a:ea typeface="ＭＳ Ｐゴシック" charset="0"/>
                <a:cs typeface="+mn-cs"/>
              </a:defRPr>
            </a:lvl4pPr>
            <a:lvl5pPr marL="3777589" indent="-304747" algn="l" defTabSz="609493" rtl="0" eaLnBrk="0" fontAlgn="base" hangingPunct="0">
              <a:spcBef>
                <a:spcPct val="20000"/>
              </a:spcBef>
              <a:spcAft>
                <a:spcPct val="0"/>
              </a:spcAft>
              <a:buClr>
                <a:srgbClr val="167C3E"/>
              </a:buClr>
              <a:buSzPct val="120000"/>
              <a:buFont typeface="Arial" panose="020B0604020202020204" pitchFamily="34" charset="0"/>
              <a:buChar char="»"/>
              <a:defRPr kern="1200">
                <a:solidFill>
                  <a:schemeClr val="tx1"/>
                </a:solidFill>
                <a:latin typeface="+mn-lt"/>
                <a:ea typeface="ＭＳ Ｐゴシック" charset="0"/>
                <a:cs typeface="+mn-cs"/>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152373" indent="0">
              <a:buNone/>
            </a:pPr>
            <a:r>
              <a:rPr lang="en-US" sz="1800" dirty="0" smtClean="0"/>
              <a:t>For the 2017 reporting period, PERA provided the following information schedules</a:t>
            </a:r>
            <a:r>
              <a:rPr lang="en-US" sz="1800" dirty="0"/>
              <a:t> </a:t>
            </a:r>
            <a:r>
              <a:rPr lang="en-US" sz="1800" dirty="0" smtClean="0"/>
              <a:t>to assist PERA-affiliated employers</a:t>
            </a:r>
          </a:p>
          <a:p>
            <a:pPr marL="152373" indent="0">
              <a:buNone/>
            </a:pPr>
            <a:endParaRPr lang="en-US" sz="1800" dirty="0" smtClean="0"/>
          </a:p>
          <a:p>
            <a:pPr marL="152373" indent="0">
              <a:buNone/>
            </a:pPr>
            <a:r>
              <a:rPr lang="en-US" sz="1800" dirty="0" smtClean="0"/>
              <a:t>GASB </a:t>
            </a:r>
            <a:r>
              <a:rPr lang="en-US" sz="1800" dirty="0"/>
              <a:t>68:</a:t>
            </a:r>
          </a:p>
          <a:p>
            <a:pPr marL="457120" lvl="1" indent="-304747">
              <a:spcAft>
                <a:spcPts val="0"/>
              </a:spcAft>
              <a:buClr>
                <a:srgbClr val="00793A"/>
              </a:buClr>
              <a:buFont typeface="Lucida Grande" pitchFamily="-84" charset="0"/>
              <a:buChar char="»"/>
            </a:pPr>
            <a:r>
              <a:rPr lang="en-US" sz="1500" b="0" i="0" dirty="0" smtClean="0"/>
              <a:t>Audited Schedule </a:t>
            </a:r>
            <a:r>
              <a:rPr lang="en-US" sz="1500" b="0" i="0" dirty="0"/>
              <a:t>of Employer Allocations and Schedule of Collective Pension Amounts for </a:t>
            </a:r>
            <a:r>
              <a:rPr lang="en-US" sz="1500" b="0" i="0" dirty="0" smtClean="0"/>
              <a:t>12/31/17 </a:t>
            </a:r>
          </a:p>
          <a:p>
            <a:pPr marL="457120" lvl="1" indent="-304747">
              <a:spcAft>
                <a:spcPts val="0"/>
              </a:spcAft>
              <a:buClr>
                <a:srgbClr val="00793A"/>
              </a:buClr>
              <a:buFont typeface="Lucida Grande" pitchFamily="-84" charset="0"/>
              <a:buChar char="»"/>
            </a:pPr>
            <a:r>
              <a:rPr lang="en-US" sz="1500" b="0" i="0" dirty="0" smtClean="0"/>
              <a:t>Employer-Specific </a:t>
            </a:r>
            <a:r>
              <a:rPr lang="en-US" sz="1500" b="0" i="0" dirty="0"/>
              <a:t>Payroll Contribution Reconciliation for </a:t>
            </a:r>
            <a:r>
              <a:rPr lang="en-US" sz="1500" b="0" i="0" dirty="0" smtClean="0"/>
              <a:t>2017*</a:t>
            </a:r>
            <a:endParaRPr lang="en-US" sz="1500" b="0" i="0" dirty="0"/>
          </a:p>
          <a:p>
            <a:r>
              <a:rPr lang="en-US" sz="1500" b="0" i="0" dirty="0"/>
              <a:t>Updated</a:t>
            </a:r>
            <a:r>
              <a:rPr lang="en-US" sz="1500" b="0" dirty="0"/>
              <a:t> sample </a:t>
            </a:r>
            <a:r>
              <a:rPr lang="en-US" sz="1500" b="0" i="0" dirty="0"/>
              <a:t>note disclosures </a:t>
            </a:r>
            <a:r>
              <a:rPr lang="en-US" sz="1500" b="0" i="0" dirty="0" smtClean="0"/>
              <a:t>for pensions</a:t>
            </a:r>
          </a:p>
          <a:p>
            <a:pPr marL="152373" indent="0">
              <a:buNone/>
            </a:pPr>
            <a:endParaRPr lang="en-US" sz="1600" b="0" dirty="0"/>
          </a:p>
          <a:p>
            <a:pPr marL="152373" indent="0">
              <a:buNone/>
            </a:pPr>
            <a:r>
              <a:rPr lang="en-US" sz="1800" dirty="0"/>
              <a:t>GASB </a:t>
            </a:r>
            <a:r>
              <a:rPr lang="en-US" sz="1800" dirty="0" smtClean="0"/>
              <a:t>75:</a:t>
            </a:r>
            <a:endParaRPr lang="en-US" sz="1800" dirty="0"/>
          </a:p>
          <a:p>
            <a:r>
              <a:rPr lang="en-US" sz="1500" b="0" i="0" dirty="0" smtClean="0"/>
              <a:t>Audited Schedule of Employer Allocations and Schedule of Collective OPEB Amounts for 12/31/16 </a:t>
            </a:r>
            <a:r>
              <a:rPr lang="en-US" sz="1500" b="0" i="0" u="sng" dirty="0" smtClean="0"/>
              <a:t>&amp;</a:t>
            </a:r>
            <a:r>
              <a:rPr lang="en-US" sz="1500" b="0" i="0" dirty="0" smtClean="0"/>
              <a:t> 12/31/17 </a:t>
            </a:r>
          </a:p>
          <a:p>
            <a:r>
              <a:rPr lang="en-US" sz="1500" b="0" i="0" dirty="0" smtClean="0"/>
              <a:t>Employer-Specific </a:t>
            </a:r>
            <a:r>
              <a:rPr lang="en-US" sz="1500" b="0" i="0" dirty="0"/>
              <a:t>Payroll Contribution Reconciliation for </a:t>
            </a:r>
            <a:r>
              <a:rPr lang="en-US" sz="1500" b="0" i="0" dirty="0" smtClean="0"/>
              <a:t>2016 and 2017*</a:t>
            </a:r>
            <a:endParaRPr lang="en-US" sz="1500" b="0" i="0" dirty="0"/>
          </a:p>
          <a:p>
            <a:r>
              <a:rPr lang="en-US" sz="1500" b="0" i="0" dirty="0"/>
              <a:t>Updated </a:t>
            </a:r>
            <a:r>
              <a:rPr lang="en-US" sz="1500" b="0" dirty="0"/>
              <a:t>sample</a:t>
            </a:r>
            <a:r>
              <a:rPr lang="en-US" sz="1500" b="0" i="0" dirty="0"/>
              <a:t> note disclosures for </a:t>
            </a:r>
            <a:r>
              <a:rPr lang="en-US" sz="1500" b="0" i="0" dirty="0" smtClean="0"/>
              <a:t>OPEB</a:t>
            </a:r>
          </a:p>
          <a:p>
            <a:endParaRPr lang="en-US" sz="1500" b="0" i="0" dirty="0"/>
          </a:p>
          <a:p>
            <a:endParaRPr lang="en-US" sz="1600" b="0" dirty="0"/>
          </a:p>
          <a:p>
            <a:pPr marL="152373" indent="0">
              <a:buFont typeface="Lucida Grande" pitchFamily="-84" charset="0"/>
              <a:buNone/>
            </a:pPr>
            <a:endParaRPr lang="en-US" sz="1800" b="0" i="0" dirty="0" smtClean="0"/>
          </a:p>
          <a:p>
            <a:endParaRPr lang="en-US" sz="1800" b="1" i="1" dirty="0" smtClean="0"/>
          </a:p>
        </p:txBody>
      </p:sp>
      <p:sp>
        <p:nvSpPr>
          <p:cNvPr id="7" name="Content Placeholder 2"/>
          <p:cNvSpPr txBox="1">
            <a:spLocks/>
          </p:cNvSpPr>
          <p:nvPr/>
        </p:nvSpPr>
        <p:spPr bwMode="auto">
          <a:xfrm>
            <a:off x="769937" y="6179245"/>
            <a:ext cx="813646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9" tIns="60949" rIns="121899" bIns="60949" numCol="1" anchor="t" anchorCtr="0" compatLnSpc="1">
            <a:prstTxWarp prst="textNoShape">
              <a:avLst/>
            </a:prstTxWarp>
          </a:bodyPr>
          <a:lstStyle>
            <a:lvl1pPr marL="457120" indent="-304747" algn="l" defTabSz="609493" rtl="0" eaLnBrk="0" fontAlgn="base" hangingPunct="0">
              <a:spcBef>
                <a:spcPct val="20000"/>
              </a:spcBef>
              <a:spcAft>
                <a:spcPts val="0"/>
              </a:spcAft>
              <a:buClr>
                <a:srgbClr val="00793A"/>
              </a:buClr>
              <a:buSzPct val="120000"/>
              <a:buFont typeface="Lucida Grande" pitchFamily="-84" charset="0"/>
              <a:buChar char="»"/>
              <a:defRPr kern="1200">
                <a:solidFill>
                  <a:schemeClr val="tx1"/>
                </a:solidFill>
                <a:latin typeface="+mn-lt"/>
                <a:ea typeface="ＭＳ Ｐゴシック" charset="0"/>
                <a:cs typeface="ＭＳ Ｐゴシック" charset="0"/>
              </a:defRPr>
            </a:lvl1pPr>
            <a:lvl2pPr marL="1218987" indent="-376701" algn="l" defTabSz="609493" rtl="0" eaLnBrk="0" fontAlgn="base" hangingPunct="0">
              <a:spcBef>
                <a:spcPct val="20000"/>
              </a:spcBef>
              <a:spcAft>
                <a:spcPct val="0"/>
              </a:spcAft>
              <a:buClr>
                <a:srgbClr val="94C93C"/>
              </a:buClr>
              <a:buSzPct val="120000"/>
              <a:buFont typeface="Arial" pitchFamily="34" charset="0"/>
              <a:buChar char="•"/>
              <a:defRPr kern="1200">
                <a:solidFill>
                  <a:schemeClr val="tx1"/>
                </a:solidFill>
                <a:latin typeface="+mn-lt"/>
                <a:ea typeface="ＭＳ Ｐゴシック" charset="0"/>
                <a:cs typeface="+mn-cs"/>
              </a:defRPr>
            </a:lvl2pPr>
            <a:lvl3pPr marL="2071855" indent="-304747" algn="l" defTabSz="609493" rtl="0" eaLnBrk="0" fontAlgn="base" hangingPunct="0">
              <a:spcBef>
                <a:spcPct val="20000"/>
              </a:spcBef>
              <a:spcAft>
                <a:spcPct val="0"/>
              </a:spcAft>
              <a:buClr>
                <a:srgbClr val="0088A4"/>
              </a:buClr>
              <a:buSzPct val="120000"/>
              <a:buFont typeface="Arial" panose="020B0604020202020204" pitchFamily="34" charset="0"/>
              <a:buChar char="»"/>
              <a:defRPr kern="1200">
                <a:solidFill>
                  <a:schemeClr val="tx1"/>
                </a:solidFill>
                <a:latin typeface="+mn-lt"/>
                <a:ea typeface="ＭＳ Ｐゴシック" charset="0"/>
                <a:cs typeface="+mn-cs"/>
              </a:defRPr>
            </a:lvl3pPr>
            <a:lvl4pPr marL="2924721" indent="-304747" algn="l" defTabSz="609493" rtl="0" eaLnBrk="0" fontAlgn="base" hangingPunct="0">
              <a:spcBef>
                <a:spcPct val="20000"/>
              </a:spcBef>
              <a:spcAft>
                <a:spcPct val="0"/>
              </a:spcAft>
              <a:buClr>
                <a:srgbClr val="4D4D4F"/>
              </a:buClr>
              <a:buSzPct val="120000"/>
              <a:buFont typeface="Arial" panose="020B0604020202020204" pitchFamily="34" charset="0"/>
              <a:buChar char="•"/>
              <a:defRPr kern="1200">
                <a:solidFill>
                  <a:schemeClr val="tx1"/>
                </a:solidFill>
                <a:latin typeface="+mn-lt"/>
                <a:ea typeface="ＭＳ Ｐゴシック" charset="0"/>
                <a:cs typeface="+mn-cs"/>
              </a:defRPr>
            </a:lvl4pPr>
            <a:lvl5pPr marL="3777589" indent="-304747" algn="l" defTabSz="609493" rtl="0" eaLnBrk="0" fontAlgn="base" hangingPunct="0">
              <a:spcBef>
                <a:spcPct val="20000"/>
              </a:spcBef>
              <a:spcAft>
                <a:spcPct val="0"/>
              </a:spcAft>
              <a:buClr>
                <a:srgbClr val="167C3E"/>
              </a:buClr>
              <a:buSzPct val="120000"/>
              <a:buFont typeface="Arial" panose="020B0604020202020204" pitchFamily="34" charset="0"/>
              <a:buChar char="»"/>
              <a:defRPr kern="1200">
                <a:solidFill>
                  <a:schemeClr val="tx1"/>
                </a:solidFill>
                <a:latin typeface="+mn-lt"/>
                <a:ea typeface="ＭＳ Ｐゴシック" charset="0"/>
                <a:cs typeface="+mn-cs"/>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152373" indent="0">
              <a:buNone/>
            </a:pPr>
            <a:r>
              <a:rPr lang="en-US" sz="1200" b="0" dirty="0" smtClean="0"/>
              <a:t>*a single spreadsheet file was provided for the reconciliations for both pensions and OPEB</a:t>
            </a:r>
            <a:endParaRPr lang="en-US" sz="1200" b="0" dirty="0"/>
          </a:p>
        </p:txBody>
      </p:sp>
      <p:sp>
        <p:nvSpPr>
          <p:cNvPr id="5" name="Slide Number Placeholder 1"/>
          <p:cNvSpPr txBox="1">
            <a:spLocks/>
          </p:cNvSpPr>
          <p:nvPr/>
        </p:nvSpPr>
        <p:spPr>
          <a:xfrm>
            <a:off x="160337" y="6179245"/>
            <a:ext cx="399191"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1" i="1" kern="1200">
                <a:solidFill>
                  <a:schemeClr val="tx1">
                    <a:tint val="75000"/>
                  </a:schemeClr>
                </a:solidFill>
                <a:latin typeface="Arial" charset="0"/>
                <a:ea typeface="+mn-ea"/>
                <a:cs typeface="+mn-cs"/>
              </a:defRPr>
            </a:lvl1pPr>
            <a:lvl2pPr marL="609493" algn="l" rtl="0" fontAlgn="base">
              <a:spcBef>
                <a:spcPct val="0"/>
              </a:spcBef>
              <a:spcAft>
                <a:spcPct val="0"/>
              </a:spcAft>
              <a:defRPr sz="1900" b="1" i="1" kern="1200">
                <a:solidFill>
                  <a:schemeClr val="tx1"/>
                </a:solidFill>
                <a:latin typeface="Arial" charset="0"/>
                <a:ea typeface="+mn-ea"/>
                <a:cs typeface="+mn-cs"/>
              </a:defRPr>
            </a:lvl2pPr>
            <a:lvl3pPr marL="1218987" algn="l" rtl="0" fontAlgn="base">
              <a:spcBef>
                <a:spcPct val="0"/>
              </a:spcBef>
              <a:spcAft>
                <a:spcPct val="0"/>
              </a:spcAft>
              <a:defRPr sz="1900" b="1" i="1" kern="1200">
                <a:solidFill>
                  <a:schemeClr val="tx1"/>
                </a:solidFill>
                <a:latin typeface="Arial" charset="0"/>
                <a:ea typeface="+mn-ea"/>
                <a:cs typeface="+mn-cs"/>
              </a:defRPr>
            </a:lvl3pPr>
            <a:lvl4pPr marL="1828480" algn="l" rtl="0" fontAlgn="base">
              <a:spcBef>
                <a:spcPct val="0"/>
              </a:spcBef>
              <a:spcAft>
                <a:spcPct val="0"/>
              </a:spcAft>
              <a:defRPr sz="1900" b="1" i="1" kern="1200">
                <a:solidFill>
                  <a:schemeClr val="tx1"/>
                </a:solidFill>
                <a:latin typeface="Arial" charset="0"/>
                <a:ea typeface="+mn-ea"/>
                <a:cs typeface="+mn-cs"/>
              </a:defRPr>
            </a:lvl4pPr>
            <a:lvl5pPr marL="2437973" algn="l" rtl="0" fontAlgn="base">
              <a:spcBef>
                <a:spcPct val="0"/>
              </a:spcBef>
              <a:spcAft>
                <a:spcPct val="0"/>
              </a:spcAft>
              <a:defRPr sz="1900" b="1" i="1" kern="1200">
                <a:solidFill>
                  <a:schemeClr val="tx1"/>
                </a:solidFill>
                <a:latin typeface="Arial" charset="0"/>
                <a:ea typeface="+mn-ea"/>
                <a:cs typeface="+mn-cs"/>
              </a:defRPr>
            </a:lvl5pPr>
            <a:lvl6pPr marL="3047467" algn="l" defTabSz="1218987" rtl="0" eaLnBrk="1" latinLnBrk="0" hangingPunct="1">
              <a:defRPr sz="1900" b="1" i="1" kern="1200">
                <a:solidFill>
                  <a:schemeClr val="tx1"/>
                </a:solidFill>
                <a:latin typeface="Arial" charset="0"/>
                <a:ea typeface="+mn-ea"/>
                <a:cs typeface="+mn-cs"/>
              </a:defRPr>
            </a:lvl6pPr>
            <a:lvl7pPr marL="3656960" algn="l" defTabSz="1218987" rtl="0" eaLnBrk="1" latinLnBrk="0" hangingPunct="1">
              <a:defRPr sz="1900" b="1" i="1" kern="1200">
                <a:solidFill>
                  <a:schemeClr val="tx1"/>
                </a:solidFill>
                <a:latin typeface="Arial" charset="0"/>
                <a:ea typeface="+mn-ea"/>
                <a:cs typeface="+mn-cs"/>
              </a:defRPr>
            </a:lvl7pPr>
            <a:lvl8pPr marL="4266453" algn="l" defTabSz="1218987" rtl="0" eaLnBrk="1" latinLnBrk="0" hangingPunct="1">
              <a:defRPr sz="1900" b="1" i="1" kern="1200">
                <a:solidFill>
                  <a:schemeClr val="tx1"/>
                </a:solidFill>
                <a:latin typeface="Arial" charset="0"/>
                <a:ea typeface="+mn-ea"/>
                <a:cs typeface="+mn-cs"/>
              </a:defRPr>
            </a:lvl8pPr>
            <a:lvl9pPr marL="4875947" algn="l" defTabSz="1218987" rtl="0" eaLnBrk="1" latinLnBrk="0" hangingPunct="1">
              <a:defRPr sz="1900" b="1" i="1" kern="1200">
                <a:solidFill>
                  <a:schemeClr val="tx1"/>
                </a:solidFill>
                <a:latin typeface="Arial" charset="0"/>
                <a:ea typeface="+mn-ea"/>
                <a:cs typeface="+mn-cs"/>
              </a:defRPr>
            </a:lvl9pPr>
          </a:lstStyle>
          <a:p>
            <a:fld id="{A027653F-A942-4F85-9041-AB37AFC50FFD}" type="slidenum">
              <a:rPr lang="en-US" smtClean="0"/>
              <a:pPr/>
              <a:t>17</a:t>
            </a:fld>
            <a:endParaRPr lang="en-US" dirty="0"/>
          </a:p>
        </p:txBody>
      </p:sp>
    </p:spTree>
    <p:extLst>
      <p:ext uri="{BB962C8B-B14F-4D97-AF65-F5344CB8AC3E}">
        <p14:creationId xmlns:p14="http://schemas.microsoft.com/office/powerpoint/2010/main" val="27946187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527" y="298453"/>
            <a:ext cx="11648347" cy="358775"/>
          </a:xfrm>
        </p:spPr>
        <p:txBody>
          <a:bodyPr/>
          <a:lstStyle/>
          <a:p>
            <a:r>
              <a:rPr lang="en-US" sz="2800" dirty="0"/>
              <a:t>Overview of the general GASB 68 reporting process (historically)</a:t>
            </a:r>
          </a:p>
        </p:txBody>
      </p:sp>
      <p:sp>
        <p:nvSpPr>
          <p:cNvPr id="6" name="Content Placeholder 2"/>
          <p:cNvSpPr txBox="1">
            <a:spLocks/>
          </p:cNvSpPr>
          <p:nvPr/>
        </p:nvSpPr>
        <p:spPr bwMode="auto">
          <a:xfrm>
            <a:off x="693737" y="1295400"/>
            <a:ext cx="1089691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9" tIns="60949" rIns="121899" bIns="60949" numCol="1" anchor="t" anchorCtr="0" compatLnSpc="1">
            <a:prstTxWarp prst="textNoShape">
              <a:avLst/>
            </a:prstTxWarp>
          </a:bodyPr>
          <a:lstStyle>
            <a:lvl1pPr marL="457120" indent="-304747" algn="l" defTabSz="609493" rtl="0" eaLnBrk="0" fontAlgn="base" hangingPunct="0">
              <a:spcBef>
                <a:spcPct val="20000"/>
              </a:spcBef>
              <a:spcAft>
                <a:spcPts val="0"/>
              </a:spcAft>
              <a:buClr>
                <a:srgbClr val="00793A"/>
              </a:buClr>
              <a:buSzPct val="120000"/>
              <a:buFont typeface="Lucida Grande" pitchFamily="-84" charset="0"/>
              <a:buChar char="»"/>
              <a:defRPr kern="1200">
                <a:solidFill>
                  <a:schemeClr val="tx1"/>
                </a:solidFill>
                <a:latin typeface="+mn-lt"/>
                <a:ea typeface="ＭＳ Ｐゴシック" charset="0"/>
                <a:cs typeface="ＭＳ Ｐゴシック" charset="0"/>
              </a:defRPr>
            </a:lvl1pPr>
            <a:lvl2pPr marL="1218987" indent="-376701" algn="l" defTabSz="609493" rtl="0" eaLnBrk="0" fontAlgn="base" hangingPunct="0">
              <a:spcBef>
                <a:spcPct val="20000"/>
              </a:spcBef>
              <a:spcAft>
                <a:spcPct val="0"/>
              </a:spcAft>
              <a:buClr>
                <a:srgbClr val="94C93C"/>
              </a:buClr>
              <a:buSzPct val="120000"/>
              <a:buFont typeface="Arial" pitchFamily="34" charset="0"/>
              <a:buChar char="•"/>
              <a:defRPr kern="1200">
                <a:solidFill>
                  <a:schemeClr val="tx1"/>
                </a:solidFill>
                <a:latin typeface="+mn-lt"/>
                <a:ea typeface="ＭＳ Ｐゴシック" charset="0"/>
                <a:cs typeface="+mn-cs"/>
              </a:defRPr>
            </a:lvl2pPr>
            <a:lvl3pPr marL="2071855" indent="-304747" algn="l" defTabSz="609493" rtl="0" eaLnBrk="0" fontAlgn="base" hangingPunct="0">
              <a:spcBef>
                <a:spcPct val="20000"/>
              </a:spcBef>
              <a:spcAft>
                <a:spcPct val="0"/>
              </a:spcAft>
              <a:buClr>
                <a:srgbClr val="0088A4"/>
              </a:buClr>
              <a:buSzPct val="120000"/>
              <a:buFont typeface="Arial" panose="020B0604020202020204" pitchFamily="34" charset="0"/>
              <a:buChar char="»"/>
              <a:defRPr kern="1200">
                <a:solidFill>
                  <a:schemeClr val="tx1"/>
                </a:solidFill>
                <a:latin typeface="+mn-lt"/>
                <a:ea typeface="ＭＳ Ｐゴシック" charset="0"/>
                <a:cs typeface="+mn-cs"/>
              </a:defRPr>
            </a:lvl3pPr>
            <a:lvl4pPr marL="2924721" indent="-304747" algn="l" defTabSz="609493" rtl="0" eaLnBrk="0" fontAlgn="base" hangingPunct="0">
              <a:spcBef>
                <a:spcPct val="20000"/>
              </a:spcBef>
              <a:spcAft>
                <a:spcPct val="0"/>
              </a:spcAft>
              <a:buClr>
                <a:srgbClr val="4D4D4F"/>
              </a:buClr>
              <a:buSzPct val="120000"/>
              <a:buFont typeface="Arial" panose="020B0604020202020204" pitchFamily="34" charset="0"/>
              <a:buChar char="•"/>
              <a:defRPr kern="1200">
                <a:solidFill>
                  <a:schemeClr val="tx1"/>
                </a:solidFill>
                <a:latin typeface="+mn-lt"/>
                <a:ea typeface="ＭＳ Ｐゴシック" charset="0"/>
                <a:cs typeface="+mn-cs"/>
              </a:defRPr>
            </a:lvl4pPr>
            <a:lvl5pPr marL="3777589" indent="-304747" algn="l" defTabSz="609493" rtl="0" eaLnBrk="0" fontAlgn="base" hangingPunct="0">
              <a:spcBef>
                <a:spcPct val="20000"/>
              </a:spcBef>
              <a:spcAft>
                <a:spcPct val="0"/>
              </a:spcAft>
              <a:buClr>
                <a:srgbClr val="167C3E"/>
              </a:buClr>
              <a:buSzPct val="120000"/>
              <a:buFont typeface="Arial" panose="020B0604020202020204" pitchFamily="34" charset="0"/>
              <a:buChar char="»"/>
              <a:defRPr kern="1200">
                <a:solidFill>
                  <a:schemeClr val="tx1"/>
                </a:solidFill>
                <a:latin typeface="+mn-lt"/>
                <a:ea typeface="ＭＳ Ｐゴシック" charset="0"/>
                <a:cs typeface="+mn-cs"/>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152373" indent="0">
              <a:buNone/>
            </a:pPr>
            <a:r>
              <a:rPr lang="en-US" sz="1500" b="0" i="0" dirty="0" smtClean="0"/>
              <a:t>Employer’s would use the schedules and their own internal information to create their journal entries and allocate to funds that are accounted for on an accrual basis</a:t>
            </a:r>
          </a:p>
          <a:p>
            <a:pPr marL="152373" indent="0">
              <a:buNone/>
            </a:pPr>
            <a:endParaRPr lang="en-US" sz="1600" b="0" dirty="0"/>
          </a:p>
          <a:p>
            <a:pPr marL="152373" indent="0">
              <a:buFont typeface="Lucida Grande" pitchFamily="-84" charset="0"/>
              <a:buNone/>
            </a:pPr>
            <a:endParaRPr lang="en-US" sz="1800" b="0" i="0" dirty="0" smtClean="0"/>
          </a:p>
          <a:p>
            <a:endParaRPr lang="en-US" sz="1800" b="1" i="1" dirty="0" smtClean="0"/>
          </a:p>
        </p:txBody>
      </p:sp>
      <p:sp>
        <p:nvSpPr>
          <p:cNvPr id="3" name="TextBox 2"/>
          <p:cNvSpPr txBox="1"/>
          <p:nvPr/>
        </p:nvSpPr>
        <p:spPr>
          <a:xfrm>
            <a:off x="465137" y="2087077"/>
            <a:ext cx="4800600" cy="1015663"/>
          </a:xfrm>
          <a:prstGeom prst="rect">
            <a:avLst/>
          </a:prstGeom>
          <a:noFill/>
        </p:spPr>
        <p:txBody>
          <a:bodyPr wrap="square" rtlCol="0">
            <a:spAutoFit/>
          </a:bodyPr>
          <a:lstStyle/>
          <a:p>
            <a:pPr marL="152373" indent="0">
              <a:buNone/>
            </a:pPr>
            <a:r>
              <a:rPr lang="en-US" sz="1500" b="0" i="0" dirty="0">
                <a:latin typeface="+mn-lt"/>
                <a:ea typeface="ＭＳ Ｐゴシック" charset="0"/>
                <a:cs typeface="ＭＳ Ｐゴシック" charset="0"/>
              </a:rPr>
              <a:t>	</a:t>
            </a:r>
            <a:r>
              <a:rPr lang="en-US" sz="1500" b="0" i="0" dirty="0" smtClean="0">
                <a:latin typeface="+mn-lt"/>
                <a:ea typeface="ＭＳ Ｐゴシック" charset="0"/>
                <a:cs typeface="ＭＳ Ｐゴシック" charset="0"/>
              </a:rPr>
              <a:t>Share of Collective NPL</a:t>
            </a:r>
          </a:p>
          <a:p>
            <a:pPr marL="152373" indent="0">
              <a:buNone/>
            </a:pPr>
            <a:r>
              <a:rPr lang="en-US" sz="1500" b="0" i="0" dirty="0">
                <a:latin typeface="+mn-lt"/>
                <a:ea typeface="ＭＳ Ｐゴシック" charset="0"/>
                <a:cs typeface="ＭＳ Ｐゴシック" charset="0"/>
              </a:rPr>
              <a:t>	Share of Collective Pension Expense</a:t>
            </a:r>
          </a:p>
          <a:p>
            <a:pPr marL="152373" indent="0">
              <a:buNone/>
            </a:pPr>
            <a:r>
              <a:rPr lang="en-US" sz="1500" b="0" i="0" dirty="0">
                <a:latin typeface="+mn-lt"/>
                <a:ea typeface="ＭＳ Ｐゴシック" charset="0"/>
                <a:cs typeface="ＭＳ Ｐゴシック" charset="0"/>
              </a:rPr>
              <a:t>	Share of Collective Deferrals Outflows</a:t>
            </a:r>
          </a:p>
          <a:p>
            <a:pPr marL="152373" indent="0">
              <a:buNone/>
            </a:pPr>
            <a:r>
              <a:rPr lang="en-US" sz="1500" b="0" i="0" dirty="0">
                <a:latin typeface="+mn-lt"/>
                <a:ea typeface="ＭＳ Ｐゴシック" charset="0"/>
                <a:cs typeface="ＭＳ Ｐゴシック" charset="0"/>
              </a:rPr>
              <a:t>	Share of Collective Deferred Inflows</a:t>
            </a:r>
          </a:p>
        </p:txBody>
      </p:sp>
      <p:sp>
        <p:nvSpPr>
          <p:cNvPr id="8" name="TextBox 7"/>
          <p:cNvSpPr txBox="1"/>
          <p:nvPr/>
        </p:nvSpPr>
        <p:spPr>
          <a:xfrm>
            <a:off x="5493198" y="2087076"/>
            <a:ext cx="6172200" cy="1015663"/>
          </a:xfrm>
          <a:prstGeom prst="rect">
            <a:avLst/>
          </a:prstGeom>
          <a:noFill/>
        </p:spPr>
        <p:txBody>
          <a:bodyPr wrap="square" rtlCol="0">
            <a:spAutoFit/>
          </a:bodyPr>
          <a:lstStyle/>
          <a:p>
            <a:pPr marL="152373" indent="0">
              <a:buNone/>
            </a:pPr>
            <a:r>
              <a:rPr lang="en-US" sz="1500" b="0" i="0" dirty="0">
                <a:latin typeface="+mn-lt"/>
                <a:ea typeface="ＭＳ Ｐゴシック" charset="0"/>
                <a:cs typeface="ＭＳ Ｐゴシック" charset="0"/>
              </a:rPr>
              <a:t>	</a:t>
            </a:r>
            <a:r>
              <a:rPr lang="en-US" sz="1500" b="0" i="0" dirty="0" smtClean="0">
                <a:latin typeface="+mn-lt"/>
                <a:ea typeface="ＭＳ Ｐゴシック" charset="0"/>
                <a:cs typeface="ＭＳ Ｐゴシック" charset="0"/>
              </a:rPr>
              <a:t>Employer Level Deferred Outflows</a:t>
            </a:r>
          </a:p>
          <a:p>
            <a:pPr marL="152373" indent="0">
              <a:buNone/>
            </a:pPr>
            <a:r>
              <a:rPr lang="en-US" sz="1500" b="0" i="0" dirty="0">
                <a:latin typeface="+mn-lt"/>
                <a:ea typeface="ＭＳ Ｐゴシック" charset="0"/>
                <a:cs typeface="ＭＳ Ｐゴシック" charset="0"/>
              </a:rPr>
              <a:t>	</a:t>
            </a:r>
            <a:r>
              <a:rPr lang="en-US" sz="1500" b="0" i="0" dirty="0" smtClean="0">
                <a:latin typeface="+mn-lt"/>
                <a:ea typeface="ＭＳ Ｐゴシック" charset="0"/>
                <a:cs typeface="ＭＳ Ｐゴシック" charset="0"/>
              </a:rPr>
              <a:t>Employer Level Deferred Inflows</a:t>
            </a:r>
          </a:p>
          <a:p>
            <a:pPr marL="152373" indent="0">
              <a:buNone/>
            </a:pPr>
            <a:r>
              <a:rPr lang="en-US" sz="1500" b="0" i="0" dirty="0" smtClean="0">
                <a:latin typeface="+mn-lt"/>
                <a:ea typeface="ＭＳ Ｐゴシック" charset="0"/>
                <a:cs typeface="ＭＳ Ｐゴシック" charset="0"/>
              </a:rPr>
              <a:t>	Amortization of current-year deferrals into pension expense</a:t>
            </a:r>
          </a:p>
          <a:p>
            <a:pPr marL="152373" indent="0">
              <a:buNone/>
            </a:pPr>
            <a:r>
              <a:rPr lang="en-US" sz="1500" b="0" i="0" dirty="0">
                <a:latin typeface="+mn-lt"/>
                <a:ea typeface="ＭＳ Ｐゴシック" charset="0"/>
                <a:cs typeface="ＭＳ Ｐゴシック" charset="0"/>
              </a:rPr>
              <a:t>	</a:t>
            </a:r>
            <a:r>
              <a:rPr lang="en-US" sz="1500" b="0" i="0" dirty="0" smtClean="0">
                <a:latin typeface="+mn-lt"/>
                <a:ea typeface="ＭＳ Ｐゴシック" charset="0"/>
                <a:cs typeface="ＭＳ Ｐゴシック" charset="0"/>
              </a:rPr>
              <a:t>Amortization of past deferral balances into pension expense</a:t>
            </a:r>
            <a:endParaRPr lang="en-US" sz="1500" b="0" i="0" dirty="0">
              <a:latin typeface="+mn-lt"/>
              <a:ea typeface="ＭＳ Ｐゴシック" charset="0"/>
              <a:cs typeface="ＭＳ Ｐゴシック" charset="0"/>
            </a:endParaRPr>
          </a:p>
        </p:txBody>
      </p:sp>
      <p:sp>
        <p:nvSpPr>
          <p:cNvPr id="4" name="Rectangle 3"/>
          <p:cNvSpPr/>
          <p:nvPr/>
        </p:nvSpPr>
        <p:spPr>
          <a:xfrm>
            <a:off x="687060" y="3505200"/>
            <a:ext cx="11125200" cy="323165"/>
          </a:xfrm>
          <a:prstGeom prst="rect">
            <a:avLst/>
          </a:prstGeom>
        </p:spPr>
        <p:txBody>
          <a:bodyPr wrap="square">
            <a:spAutoFit/>
          </a:bodyPr>
          <a:lstStyle/>
          <a:p>
            <a:pPr marL="152373"/>
            <a:r>
              <a:rPr lang="en-US" sz="1500" b="0" i="0" dirty="0" smtClean="0">
                <a:latin typeface="+mn-lt"/>
                <a:ea typeface="ＭＳ Ｐゴシック" charset="0"/>
                <a:cs typeface="ＭＳ Ｐゴシック" charset="0"/>
              </a:rPr>
              <a:t>Employer’s use the contribution reconciliation spreadsheets as support for their allocation percentages</a:t>
            </a:r>
            <a:endParaRPr lang="en-US" sz="1500" b="0" i="0" dirty="0">
              <a:latin typeface="+mn-lt"/>
              <a:ea typeface="ＭＳ Ｐゴシック" charset="0"/>
              <a:cs typeface="ＭＳ Ｐゴシック" charset="0"/>
            </a:endParaRPr>
          </a:p>
        </p:txBody>
      </p:sp>
      <p:sp>
        <p:nvSpPr>
          <p:cNvPr id="5" name="Rectangle 4"/>
          <p:cNvSpPr/>
          <p:nvPr/>
        </p:nvSpPr>
        <p:spPr>
          <a:xfrm>
            <a:off x="693737" y="4502141"/>
            <a:ext cx="10422754" cy="553998"/>
          </a:xfrm>
          <a:prstGeom prst="rect">
            <a:avLst/>
          </a:prstGeom>
        </p:spPr>
        <p:txBody>
          <a:bodyPr wrap="square">
            <a:spAutoFit/>
          </a:bodyPr>
          <a:lstStyle/>
          <a:p>
            <a:pPr marL="152373"/>
            <a:r>
              <a:rPr lang="en-US" sz="1500" b="0" i="0" dirty="0" smtClean="0">
                <a:latin typeface="+mn-lt"/>
                <a:ea typeface="ＭＳ Ｐゴシック" charset="0"/>
                <a:cs typeface="ＭＳ Ｐゴシック" charset="0"/>
              </a:rPr>
              <a:t>Employer’s </a:t>
            </a:r>
            <a:r>
              <a:rPr lang="en-US" sz="1500" b="0" i="0" dirty="0">
                <a:ea typeface="ＭＳ Ｐゴシック" charset="0"/>
                <a:cs typeface="ＭＳ Ｐゴシック" charset="0"/>
              </a:rPr>
              <a:t>use the sample footnote disclosures provided by PERA and reviewed by the OSA as a starting point for their disclosures</a:t>
            </a:r>
          </a:p>
        </p:txBody>
      </p:sp>
      <p:sp>
        <p:nvSpPr>
          <p:cNvPr id="9" name="Slide Number Placeholder 1"/>
          <p:cNvSpPr txBox="1">
            <a:spLocks/>
          </p:cNvSpPr>
          <p:nvPr/>
        </p:nvSpPr>
        <p:spPr>
          <a:xfrm>
            <a:off x="160337" y="6179245"/>
            <a:ext cx="399191"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1" i="1" kern="1200">
                <a:solidFill>
                  <a:schemeClr val="tx1">
                    <a:tint val="75000"/>
                  </a:schemeClr>
                </a:solidFill>
                <a:latin typeface="Arial" charset="0"/>
                <a:ea typeface="+mn-ea"/>
                <a:cs typeface="+mn-cs"/>
              </a:defRPr>
            </a:lvl1pPr>
            <a:lvl2pPr marL="609493" algn="l" rtl="0" fontAlgn="base">
              <a:spcBef>
                <a:spcPct val="0"/>
              </a:spcBef>
              <a:spcAft>
                <a:spcPct val="0"/>
              </a:spcAft>
              <a:defRPr sz="1900" b="1" i="1" kern="1200">
                <a:solidFill>
                  <a:schemeClr val="tx1"/>
                </a:solidFill>
                <a:latin typeface="Arial" charset="0"/>
                <a:ea typeface="+mn-ea"/>
                <a:cs typeface="+mn-cs"/>
              </a:defRPr>
            </a:lvl2pPr>
            <a:lvl3pPr marL="1218987" algn="l" rtl="0" fontAlgn="base">
              <a:spcBef>
                <a:spcPct val="0"/>
              </a:spcBef>
              <a:spcAft>
                <a:spcPct val="0"/>
              </a:spcAft>
              <a:defRPr sz="1900" b="1" i="1" kern="1200">
                <a:solidFill>
                  <a:schemeClr val="tx1"/>
                </a:solidFill>
                <a:latin typeface="Arial" charset="0"/>
                <a:ea typeface="+mn-ea"/>
                <a:cs typeface="+mn-cs"/>
              </a:defRPr>
            </a:lvl3pPr>
            <a:lvl4pPr marL="1828480" algn="l" rtl="0" fontAlgn="base">
              <a:spcBef>
                <a:spcPct val="0"/>
              </a:spcBef>
              <a:spcAft>
                <a:spcPct val="0"/>
              </a:spcAft>
              <a:defRPr sz="1900" b="1" i="1" kern="1200">
                <a:solidFill>
                  <a:schemeClr val="tx1"/>
                </a:solidFill>
                <a:latin typeface="Arial" charset="0"/>
                <a:ea typeface="+mn-ea"/>
                <a:cs typeface="+mn-cs"/>
              </a:defRPr>
            </a:lvl4pPr>
            <a:lvl5pPr marL="2437973" algn="l" rtl="0" fontAlgn="base">
              <a:spcBef>
                <a:spcPct val="0"/>
              </a:spcBef>
              <a:spcAft>
                <a:spcPct val="0"/>
              </a:spcAft>
              <a:defRPr sz="1900" b="1" i="1" kern="1200">
                <a:solidFill>
                  <a:schemeClr val="tx1"/>
                </a:solidFill>
                <a:latin typeface="Arial" charset="0"/>
                <a:ea typeface="+mn-ea"/>
                <a:cs typeface="+mn-cs"/>
              </a:defRPr>
            </a:lvl5pPr>
            <a:lvl6pPr marL="3047467" algn="l" defTabSz="1218987" rtl="0" eaLnBrk="1" latinLnBrk="0" hangingPunct="1">
              <a:defRPr sz="1900" b="1" i="1" kern="1200">
                <a:solidFill>
                  <a:schemeClr val="tx1"/>
                </a:solidFill>
                <a:latin typeface="Arial" charset="0"/>
                <a:ea typeface="+mn-ea"/>
                <a:cs typeface="+mn-cs"/>
              </a:defRPr>
            </a:lvl6pPr>
            <a:lvl7pPr marL="3656960" algn="l" defTabSz="1218987" rtl="0" eaLnBrk="1" latinLnBrk="0" hangingPunct="1">
              <a:defRPr sz="1900" b="1" i="1" kern="1200">
                <a:solidFill>
                  <a:schemeClr val="tx1"/>
                </a:solidFill>
                <a:latin typeface="Arial" charset="0"/>
                <a:ea typeface="+mn-ea"/>
                <a:cs typeface="+mn-cs"/>
              </a:defRPr>
            </a:lvl7pPr>
            <a:lvl8pPr marL="4266453" algn="l" defTabSz="1218987" rtl="0" eaLnBrk="1" latinLnBrk="0" hangingPunct="1">
              <a:defRPr sz="1900" b="1" i="1" kern="1200">
                <a:solidFill>
                  <a:schemeClr val="tx1"/>
                </a:solidFill>
                <a:latin typeface="Arial" charset="0"/>
                <a:ea typeface="+mn-ea"/>
                <a:cs typeface="+mn-cs"/>
              </a:defRPr>
            </a:lvl8pPr>
            <a:lvl9pPr marL="4875947" algn="l" defTabSz="1218987" rtl="0" eaLnBrk="1" latinLnBrk="0" hangingPunct="1">
              <a:defRPr sz="1900" b="1" i="1" kern="1200">
                <a:solidFill>
                  <a:schemeClr val="tx1"/>
                </a:solidFill>
                <a:latin typeface="Arial" charset="0"/>
                <a:ea typeface="+mn-ea"/>
                <a:cs typeface="+mn-cs"/>
              </a:defRPr>
            </a:lvl9pPr>
          </a:lstStyle>
          <a:p>
            <a:fld id="{A027653F-A942-4F85-9041-AB37AFC50FFD}" type="slidenum">
              <a:rPr lang="en-US" smtClean="0"/>
              <a:pPr/>
              <a:t>18</a:t>
            </a:fld>
            <a:endParaRPr lang="en-US" dirty="0"/>
          </a:p>
        </p:txBody>
      </p:sp>
    </p:spTree>
    <p:extLst>
      <p:ext uri="{BB962C8B-B14F-4D97-AF65-F5344CB8AC3E}">
        <p14:creationId xmlns:p14="http://schemas.microsoft.com/office/powerpoint/2010/main" val="7058735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37" y="179086"/>
            <a:ext cx="8811986" cy="914400"/>
          </a:xfrm>
        </p:spPr>
        <p:txBody>
          <a:bodyPr>
            <a:noAutofit/>
          </a:bodyPr>
          <a:lstStyle/>
          <a:p>
            <a:pPr marL="152373" indent="0">
              <a:buNone/>
            </a:pPr>
            <a:r>
              <a:rPr lang="en-US" sz="2800" dirty="0"/>
              <a:t>General overview of SB 18-200</a:t>
            </a:r>
          </a:p>
        </p:txBody>
      </p:sp>
      <p:grpSp>
        <p:nvGrpSpPr>
          <p:cNvPr id="40" name="Group 39"/>
          <p:cNvGrpSpPr/>
          <p:nvPr/>
        </p:nvGrpSpPr>
        <p:grpSpPr>
          <a:xfrm>
            <a:off x="2979737" y="1371600"/>
            <a:ext cx="6630652" cy="1182319"/>
            <a:chOff x="684548" y="1134898"/>
            <a:chExt cx="6630652" cy="1182319"/>
          </a:xfrm>
        </p:grpSpPr>
        <p:sp>
          <p:nvSpPr>
            <p:cNvPr id="24" name="Round Diagonal Corner Rectangle 23"/>
            <p:cNvSpPr/>
            <p:nvPr/>
          </p:nvSpPr>
          <p:spPr>
            <a:xfrm>
              <a:off x="1690000" y="1134898"/>
              <a:ext cx="5625200" cy="1182319"/>
            </a:xfrm>
            <a:prstGeom prst="round2DiagRect">
              <a:avLst/>
            </a:prstGeom>
            <a:solidFill>
              <a:schemeClr val="bg2">
                <a:alpha val="85098"/>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033068" y="1433669"/>
              <a:ext cx="5135137"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Increase Contributions</a:t>
              </a:r>
            </a:p>
          </p:txBody>
        </p:sp>
        <p:grpSp>
          <p:nvGrpSpPr>
            <p:cNvPr id="39" name="Group 38"/>
            <p:cNvGrpSpPr/>
            <p:nvPr/>
          </p:nvGrpSpPr>
          <p:grpSpPr>
            <a:xfrm>
              <a:off x="684548" y="1134898"/>
              <a:ext cx="1187073" cy="1182319"/>
              <a:chOff x="684548" y="1134898"/>
              <a:chExt cx="1187073" cy="1182319"/>
            </a:xfrm>
          </p:grpSpPr>
          <p:sp>
            <p:nvSpPr>
              <p:cNvPr id="17" name="Rounded Rectangle 16"/>
              <p:cNvSpPr/>
              <p:nvPr/>
            </p:nvSpPr>
            <p:spPr>
              <a:xfrm>
                <a:off x="684548" y="1134898"/>
                <a:ext cx="1187073" cy="1182319"/>
              </a:xfrm>
              <a:prstGeom prst="roundRect">
                <a:avLst/>
              </a:prstGeom>
              <a:solidFill>
                <a:schemeClr val="accent1"/>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pic>
            <p:nvPicPr>
              <p:cNvPr id="3077" name="Picture 5" descr="P:\Creative\Linda\GraphicsforPresentations\man holding mone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501" y="1262914"/>
                <a:ext cx="634387" cy="926932"/>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37" name="Group 36"/>
          <p:cNvGrpSpPr/>
          <p:nvPr/>
        </p:nvGrpSpPr>
        <p:grpSpPr>
          <a:xfrm>
            <a:off x="2979739" y="2636438"/>
            <a:ext cx="6630651" cy="1187073"/>
            <a:chOff x="684549" y="2614192"/>
            <a:chExt cx="6630651" cy="1187073"/>
          </a:xfrm>
        </p:grpSpPr>
        <p:sp>
          <p:nvSpPr>
            <p:cNvPr id="25" name="Round Diagonal Corner Rectangle 24"/>
            <p:cNvSpPr/>
            <p:nvPr/>
          </p:nvSpPr>
          <p:spPr>
            <a:xfrm>
              <a:off x="1625888" y="2614192"/>
              <a:ext cx="5689312" cy="1187073"/>
            </a:xfrm>
            <a:prstGeom prst="round2DiagRect">
              <a:avLst/>
            </a:prstGeom>
            <a:solidFill>
              <a:schemeClr val="bg2">
                <a:alpha val="85098"/>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069912" y="2915340"/>
              <a:ext cx="4153511"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Modify Benefits</a:t>
              </a:r>
            </a:p>
          </p:txBody>
        </p:sp>
        <p:grpSp>
          <p:nvGrpSpPr>
            <p:cNvPr id="19" name="Group 18"/>
            <p:cNvGrpSpPr/>
            <p:nvPr/>
          </p:nvGrpSpPr>
          <p:grpSpPr>
            <a:xfrm>
              <a:off x="684549" y="2619000"/>
              <a:ext cx="1187073" cy="1182265"/>
              <a:chOff x="684549" y="2619000"/>
              <a:chExt cx="1187073" cy="1182265"/>
            </a:xfrm>
          </p:grpSpPr>
          <p:sp>
            <p:nvSpPr>
              <p:cNvPr id="18" name="Rounded Rectangle 17"/>
              <p:cNvSpPr/>
              <p:nvPr/>
            </p:nvSpPr>
            <p:spPr>
              <a:xfrm>
                <a:off x="684549" y="2619000"/>
                <a:ext cx="1187073" cy="1182265"/>
              </a:xfrm>
              <a:prstGeom prst="roundRect">
                <a:avLst/>
              </a:prstGeom>
              <a:solidFill>
                <a:schemeClr val="accent4"/>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pic>
            <p:nvPicPr>
              <p:cNvPr id="3075" name="Picture 3" descr="P:\Creative\Linda\GraphicsforPresentations\calculat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0542" y="2834267"/>
                <a:ext cx="535086" cy="804443"/>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1" name="Group 40"/>
          <p:cNvGrpSpPr/>
          <p:nvPr/>
        </p:nvGrpSpPr>
        <p:grpSpPr>
          <a:xfrm>
            <a:off x="2987979" y="5206795"/>
            <a:ext cx="6622413" cy="1187074"/>
            <a:chOff x="1226187" y="5442326"/>
            <a:chExt cx="6622413" cy="1187074"/>
          </a:xfrm>
        </p:grpSpPr>
        <p:grpSp>
          <p:nvGrpSpPr>
            <p:cNvPr id="20" name="Group 19"/>
            <p:cNvGrpSpPr/>
            <p:nvPr/>
          </p:nvGrpSpPr>
          <p:grpSpPr>
            <a:xfrm>
              <a:off x="1226187" y="5442326"/>
              <a:ext cx="6622413" cy="1187074"/>
              <a:chOff x="692789" y="5434224"/>
              <a:chExt cx="6622413" cy="1187074"/>
            </a:xfrm>
          </p:grpSpPr>
          <p:sp>
            <p:nvSpPr>
              <p:cNvPr id="30" name="Round Diagonal Corner Rectangle 29"/>
              <p:cNvSpPr/>
              <p:nvPr/>
            </p:nvSpPr>
            <p:spPr>
              <a:xfrm>
                <a:off x="1574367" y="5434224"/>
                <a:ext cx="5740834" cy="1187074"/>
              </a:xfrm>
              <a:prstGeom prst="round2DiagRect">
                <a:avLst/>
              </a:prstGeom>
              <a:solidFill>
                <a:schemeClr val="bg2">
                  <a:alpha val="85098"/>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2016816" y="5582670"/>
                <a:ext cx="5298386"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Automatic Adjustment Provision</a:t>
                </a:r>
                <a:endParaRPr lang="en-US" sz="2400" dirty="0">
                  <a:latin typeface="Arial" panose="020B0604020202020204" pitchFamily="34" charset="0"/>
                  <a:cs typeface="Arial" panose="020B0604020202020204" pitchFamily="34" charset="0"/>
                </a:endParaRPr>
              </a:p>
            </p:txBody>
          </p:sp>
          <p:sp>
            <p:nvSpPr>
              <p:cNvPr id="35" name="Rounded Rectangle 34"/>
              <p:cNvSpPr/>
              <p:nvPr/>
            </p:nvSpPr>
            <p:spPr>
              <a:xfrm>
                <a:off x="692789" y="5434224"/>
                <a:ext cx="1157939" cy="1187073"/>
              </a:xfrm>
              <a:prstGeom prst="roundRect">
                <a:avLst/>
              </a:prstGeom>
              <a:solidFill>
                <a:schemeClr val="tx2"/>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grpSp>
        <p:pic>
          <p:nvPicPr>
            <p:cNvPr id="36" name="Picture 2" descr="P:\Creative\Linda\GraphicsforPresentations\Gear with coin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30861" y="5627266"/>
              <a:ext cx="761244" cy="8015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2987978" y="3916421"/>
            <a:ext cx="6622412" cy="1187073"/>
            <a:chOff x="692789" y="4034456"/>
            <a:chExt cx="6622412" cy="1187073"/>
          </a:xfrm>
        </p:grpSpPr>
        <p:sp>
          <p:nvSpPr>
            <p:cNvPr id="12" name="Round Diagonal Corner Rectangle 11"/>
            <p:cNvSpPr/>
            <p:nvPr/>
          </p:nvSpPr>
          <p:spPr>
            <a:xfrm>
              <a:off x="1625889" y="4064218"/>
              <a:ext cx="5689312" cy="1157311"/>
            </a:xfrm>
            <a:prstGeom prst="round2DiagRect">
              <a:avLst/>
            </a:prstGeom>
            <a:solidFill>
              <a:schemeClr val="bg2">
                <a:alpha val="85098"/>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2016815" y="4144311"/>
              <a:ext cx="5298386"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Align Contributions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With Benefits</a:t>
              </a:r>
              <a:endParaRPr lang="en-US" sz="2400" dirty="0">
                <a:latin typeface="Arial" panose="020B0604020202020204" pitchFamily="34" charset="0"/>
                <a:cs typeface="Arial" panose="020B0604020202020204" pitchFamily="34" charset="0"/>
              </a:endParaRPr>
            </a:p>
          </p:txBody>
        </p:sp>
        <p:grpSp>
          <p:nvGrpSpPr>
            <p:cNvPr id="8" name="Group 7"/>
            <p:cNvGrpSpPr/>
            <p:nvPr/>
          </p:nvGrpSpPr>
          <p:grpSpPr>
            <a:xfrm>
              <a:off x="692789" y="4034456"/>
              <a:ext cx="1187073" cy="1187073"/>
              <a:chOff x="2368024" y="1180818"/>
              <a:chExt cx="2667000" cy="2667000"/>
            </a:xfrm>
          </p:grpSpPr>
          <p:sp>
            <p:nvSpPr>
              <p:cNvPr id="3" name="Rounded Rectangle 2"/>
              <p:cNvSpPr/>
              <p:nvPr/>
            </p:nvSpPr>
            <p:spPr>
              <a:xfrm>
                <a:off x="2368024" y="1180818"/>
                <a:ext cx="2667000" cy="26670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pic>
            <p:nvPicPr>
              <p:cNvPr id="3076" name="Picture 4" descr="P:\Creative\Linda\GraphicsforPresentations\scal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72824" y="1618650"/>
                <a:ext cx="2057400" cy="1772952"/>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7" name="Slide Number Placeholder 1"/>
          <p:cNvSpPr txBox="1">
            <a:spLocks/>
          </p:cNvSpPr>
          <p:nvPr/>
        </p:nvSpPr>
        <p:spPr>
          <a:xfrm>
            <a:off x="160337" y="6179245"/>
            <a:ext cx="399191"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1" i="1" kern="1200">
                <a:solidFill>
                  <a:schemeClr val="tx1">
                    <a:tint val="75000"/>
                  </a:schemeClr>
                </a:solidFill>
                <a:latin typeface="Arial" charset="0"/>
                <a:ea typeface="+mn-ea"/>
                <a:cs typeface="+mn-cs"/>
              </a:defRPr>
            </a:lvl1pPr>
            <a:lvl2pPr marL="609493" algn="l" rtl="0" fontAlgn="base">
              <a:spcBef>
                <a:spcPct val="0"/>
              </a:spcBef>
              <a:spcAft>
                <a:spcPct val="0"/>
              </a:spcAft>
              <a:defRPr sz="1900" b="1" i="1" kern="1200">
                <a:solidFill>
                  <a:schemeClr val="tx1"/>
                </a:solidFill>
                <a:latin typeface="Arial" charset="0"/>
                <a:ea typeface="+mn-ea"/>
                <a:cs typeface="+mn-cs"/>
              </a:defRPr>
            </a:lvl2pPr>
            <a:lvl3pPr marL="1218987" algn="l" rtl="0" fontAlgn="base">
              <a:spcBef>
                <a:spcPct val="0"/>
              </a:spcBef>
              <a:spcAft>
                <a:spcPct val="0"/>
              </a:spcAft>
              <a:defRPr sz="1900" b="1" i="1" kern="1200">
                <a:solidFill>
                  <a:schemeClr val="tx1"/>
                </a:solidFill>
                <a:latin typeface="Arial" charset="0"/>
                <a:ea typeface="+mn-ea"/>
                <a:cs typeface="+mn-cs"/>
              </a:defRPr>
            </a:lvl3pPr>
            <a:lvl4pPr marL="1828480" algn="l" rtl="0" fontAlgn="base">
              <a:spcBef>
                <a:spcPct val="0"/>
              </a:spcBef>
              <a:spcAft>
                <a:spcPct val="0"/>
              </a:spcAft>
              <a:defRPr sz="1900" b="1" i="1" kern="1200">
                <a:solidFill>
                  <a:schemeClr val="tx1"/>
                </a:solidFill>
                <a:latin typeface="Arial" charset="0"/>
                <a:ea typeface="+mn-ea"/>
                <a:cs typeface="+mn-cs"/>
              </a:defRPr>
            </a:lvl4pPr>
            <a:lvl5pPr marL="2437973" algn="l" rtl="0" fontAlgn="base">
              <a:spcBef>
                <a:spcPct val="0"/>
              </a:spcBef>
              <a:spcAft>
                <a:spcPct val="0"/>
              </a:spcAft>
              <a:defRPr sz="1900" b="1" i="1" kern="1200">
                <a:solidFill>
                  <a:schemeClr val="tx1"/>
                </a:solidFill>
                <a:latin typeface="Arial" charset="0"/>
                <a:ea typeface="+mn-ea"/>
                <a:cs typeface="+mn-cs"/>
              </a:defRPr>
            </a:lvl5pPr>
            <a:lvl6pPr marL="3047467" algn="l" defTabSz="1218987" rtl="0" eaLnBrk="1" latinLnBrk="0" hangingPunct="1">
              <a:defRPr sz="1900" b="1" i="1" kern="1200">
                <a:solidFill>
                  <a:schemeClr val="tx1"/>
                </a:solidFill>
                <a:latin typeface="Arial" charset="0"/>
                <a:ea typeface="+mn-ea"/>
                <a:cs typeface="+mn-cs"/>
              </a:defRPr>
            </a:lvl6pPr>
            <a:lvl7pPr marL="3656960" algn="l" defTabSz="1218987" rtl="0" eaLnBrk="1" latinLnBrk="0" hangingPunct="1">
              <a:defRPr sz="1900" b="1" i="1" kern="1200">
                <a:solidFill>
                  <a:schemeClr val="tx1"/>
                </a:solidFill>
                <a:latin typeface="Arial" charset="0"/>
                <a:ea typeface="+mn-ea"/>
                <a:cs typeface="+mn-cs"/>
              </a:defRPr>
            </a:lvl7pPr>
            <a:lvl8pPr marL="4266453" algn="l" defTabSz="1218987" rtl="0" eaLnBrk="1" latinLnBrk="0" hangingPunct="1">
              <a:defRPr sz="1900" b="1" i="1" kern="1200">
                <a:solidFill>
                  <a:schemeClr val="tx1"/>
                </a:solidFill>
                <a:latin typeface="Arial" charset="0"/>
                <a:ea typeface="+mn-ea"/>
                <a:cs typeface="+mn-cs"/>
              </a:defRPr>
            </a:lvl8pPr>
            <a:lvl9pPr marL="4875947" algn="l" defTabSz="1218987" rtl="0" eaLnBrk="1" latinLnBrk="0" hangingPunct="1">
              <a:defRPr sz="1900" b="1" i="1" kern="1200">
                <a:solidFill>
                  <a:schemeClr val="tx1"/>
                </a:solidFill>
                <a:latin typeface="Arial" charset="0"/>
                <a:ea typeface="+mn-ea"/>
                <a:cs typeface="+mn-cs"/>
              </a:defRPr>
            </a:lvl9pPr>
          </a:lstStyle>
          <a:p>
            <a:fld id="{A027653F-A942-4F85-9041-AB37AFC50FFD}" type="slidenum">
              <a:rPr lang="en-US" smtClean="0"/>
              <a:pPr/>
              <a:t>19</a:t>
            </a:fld>
            <a:endParaRPr lang="en-US" dirty="0"/>
          </a:p>
        </p:txBody>
      </p:sp>
    </p:spTree>
    <p:extLst>
      <p:ext uri="{BB962C8B-B14F-4D97-AF65-F5344CB8AC3E}">
        <p14:creationId xmlns:p14="http://schemas.microsoft.com/office/powerpoint/2010/main" val="819510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3337" y="1752600"/>
            <a:ext cx="9469581" cy="4244979"/>
          </a:xfrm>
        </p:spPr>
        <p:txBody>
          <a:bodyPr/>
          <a:lstStyle/>
          <a:p>
            <a:pPr marL="152373" indent="0">
              <a:buNone/>
            </a:pPr>
            <a:r>
              <a:rPr lang="en-US" dirty="0"/>
              <a:t> </a:t>
            </a:r>
          </a:p>
          <a:p>
            <a:pPr marL="152373" indent="0">
              <a:buNone/>
            </a:pPr>
            <a:r>
              <a:rPr lang="en-US" dirty="0"/>
              <a:t>This publication is intended for informational/educational purposes only and should not be used to replace the advice of a qualified professional. It is not intended to be a substitute for professional advice, whether actuarial, accounting, legal, or otherwise. While efforts are made to verify the information presented, PERA does not guarantee the accuracy or completeness of the information. PERA owns the rights to this publication and it may not be reproduced, republished, or re‐disseminated in any manner without the prior written consent of PERA. PERA cannot be held liable for any information provided in this publication.</a:t>
            </a:r>
          </a:p>
        </p:txBody>
      </p:sp>
    </p:spTree>
    <p:extLst>
      <p:ext uri="{BB962C8B-B14F-4D97-AF65-F5344CB8AC3E}">
        <p14:creationId xmlns:p14="http://schemas.microsoft.com/office/powerpoint/2010/main" val="5773428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ontent Placeholder 8"/>
          <p:cNvSpPr txBox="1">
            <a:spLocks/>
          </p:cNvSpPr>
          <p:nvPr/>
        </p:nvSpPr>
        <p:spPr>
          <a:xfrm>
            <a:off x="160337" y="206437"/>
            <a:ext cx="9008917" cy="1009508"/>
          </a:xfrm>
          <a:prstGeom prst="rect">
            <a:avLst/>
          </a:prstGeom>
        </p:spPr>
        <p:txBody>
          <a:bodyPr anchor="ctr"/>
          <a:lstStyle>
            <a:lvl1pPr marL="342900" indent="-228600" algn="l" defTabSz="457200" rtl="0" eaLnBrk="0" fontAlgn="base" hangingPunct="0">
              <a:spcBef>
                <a:spcPct val="20000"/>
              </a:spcBef>
              <a:spcAft>
                <a:spcPts val="0"/>
              </a:spcAft>
              <a:buClr>
                <a:srgbClr val="00793A"/>
              </a:buClr>
              <a:buSzPct val="120000"/>
              <a:buFont typeface="Lucida Grande" pitchFamily="-84" charset="0"/>
              <a:buChar char="»"/>
              <a:defRPr kern="1200">
                <a:solidFill>
                  <a:schemeClr val="tx1"/>
                </a:solidFill>
                <a:latin typeface="+mn-lt"/>
                <a:ea typeface="ＭＳ Ｐゴシック" charset="0"/>
                <a:cs typeface="ＭＳ Ｐゴシック" charset="0"/>
              </a:defRPr>
            </a:lvl1pPr>
            <a:lvl2pPr marL="914400" indent="-282575" algn="l" defTabSz="457200" rtl="0" eaLnBrk="0" fontAlgn="base" hangingPunct="0">
              <a:spcBef>
                <a:spcPct val="20000"/>
              </a:spcBef>
              <a:spcAft>
                <a:spcPct val="0"/>
              </a:spcAft>
              <a:buClr>
                <a:srgbClr val="94C93C"/>
              </a:buClr>
              <a:buSzPct val="120000"/>
              <a:buFont typeface="Arial" pitchFamily="34" charset="0"/>
              <a:buChar char="•"/>
              <a:defRPr kern="1200">
                <a:solidFill>
                  <a:schemeClr val="tx1"/>
                </a:solidFill>
                <a:latin typeface="+mn-lt"/>
                <a:ea typeface="ＭＳ Ｐゴシック" charset="0"/>
                <a:cs typeface="+mn-cs"/>
              </a:defRPr>
            </a:lvl2pPr>
            <a:lvl3pPr marL="1554163" indent="-228600" algn="l" defTabSz="457200" rtl="0" eaLnBrk="0" fontAlgn="base" hangingPunct="0">
              <a:spcBef>
                <a:spcPct val="20000"/>
              </a:spcBef>
              <a:spcAft>
                <a:spcPct val="0"/>
              </a:spcAft>
              <a:buClr>
                <a:srgbClr val="0088A4"/>
              </a:buClr>
              <a:buSzPct val="120000"/>
              <a:buFont typeface="Arial" panose="020B0604020202020204" pitchFamily="34" charset="0"/>
              <a:buChar char="»"/>
              <a:defRPr kern="1200">
                <a:solidFill>
                  <a:schemeClr val="tx1"/>
                </a:solidFill>
                <a:latin typeface="+mn-lt"/>
                <a:ea typeface="ＭＳ Ｐゴシック" charset="0"/>
                <a:cs typeface="+mn-cs"/>
              </a:defRPr>
            </a:lvl3pPr>
            <a:lvl4pPr marL="2193925" indent="-228600" algn="l" defTabSz="457200" rtl="0" eaLnBrk="0" fontAlgn="base" hangingPunct="0">
              <a:spcBef>
                <a:spcPct val="20000"/>
              </a:spcBef>
              <a:spcAft>
                <a:spcPct val="0"/>
              </a:spcAft>
              <a:buClr>
                <a:srgbClr val="4D4D4F"/>
              </a:buClr>
              <a:buSzPct val="120000"/>
              <a:buFont typeface="Arial" panose="020B0604020202020204" pitchFamily="34" charset="0"/>
              <a:buChar char="•"/>
              <a:defRPr kern="1200">
                <a:solidFill>
                  <a:schemeClr val="tx1"/>
                </a:solidFill>
                <a:latin typeface="+mn-lt"/>
                <a:ea typeface="ＭＳ Ｐゴシック" charset="0"/>
                <a:cs typeface="+mn-cs"/>
              </a:defRPr>
            </a:lvl4pPr>
            <a:lvl5pPr marL="2833688" indent="-228600" algn="l" defTabSz="457200" rtl="0" eaLnBrk="0" fontAlgn="base" hangingPunct="0">
              <a:spcBef>
                <a:spcPct val="20000"/>
              </a:spcBef>
              <a:spcAft>
                <a:spcPct val="0"/>
              </a:spcAft>
              <a:buClr>
                <a:srgbClr val="167C3E"/>
              </a:buClr>
              <a:buSzPct val="120000"/>
              <a:buFont typeface="Arial" panose="020B0604020202020204" pitchFamily="34" charset="0"/>
              <a:buChar char="»"/>
              <a:defRPr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4300" indent="0">
              <a:buNone/>
            </a:pPr>
            <a:r>
              <a:rPr lang="en-US" sz="2800" i="0" dirty="0">
                <a:solidFill>
                  <a:schemeClr val="bg1"/>
                </a:solidFill>
                <a:latin typeface="+mj-lt"/>
              </a:rPr>
              <a:t>Overview of </a:t>
            </a:r>
            <a:r>
              <a:rPr lang="en-US" sz="2800" i="0" dirty="0" smtClean="0">
                <a:solidFill>
                  <a:schemeClr val="bg1"/>
                </a:solidFill>
                <a:latin typeface="+mj-lt"/>
              </a:rPr>
              <a:t>changes </a:t>
            </a:r>
            <a:r>
              <a:rPr lang="en-US" sz="2800" i="0" dirty="0">
                <a:solidFill>
                  <a:schemeClr val="bg1"/>
                </a:solidFill>
                <a:latin typeface="+mj-lt"/>
              </a:rPr>
              <a:t>in 2018</a:t>
            </a:r>
          </a:p>
        </p:txBody>
      </p:sp>
      <p:sp>
        <p:nvSpPr>
          <p:cNvPr id="51" name="Rectangle 50"/>
          <p:cNvSpPr/>
          <p:nvPr/>
        </p:nvSpPr>
        <p:spPr>
          <a:xfrm>
            <a:off x="8636730" y="5290467"/>
            <a:ext cx="3006663" cy="830997"/>
          </a:xfrm>
          <a:prstGeom prst="rect">
            <a:avLst/>
          </a:prstGeom>
        </p:spPr>
        <p:txBody>
          <a:bodyPr wrap="square">
            <a:spAutoFit/>
          </a:bodyPr>
          <a:lstStyle/>
          <a:p>
            <a:pPr marL="342900" indent="-342900">
              <a:buFont typeface="Arial" panose="020B0604020202020204" pitchFamily="34" charset="0"/>
              <a:buChar char="•"/>
              <a:defRPr/>
            </a:pPr>
            <a:endParaRPr lang="en-US" sz="2000" dirty="0">
              <a:solidFill>
                <a:prstClr val="black"/>
              </a:solidFill>
            </a:endParaRPr>
          </a:p>
          <a:p>
            <a:pPr algn="ctr">
              <a:defRPr/>
            </a:pPr>
            <a:endParaRPr lang="en-US" sz="2800" dirty="0">
              <a:solidFill>
                <a:prstClr val="black"/>
              </a:solidFill>
            </a:endParaRPr>
          </a:p>
        </p:txBody>
      </p:sp>
      <p:grpSp>
        <p:nvGrpSpPr>
          <p:cNvPr id="3" name="Group 2"/>
          <p:cNvGrpSpPr/>
          <p:nvPr/>
        </p:nvGrpSpPr>
        <p:grpSpPr>
          <a:xfrm>
            <a:off x="2279090" y="3256638"/>
            <a:ext cx="7649694" cy="941821"/>
            <a:chOff x="5475207" y="2881151"/>
            <a:chExt cx="3411219" cy="1409694"/>
          </a:xfrm>
          <a:effectLst/>
        </p:grpSpPr>
        <p:sp>
          <p:nvSpPr>
            <p:cNvPr id="70" name="Rounded Rectangle 69"/>
            <p:cNvSpPr/>
            <p:nvPr/>
          </p:nvSpPr>
          <p:spPr>
            <a:xfrm>
              <a:off x="5475207" y="3235655"/>
              <a:ext cx="3411215" cy="1055190"/>
            </a:xfrm>
            <a:prstGeom prst="roundRect">
              <a:avLst/>
            </a:prstGeom>
            <a:solidFill>
              <a:schemeClr val="bg2"/>
            </a:solidFill>
            <a:ln w="38100">
              <a:solidFill>
                <a:schemeClr val="accent4"/>
              </a:solidFill>
            </a:ln>
            <a:effectLst/>
          </p:spPr>
          <p:style>
            <a:lnRef idx="1">
              <a:schemeClr val="accent1"/>
            </a:lnRef>
            <a:fillRef idx="3">
              <a:schemeClr val="accent1"/>
            </a:fillRef>
            <a:effectRef idx="2">
              <a:schemeClr val="accent1"/>
            </a:effectRef>
            <a:fontRef idx="minor">
              <a:schemeClr val="lt1"/>
            </a:fontRef>
          </p:style>
          <p:txBody>
            <a:bodyPr lIns="0" tIns="182880" rIns="0" rtlCol="0" anchor="ctr" anchorCtr="0"/>
            <a:lstStyle/>
            <a:p>
              <a:pPr marL="742950" lvl="1" indent="-285750">
                <a:buClr>
                  <a:schemeClr val="accent4"/>
                </a:buClr>
                <a:buFont typeface="Wingdings" panose="05000000000000000000" pitchFamily="2" charset="2"/>
                <a:buChar char="ü"/>
              </a:pPr>
              <a:r>
                <a:rPr lang="en-US" dirty="0">
                  <a:solidFill>
                    <a:prstClr val="black"/>
                  </a:solidFill>
                </a:rPr>
                <a:t>Annual Increase suspended for retirees</a:t>
              </a:r>
            </a:p>
          </p:txBody>
        </p:sp>
        <p:sp>
          <p:nvSpPr>
            <p:cNvPr id="71" name="Round Same Side Corner Rectangle 70"/>
            <p:cNvSpPr/>
            <p:nvPr/>
          </p:nvSpPr>
          <p:spPr>
            <a:xfrm>
              <a:off x="5475207" y="2881151"/>
              <a:ext cx="3411219" cy="559703"/>
            </a:xfrm>
            <a:prstGeom prst="round2SameRect">
              <a:avLst>
                <a:gd name="adj1" fmla="val 50000"/>
                <a:gd name="adj2" fmla="val 0"/>
              </a:avLst>
            </a:prstGeom>
            <a:solidFill>
              <a:schemeClr val="accent4"/>
            </a:solidFill>
            <a:ln w="381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2200" dirty="0">
                  <a:solidFill>
                    <a:prstClr val="white"/>
                  </a:solidFill>
                </a:rPr>
                <a:t>Benefit Changes</a:t>
              </a:r>
            </a:p>
          </p:txBody>
        </p:sp>
      </p:grpSp>
      <p:sp>
        <p:nvSpPr>
          <p:cNvPr id="12" name="Rounded Rectangle 69">
            <a:extLst>
              <a:ext uri="{FF2B5EF4-FFF2-40B4-BE49-F238E27FC236}">
                <a16:creationId xmlns:a16="http://schemas.microsoft.com/office/drawing/2014/main" id="{136C96B6-7F43-4DE6-8C40-1B530605EE28}"/>
              </a:ext>
            </a:extLst>
          </p:cNvPr>
          <p:cNvSpPr/>
          <p:nvPr/>
        </p:nvSpPr>
        <p:spPr>
          <a:xfrm>
            <a:off x="2279090" y="2133318"/>
            <a:ext cx="7649694" cy="869656"/>
          </a:xfrm>
          <a:prstGeom prst="roundRect">
            <a:avLst/>
          </a:prstGeom>
          <a:solidFill>
            <a:schemeClr val="bg2"/>
          </a:solid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lIns="0" tIns="182880" rIns="0" rtlCol="0" anchor="b" anchorCtr="0"/>
          <a:lstStyle/>
          <a:p>
            <a:pPr marL="800100" lvl="1" indent="-342900">
              <a:spcBef>
                <a:spcPts val="800"/>
              </a:spcBef>
              <a:buClr>
                <a:srgbClr val="00793A"/>
              </a:buClr>
              <a:buFont typeface="Wingdings" panose="05000000000000000000" pitchFamily="2" charset="2"/>
              <a:buChar char="ü"/>
            </a:pPr>
            <a:r>
              <a:rPr lang="en-US" dirty="0">
                <a:solidFill>
                  <a:prstClr val="black"/>
                </a:solidFill>
              </a:rPr>
              <a:t>Pay contributions on sick-leave pay out (June)</a:t>
            </a:r>
          </a:p>
        </p:txBody>
      </p:sp>
      <p:sp>
        <p:nvSpPr>
          <p:cNvPr id="13" name="Round Same Side Corner Rectangle 70">
            <a:extLst>
              <a:ext uri="{FF2B5EF4-FFF2-40B4-BE49-F238E27FC236}">
                <a16:creationId xmlns:a16="http://schemas.microsoft.com/office/drawing/2014/main" id="{C827CF3A-F4A8-4FE6-813A-EB01A573CFF1}"/>
              </a:ext>
            </a:extLst>
          </p:cNvPr>
          <p:cNvSpPr/>
          <p:nvPr/>
        </p:nvSpPr>
        <p:spPr>
          <a:xfrm>
            <a:off x="2279087" y="2133318"/>
            <a:ext cx="7649703" cy="373939"/>
          </a:xfrm>
          <a:prstGeom prst="round2SameRect">
            <a:avLst>
              <a:gd name="adj1" fmla="val 50000"/>
              <a:gd name="adj2" fmla="val 0"/>
            </a:avLst>
          </a:prstGeom>
          <a:solidFill>
            <a:schemeClr val="tx2"/>
          </a:solid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2200" dirty="0">
                <a:solidFill>
                  <a:prstClr val="white"/>
                </a:solidFill>
              </a:rPr>
              <a:t>Contribution Changes</a:t>
            </a:r>
          </a:p>
        </p:txBody>
      </p:sp>
      <p:grpSp>
        <p:nvGrpSpPr>
          <p:cNvPr id="4" name="Group 3"/>
          <p:cNvGrpSpPr/>
          <p:nvPr/>
        </p:nvGrpSpPr>
        <p:grpSpPr>
          <a:xfrm>
            <a:off x="2279096" y="4455816"/>
            <a:ext cx="7649685" cy="1123320"/>
            <a:chOff x="814687" y="4455816"/>
            <a:chExt cx="7649685" cy="1123320"/>
          </a:xfrm>
        </p:grpSpPr>
        <p:sp>
          <p:nvSpPr>
            <p:cNvPr id="11" name="Rounded Rectangle 10"/>
            <p:cNvSpPr/>
            <p:nvPr/>
          </p:nvSpPr>
          <p:spPr>
            <a:xfrm>
              <a:off x="814691" y="4794748"/>
              <a:ext cx="7649676" cy="784388"/>
            </a:xfrm>
            <a:prstGeom prst="roundRect">
              <a:avLst/>
            </a:prstGeom>
            <a:solidFill>
              <a:srgbClr val="D1F7FF"/>
            </a:solid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lIns="0" tIns="274320" rIns="0" rtlCol="0" anchor="t" anchorCtr="0"/>
            <a:lstStyle/>
            <a:p>
              <a:pPr marL="742950" lvl="1" indent="-285750">
                <a:buClr>
                  <a:srgbClr val="0088A4"/>
                </a:buClr>
                <a:buFont typeface="Wingdings" panose="05000000000000000000" pitchFamily="2" charset="2"/>
                <a:buChar char="ü"/>
              </a:pPr>
              <a:r>
                <a:rPr lang="en-US" dirty="0">
                  <a:solidFill>
                    <a:prstClr val="black"/>
                  </a:solidFill>
                </a:rPr>
                <a:t>First $225M annual allocation received from State budget</a:t>
              </a:r>
            </a:p>
          </p:txBody>
        </p:sp>
        <p:sp>
          <p:nvSpPr>
            <p:cNvPr id="14" name="Round Same Side Corner Rectangle 13"/>
            <p:cNvSpPr/>
            <p:nvPr/>
          </p:nvSpPr>
          <p:spPr>
            <a:xfrm>
              <a:off x="814687" y="4455816"/>
              <a:ext cx="7649685" cy="471753"/>
            </a:xfrm>
            <a:prstGeom prst="round2SameRect">
              <a:avLst>
                <a:gd name="adj1" fmla="val 50000"/>
                <a:gd name="adj2" fmla="val 0"/>
              </a:avLst>
            </a:prstGeom>
            <a:solidFill>
              <a:schemeClr val="accent2"/>
            </a:solid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2200" dirty="0">
                  <a:solidFill>
                    <a:prstClr val="white"/>
                  </a:solidFill>
                </a:rPr>
                <a:t>Direct Distribution</a:t>
              </a:r>
            </a:p>
          </p:txBody>
        </p:sp>
      </p:grpSp>
      <p:sp>
        <p:nvSpPr>
          <p:cNvPr id="15" name="Slide Number Placeholder 1"/>
          <p:cNvSpPr txBox="1">
            <a:spLocks/>
          </p:cNvSpPr>
          <p:nvPr/>
        </p:nvSpPr>
        <p:spPr>
          <a:xfrm>
            <a:off x="160337" y="6179245"/>
            <a:ext cx="399191"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1" i="1" kern="1200">
                <a:solidFill>
                  <a:schemeClr val="tx1">
                    <a:tint val="75000"/>
                  </a:schemeClr>
                </a:solidFill>
                <a:latin typeface="Arial" charset="0"/>
                <a:ea typeface="+mn-ea"/>
                <a:cs typeface="+mn-cs"/>
              </a:defRPr>
            </a:lvl1pPr>
            <a:lvl2pPr marL="609493" algn="l" rtl="0" fontAlgn="base">
              <a:spcBef>
                <a:spcPct val="0"/>
              </a:spcBef>
              <a:spcAft>
                <a:spcPct val="0"/>
              </a:spcAft>
              <a:defRPr sz="1900" b="1" i="1" kern="1200">
                <a:solidFill>
                  <a:schemeClr val="tx1"/>
                </a:solidFill>
                <a:latin typeface="Arial" charset="0"/>
                <a:ea typeface="+mn-ea"/>
                <a:cs typeface="+mn-cs"/>
              </a:defRPr>
            </a:lvl2pPr>
            <a:lvl3pPr marL="1218987" algn="l" rtl="0" fontAlgn="base">
              <a:spcBef>
                <a:spcPct val="0"/>
              </a:spcBef>
              <a:spcAft>
                <a:spcPct val="0"/>
              </a:spcAft>
              <a:defRPr sz="1900" b="1" i="1" kern="1200">
                <a:solidFill>
                  <a:schemeClr val="tx1"/>
                </a:solidFill>
                <a:latin typeface="Arial" charset="0"/>
                <a:ea typeface="+mn-ea"/>
                <a:cs typeface="+mn-cs"/>
              </a:defRPr>
            </a:lvl3pPr>
            <a:lvl4pPr marL="1828480" algn="l" rtl="0" fontAlgn="base">
              <a:spcBef>
                <a:spcPct val="0"/>
              </a:spcBef>
              <a:spcAft>
                <a:spcPct val="0"/>
              </a:spcAft>
              <a:defRPr sz="1900" b="1" i="1" kern="1200">
                <a:solidFill>
                  <a:schemeClr val="tx1"/>
                </a:solidFill>
                <a:latin typeface="Arial" charset="0"/>
                <a:ea typeface="+mn-ea"/>
                <a:cs typeface="+mn-cs"/>
              </a:defRPr>
            </a:lvl4pPr>
            <a:lvl5pPr marL="2437973" algn="l" rtl="0" fontAlgn="base">
              <a:spcBef>
                <a:spcPct val="0"/>
              </a:spcBef>
              <a:spcAft>
                <a:spcPct val="0"/>
              </a:spcAft>
              <a:defRPr sz="1900" b="1" i="1" kern="1200">
                <a:solidFill>
                  <a:schemeClr val="tx1"/>
                </a:solidFill>
                <a:latin typeface="Arial" charset="0"/>
                <a:ea typeface="+mn-ea"/>
                <a:cs typeface="+mn-cs"/>
              </a:defRPr>
            </a:lvl5pPr>
            <a:lvl6pPr marL="3047467" algn="l" defTabSz="1218987" rtl="0" eaLnBrk="1" latinLnBrk="0" hangingPunct="1">
              <a:defRPr sz="1900" b="1" i="1" kern="1200">
                <a:solidFill>
                  <a:schemeClr val="tx1"/>
                </a:solidFill>
                <a:latin typeface="Arial" charset="0"/>
                <a:ea typeface="+mn-ea"/>
                <a:cs typeface="+mn-cs"/>
              </a:defRPr>
            </a:lvl6pPr>
            <a:lvl7pPr marL="3656960" algn="l" defTabSz="1218987" rtl="0" eaLnBrk="1" latinLnBrk="0" hangingPunct="1">
              <a:defRPr sz="1900" b="1" i="1" kern="1200">
                <a:solidFill>
                  <a:schemeClr val="tx1"/>
                </a:solidFill>
                <a:latin typeface="Arial" charset="0"/>
                <a:ea typeface="+mn-ea"/>
                <a:cs typeface="+mn-cs"/>
              </a:defRPr>
            </a:lvl7pPr>
            <a:lvl8pPr marL="4266453" algn="l" defTabSz="1218987" rtl="0" eaLnBrk="1" latinLnBrk="0" hangingPunct="1">
              <a:defRPr sz="1900" b="1" i="1" kern="1200">
                <a:solidFill>
                  <a:schemeClr val="tx1"/>
                </a:solidFill>
                <a:latin typeface="Arial" charset="0"/>
                <a:ea typeface="+mn-ea"/>
                <a:cs typeface="+mn-cs"/>
              </a:defRPr>
            </a:lvl8pPr>
            <a:lvl9pPr marL="4875947" algn="l" defTabSz="1218987" rtl="0" eaLnBrk="1" latinLnBrk="0" hangingPunct="1">
              <a:defRPr sz="1900" b="1" i="1" kern="1200">
                <a:solidFill>
                  <a:schemeClr val="tx1"/>
                </a:solidFill>
                <a:latin typeface="Arial" charset="0"/>
                <a:ea typeface="+mn-ea"/>
                <a:cs typeface="+mn-cs"/>
              </a:defRPr>
            </a:lvl9pPr>
          </a:lstStyle>
          <a:p>
            <a:fld id="{A027653F-A942-4F85-9041-AB37AFC50FFD}" type="slidenum">
              <a:rPr lang="en-US" smtClean="0"/>
              <a:pPr/>
              <a:t>20</a:t>
            </a:fld>
            <a:endParaRPr lang="en-US" dirty="0"/>
          </a:p>
        </p:txBody>
      </p:sp>
    </p:spTree>
    <p:extLst>
      <p:ext uri="{BB962C8B-B14F-4D97-AF65-F5344CB8AC3E}">
        <p14:creationId xmlns:p14="http://schemas.microsoft.com/office/powerpoint/2010/main" val="35658287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ontent Placeholder 8"/>
          <p:cNvSpPr txBox="1">
            <a:spLocks/>
          </p:cNvSpPr>
          <p:nvPr/>
        </p:nvSpPr>
        <p:spPr>
          <a:xfrm>
            <a:off x="465138" y="190784"/>
            <a:ext cx="10210800" cy="1009508"/>
          </a:xfrm>
          <a:prstGeom prst="rect">
            <a:avLst/>
          </a:prstGeom>
        </p:spPr>
        <p:txBody>
          <a:bodyPr anchor="ctr"/>
          <a:lstStyle>
            <a:lvl1pPr marL="342900" indent="-228600" algn="l" defTabSz="457200" rtl="0" eaLnBrk="0" fontAlgn="base" hangingPunct="0">
              <a:spcBef>
                <a:spcPct val="20000"/>
              </a:spcBef>
              <a:spcAft>
                <a:spcPts val="0"/>
              </a:spcAft>
              <a:buClr>
                <a:srgbClr val="00793A"/>
              </a:buClr>
              <a:buSzPct val="120000"/>
              <a:buFont typeface="Lucida Grande" pitchFamily="-84" charset="0"/>
              <a:buChar char="»"/>
              <a:defRPr kern="1200">
                <a:solidFill>
                  <a:schemeClr val="tx1"/>
                </a:solidFill>
                <a:latin typeface="+mn-lt"/>
                <a:ea typeface="ＭＳ Ｐゴシック" charset="0"/>
                <a:cs typeface="ＭＳ Ｐゴシック" charset="0"/>
              </a:defRPr>
            </a:lvl1pPr>
            <a:lvl2pPr marL="914400" indent="-282575" algn="l" defTabSz="457200" rtl="0" eaLnBrk="0" fontAlgn="base" hangingPunct="0">
              <a:spcBef>
                <a:spcPct val="20000"/>
              </a:spcBef>
              <a:spcAft>
                <a:spcPct val="0"/>
              </a:spcAft>
              <a:buClr>
                <a:srgbClr val="94C93C"/>
              </a:buClr>
              <a:buSzPct val="120000"/>
              <a:buFont typeface="Arial" pitchFamily="34" charset="0"/>
              <a:buChar char="•"/>
              <a:defRPr kern="1200">
                <a:solidFill>
                  <a:schemeClr val="tx1"/>
                </a:solidFill>
                <a:latin typeface="+mn-lt"/>
                <a:ea typeface="ＭＳ Ｐゴシック" charset="0"/>
                <a:cs typeface="+mn-cs"/>
              </a:defRPr>
            </a:lvl2pPr>
            <a:lvl3pPr marL="1554163" indent="-228600" algn="l" defTabSz="457200" rtl="0" eaLnBrk="0" fontAlgn="base" hangingPunct="0">
              <a:spcBef>
                <a:spcPct val="20000"/>
              </a:spcBef>
              <a:spcAft>
                <a:spcPct val="0"/>
              </a:spcAft>
              <a:buClr>
                <a:srgbClr val="0088A4"/>
              </a:buClr>
              <a:buSzPct val="120000"/>
              <a:buFont typeface="Arial" panose="020B0604020202020204" pitchFamily="34" charset="0"/>
              <a:buChar char="»"/>
              <a:defRPr kern="1200">
                <a:solidFill>
                  <a:schemeClr val="tx1"/>
                </a:solidFill>
                <a:latin typeface="+mn-lt"/>
                <a:ea typeface="ＭＳ Ｐゴシック" charset="0"/>
                <a:cs typeface="+mn-cs"/>
              </a:defRPr>
            </a:lvl3pPr>
            <a:lvl4pPr marL="2193925" indent="-228600" algn="l" defTabSz="457200" rtl="0" eaLnBrk="0" fontAlgn="base" hangingPunct="0">
              <a:spcBef>
                <a:spcPct val="20000"/>
              </a:spcBef>
              <a:spcAft>
                <a:spcPct val="0"/>
              </a:spcAft>
              <a:buClr>
                <a:srgbClr val="4D4D4F"/>
              </a:buClr>
              <a:buSzPct val="120000"/>
              <a:buFont typeface="Arial" panose="020B0604020202020204" pitchFamily="34" charset="0"/>
              <a:buChar char="•"/>
              <a:defRPr kern="1200">
                <a:solidFill>
                  <a:schemeClr val="tx1"/>
                </a:solidFill>
                <a:latin typeface="+mn-lt"/>
                <a:ea typeface="ＭＳ Ｐゴシック" charset="0"/>
                <a:cs typeface="+mn-cs"/>
              </a:defRPr>
            </a:lvl4pPr>
            <a:lvl5pPr marL="2833688" indent="-228600" algn="l" defTabSz="457200" rtl="0" eaLnBrk="0" fontAlgn="base" hangingPunct="0">
              <a:spcBef>
                <a:spcPct val="20000"/>
              </a:spcBef>
              <a:spcAft>
                <a:spcPct val="0"/>
              </a:spcAft>
              <a:buClr>
                <a:srgbClr val="167C3E"/>
              </a:buClr>
              <a:buSzPct val="120000"/>
              <a:buFont typeface="Arial" panose="020B0604020202020204" pitchFamily="34" charset="0"/>
              <a:buChar char="»"/>
              <a:defRPr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4300" indent="0">
              <a:buNone/>
            </a:pPr>
            <a:r>
              <a:rPr lang="en-US" sz="2800" i="0" dirty="0">
                <a:solidFill>
                  <a:schemeClr val="bg1"/>
                </a:solidFill>
                <a:latin typeface="+mj-lt"/>
              </a:rPr>
              <a:t>Overview of </a:t>
            </a:r>
            <a:r>
              <a:rPr lang="en-US" sz="2800" i="0" dirty="0" smtClean="0">
                <a:solidFill>
                  <a:schemeClr val="bg1"/>
                </a:solidFill>
                <a:latin typeface="+mj-lt"/>
              </a:rPr>
              <a:t>changes </a:t>
            </a:r>
            <a:r>
              <a:rPr lang="en-US" sz="2800" i="0" dirty="0">
                <a:solidFill>
                  <a:schemeClr val="bg1"/>
                </a:solidFill>
                <a:latin typeface="+mj-lt"/>
              </a:rPr>
              <a:t>in 2019</a:t>
            </a:r>
          </a:p>
        </p:txBody>
      </p:sp>
      <p:sp>
        <p:nvSpPr>
          <p:cNvPr id="51" name="Rectangle 50"/>
          <p:cNvSpPr/>
          <p:nvPr/>
        </p:nvSpPr>
        <p:spPr>
          <a:xfrm>
            <a:off x="8636730" y="5290467"/>
            <a:ext cx="3006663" cy="830997"/>
          </a:xfrm>
          <a:prstGeom prst="rect">
            <a:avLst/>
          </a:prstGeom>
        </p:spPr>
        <p:txBody>
          <a:bodyPr wrap="square">
            <a:spAutoFit/>
          </a:bodyPr>
          <a:lstStyle/>
          <a:p>
            <a:pPr marL="342900" indent="-342900">
              <a:buFont typeface="Arial" panose="020B0604020202020204" pitchFamily="34" charset="0"/>
              <a:buChar char="•"/>
              <a:defRPr/>
            </a:pPr>
            <a:endParaRPr lang="en-US" sz="2000" dirty="0">
              <a:solidFill>
                <a:prstClr val="black"/>
              </a:solidFill>
            </a:endParaRPr>
          </a:p>
          <a:p>
            <a:pPr algn="ctr">
              <a:defRPr/>
            </a:pPr>
            <a:endParaRPr lang="en-US" sz="2800" dirty="0">
              <a:solidFill>
                <a:prstClr val="black"/>
              </a:solidFill>
            </a:endParaRPr>
          </a:p>
        </p:txBody>
      </p:sp>
      <p:grpSp>
        <p:nvGrpSpPr>
          <p:cNvPr id="3" name="Group 2"/>
          <p:cNvGrpSpPr/>
          <p:nvPr/>
        </p:nvGrpSpPr>
        <p:grpSpPr>
          <a:xfrm>
            <a:off x="2346594" y="4219882"/>
            <a:ext cx="7649703" cy="1649544"/>
            <a:chOff x="5475207" y="2881151"/>
            <a:chExt cx="3411219" cy="2468996"/>
          </a:xfrm>
          <a:effectLst/>
        </p:grpSpPr>
        <p:sp>
          <p:nvSpPr>
            <p:cNvPr id="70" name="Rounded Rectangle 69"/>
            <p:cNvSpPr/>
            <p:nvPr/>
          </p:nvSpPr>
          <p:spPr>
            <a:xfrm>
              <a:off x="5475207" y="3235653"/>
              <a:ext cx="3411215" cy="2114494"/>
            </a:xfrm>
            <a:prstGeom prst="roundRect">
              <a:avLst/>
            </a:prstGeom>
            <a:solidFill>
              <a:schemeClr val="bg2"/>
            </a:solidFill>
            <a:ln w="38100">
              <a:solidFill>
                <a:schemeClr val="accent4"/>
              </a:solidFill>
            </a:ln>
            <a:effectLst/>
          </p:spPr>
          <p:style>
            <a:lnRef idx="1">
              <a:schemeClr val="accent1"/>
            </a:lnRef>
            <a:fillRef idx="3">
              <a:schemeClr val="accent1"/>
            </a:fillRef>
            <a:effectRef idx="2">
              <a:schemeClr val="accent1"/>
            </a:effectRef>
            <a:fontRef idx="minor">
              <a:schemeClr val="lt1"/>
            </a:fontRef>
          </p:style>
          <p:txBody>
            <a:bodyPr lIns="0" tIns="182880" rIns="0" rtlCol="0" anchor="ctr" anchorCtr="0"/>
            <a:lstStyle/>
            <a:p>
              <a:pPr marL="742950" lvl="1" indent="-285750">
                <a:spcBef>
                  <a:spcPts val="600"/>
                </a:spcBef>
                <a:buClr>
                  <a:schemeClr val="accent4"/>
                </a:buClr>
                <a:buFont typeface="Wingdings" panose="05000000000000000000" pitchFamily="2" charset="2"/>
                <a:buChar char="ü"/>
              </a:pPr>
              <a:r>
                <a:rPr lang="en-US" dirty="0">
                  <a:solidFill>
                    <a:prstClr val="black"/>
                  </a:solidFill>
                </a:rPr>
                <a:t>Annual Increase suspended for retirees (second year) </a:t>
              </a:r>
            </a:p>
            <a:p>
              <a:pPr marL="742950" lvl="1" indent="-285750">
                <a:spcBef>
                  <a:spcPts val="600"/>
                </a:spcBef>
                <a:buClr>
                  <a:schemeClr val="accent4"/>
                </a:buClr>
                <a:buFont typeface="Wingdings" panose="05000000000000000000" pitchFamily="2" charset="2"/>
                <a:buChar char="ü"/>
              </a:pPr>
              <a:r>
                <a:rPr lang="en-US" dirty="0">
                  <a:solidFill>
                    <a:prstClr val="black"/>
                  </a:solidFill>
                </a:rPr>
                <a:t>Defined Contribution choice expanded to Local Government Division and State-classified employees in higher education </a:t>
              </a:r>
            </a:p>
          </p:txBody>
        </p:sp>
        <p:sp>
          <p:nvSpPr>
            <p:cNvPr id="71" name="Round Same Side Corner Rectangle 70"/>
            <p:cNvSpPr/>
            <p:nvPr/>
          </p:nvSpPr>
          <p:spPr>
            <a:xfrm>
              <a:off x="5475207" y="2881151"/>
              <a:ext cx="3411219" cy="559703"/>
            </a:xfrm>
            <a:prstGeom prst="round2SameRect">
              <a:avLst>
                <a:gd name="adj1" fmla="val 50000"/>
                <a:gd name="adj2" fmla="val 0"/>
              </a:avLst>
            </a:prstGeom>
            <a:solidFill>
              <a:schemeClr val="accent4"/>
            </a:solidFill>
            <a:ln w="381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2200" dirty="0">
                  <a:solidFill>
                    <a:prstClr val="white"/>
                  </a:solidFill>
                </a:rPr>
                <a:t>Benefit Changes</a:t>
              </a:r>
            </a:p>
          </p:txBody>
        </p:sp>
      </p:grpSp>
      <p:grpSp>
        <p:nvGrpSpPr>
          <p:cNvPr id="2" name="Group 1"/>
          <p:cNvGrpSpPr/>
          <p:nvPr/>
        </p:nvGrpSpPr>
        <p:grpSpPr>
          <a:xfrm>
            <a:off x="2346585" y="1944363"/>
            <a:ext cx="7649703" cy="2023483"/>
            <a:chOff x="814688" y="2133317"/>
            <a:chExt cx="7649703" cy="2023483"/>
          </a:xfrm>
        </p:grpSpPr>
        <p:sp>
          <p:nvSpPr>
            <p:cNvPr id="12" name="Rounded Rectangle 69">
              <a:extLst>
                <a:ext uri="{FF2B5EF4-FFF2-40B4-BE49-F238E27FC236}">
                  <a16:creationId xmlns:a16="http://schemas.microsoft.com/office/drawing/2014/main" id="{136C96B6-7F43-4DE6-8C40-1B530605EE28}"/>
                </a:ext>
              </a:extLst>
            </p:cNvPr>
            <p:cNvSpPr/>
            <p:nvPr/>
          </p:nvSpPr>
          <p:spPr>
            <a:xfrm>
              <a:off x="814688" y="2133317"/>
              <a:ext cx="7649694" cy="2023483"/>
            </a:xfrm>
            <a:prstGeom prst="roundRect">
              <a:avLst/>
            </a:prstGeom>
            <a:solidFill>
              <a:schemeClr val="bg2"/>
            </a:solid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lIns="0" tIns="182880" rIns="0" rtlCol="0" anchor="b" anchorCtr="0"/>
            <a:lstStyle/>
            <a:p>
              <a:pPr marL="800100" lvl="1" indent="-342900">
                <a:spcBef>
                  <a:spcPts val="800"/>
                </a:spcBef>
                <a:buClr>
                  <a:srgbClr val="00793A"/>
                </a:buClr>
                <a:buFont typeface="Wingdings" panose="05000000000000000000" pitchFamily="2" charset="2"/>
                <a:buChar char="ü"/>
              </a:pPr>
              <a:r>
                <a:rPr lang="en-US" dirty="0">
                  <a:solidFill>
                    <a:prstClr val="black"/>
                  </a:solidFill>
                </a:rPr>
                <a:t>Member increase +.75% (to 8.75%)</a:t>
              </a:r>
            </a:p>
            <a:p>
              <a:pPr marL="800100" lvl="1" indent="-342900">
                <a:spcBef>
                  <a:spcPts val="800"/>
                </a:spcBef>
                <a:buClr>
                  <a:srgbClr val="00793A"/>
                </a:buClr>
                <a:buFont typeface="Wingdings" panose="05000000000000000000" pitchFamily="2" charset="2"/>
                <a:buChar char="ü"/>
              </a:pPr>
              <a:r>
                <a:rPr lang="en-US" dirty="0">
                  <a:solidFill>
                    <a:prstClr val="black"/>
                  </a:solidFill>
                </a:rPr>
                <a:t>Employer increase +.25% (to 20.4%)</a:t>
              </a:r>
            </a:p>
            <a:p>
              <a:pPr marL="800100" lvl="1" indent="-342900">
                <a:spcBef>
                  <a:spcPts val="800"/>
                </a:spcBef>
                <a:buClr>
                  <a:srgbClr val="00793A"/>
                </a:buClr>
                <a:buFont typeface="Wingdings" panose="05000000000000000000" pitchFamily="2" charset="2"/>
                <a:buChar char="ü"/>
              </a:pPr>
              <a:r>
                <a:rPr lang="en-US" dirty="0">
                  <a:solidFill>
                    <a:prstClr val="black"/>
                  </a:solidFill>
                </a:rPr>
                <a:t>Pay contributions on deductions made to cafeteria or qualified transportation plans for new members</a:t>
              </a:r>
            </a:p>
          </p:txBody>
        </p:sp>
        <p:sp>
          <p:nvSpPr>
            <p:cNvPr id="13" name="Round Same Side Corner Rectangle 70">
              <a:extLst>
                <a:ext uri="{FF2B5EF4-FFF2-40B4-BE49-F238E27FC236}">
                  <a16:creationId xmlns:a16="http://schemas.microsoft.com/office/drawing/2014/main" id="{C827CF3A-F4A8-4FE6-813A-EB01A573CFF1}"/>
                </a:ext>
              </a:extLst>
            </p:cNvPr>
            <p:cNvSpPr/>
            <p:nvPr/>
          </p:nvSpPr>
          <p:spPr>
            <a:xfrm>
              <a:off x="814688" y="2133317"/>
              <a:ext cx="7649703" cy="373939"/>
            </a:xfrm>
            <a:prstGeom prst="round2SameRect">
              <a:avLst>
                <a:gd name="adj1" fmla="val 50000"/>
                <a:gd name="adj2" fmla="val 0"/>
              </a:avLst>
            </a:prstGeom>
            <a:solidFill>
              <a:schemeClr val="tx2"/>
            </a:solid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2200" dirty="0">
                  <a:solidFill>
                    <a:prstClr val="white"/>
                  </a:solidFill>
                </a:rPr>
                <a:t>Contribution Changes (as of 7/1/2019)</a:t>
              </a:r>
            </a:p>
          </p:txBody>
        </p:sp>
      </p:grpSp>
      <p:sp>
        <p:nvSpPr>
          <p:cNvPr id="11" name="Slide Number Placeholder 1"/>
          <p:cNvSpPr txBox="1">
            <a:spLocks/>
          </p:cNvSpPr>
          <p:nvPr/>
        </p:nvSpPr>
        <p:spPr>
          <a:xfrm>
            <a:off x="160337" y="6179245"/>
            <a:ext cx="399191"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1" i="1" kern="1200">
                <a:solidFill>
                  <a:schemeClr val="tx1">
                    <a:tint val="75000"/>
                  </a:schemeClr>
                </a:solidFill>
                <a:latin typeface="Arial" charset="0"/>
                <a:ea typeface="+mn-ea"/>
                <a:cs typeface="+mn-cs"/>
              </a:defRPr>
            </a:lvl1pPr>
            <a:lvl2pPr marL="609493" algn="l" rtl="0" fontAlgn="base">
              <a:spcBef>
                <a:spcPct val="0"/>
              </a:spcBef>
              <a:spcAft>
                <a:spcPct val="0"/>
              </a:spcAft>
              <a:defRPr sz="1900" b="1" i="1" kern="1200">
                <a:solidFill>
                  <a:schemeClr val="tx1"/>
                </a:solidFill>
                <a:latin typeface="Arial" charset="0"/>
                <a:ea typeface="+mn-ea"/>
                <a:cs typeface="+mn-cs"/>
              </a:defRPr>
            </a:lvl2pPr>
            <a:lvl3pPr marL="1218987" algn="l" rtl="0" fontAlgn="base">
              <a:spcBef>
                <a:spcPct val="0"/>
              </a:spcBef>
              <a:spcAft>
                <a:spcPct val="0"/>
              </a:spcAft>
              <a:defRPr sz="1900" b="1" i="1" kern="1200">
                <a:solidFill>
                  <a:schemeClr val="tx1"/>
                </a:solidFill>
                <a:latin typeface="Arial" charset="0"/>
                <a:ea typeface="+mn-ea"/>
                <a:cs typeface="+mn-cs"/>
              </a:defRPr>
            </a:lvl3pPr>
            <a:lvl4pPr marL="1828480" algn="l" rtl="0" fontAlgn="base">
              <a:spcBef>
                <a:spcPct val="0"/>
              </a:spcBef>
              <a:spcAft>
                <a:spcPct val="0"/>
              </a:spcAft>
              <a:defRPr sz="1900" b="1" i="1" kern="1200">
                <a:solidFill>
                  <a:schemeClr val="tx1"/>
                </a:solidFill>
                <a:latin typeface="Arial" charset="0"/>
                <a:ea typeface="+mn-ea"/>
                <a:cs typeface="+mn-cs"/>
              </a:defRPr>
            </a:lvl4pPr>
            <a:lvl5pPr marL="2437973" algn="l" rtl="0" fontAlgn="base">
              <a:spcBef>
                <a:spcPct val="0"/>
              </a:spcBef>
              <a:spcAft>
                <a:spcPct val="0"/>
              </a:spcAft>
              <a:defRPr sz="1900" b="1" i="1" kern="1200">
                <a:solidFill>
                  <a:schemeClr val="tx1"/>
                </a:solidFill>
                <a:latin typeface="Arial" charset="0"/>
                <a:ea typeface="+mn-ea"/>
                <a:cs typeface="+mn-cs"/>
              </a:defRPr>
            </a:lvl5pPr>
            <a:lvl6pPr marL="3047467" algn="l" defTabSz="1218987" rtl="0" eaLnBrk="1" latinLnBrk="0" hangingPunct="1">
              <a:defRPr sz="1900" b="1" i="1" kern="1200">
                <a:solidFill>
                  <a:schemeClr val="tx1"/>
                </a:solidFill>
                <a:latin typeface="Arial" charset="0"/>
                <a:ea typeface="+mn-ea"/>
                <a:cs typeface="+mn-cs"/>
              </a:defRPr>
            </a:lvl6pPr>
            <a:lvl7pPr marL="3656960" algn="l" defTabSz="1218987" rtl="0" eaLnBrk="1" latinLnBrk="0" hangingPunct="1">
              <a:defRPr sz="1900" b="1" i="1" kern="1200">
                <a:solidFill>
                  <a:schemeClr val="tx1"/>
                </a:solidFill>
                <a:latin typeface="Arial" charset="0"/>
                <a:ea typeface="+mn-ea"/>
                <a:cs typeface="+mn-cs"/>
              </a:defRPr>
            </a:lvl7pPr>
            <a:lvl8pPr marL="4266453" algn="l" defTabSz="1218987" rtl="0" eaLnBrk="1" latinLnBrk="0" hangingPunct="1">
              <a:defRPr sz="1900" b="1" i="1" kern="1200">
                <a:solidFill>
                  <a:schemeClr val="tx1"/>
                </a:solidFill>
                <a:latin typeface="Arial" charset="0"/>
                <a:ea typeface="+mn-ea"/>
                <a:cs typeface="+mn-cs"/>
              </a:defRPr>
            </a:lvl8pPr>
            <a:lvl9pPr marL="4875947" algn="l" defTabSz="1218987" rtl="0" eaLnBrk="1" latinLnBrk="0" hangingPunct="1">
              <a:defRPr sz="1900" b="1" i="1" kern="1200">
                <a:solidFill>
                  <a:schemeClr val="tx1"/>
                </a:solidFill>
                <a:latin typeface="Arial" charset="0"/>
                <a:ea typeface="+mn-ea"/>
                <a:cs typeface="+mn-cs"/>
              </a:defRPr>
            </a:lvl9pPr>
          </a:lstStyle>
          <a:p>
            <a:fld id="{A027653F-A942-4F85-9041-AB37AFC50FFD}" type="slidenum">
              <a:rPr lang="en-US" smtClean="0"/>
              <a:pPr/>
              <a:t>21</a:t>
            </a:fld>
            <a:endParaRPr lang="en-US" dirty="0"/>
          </a:p>
        </p:txBody>
      </p:sp>
    </p:spTree>
    <p:extLst>
      <p:ext uri="{BB962C8B-B14F-4D97-AF65-F5344CB8AC3E}">
        <p14:creationId xmlns:p14="http://schemas.microsoft.com/office/powerpoint/2010/main" val="19493456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2177538" y="3317922"/>
            <a:ext cx="7733246" cy="2844125"/>
          </a:xfrm>
          <a:prstGeom prst="rect">
            <a:avLst/>
          </a:prstGeom>
          <a:solidFill>
            <a:srgbClr val="FFFFFF">
              <a:alpha val="76078"/>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sz="1800" b="0" i="0" dirty="0">
              <a:solidFill>
                <a:prstClr val="white"/>
              </a:solidFill>
              <a:latin typeface="Arial"/>
            </a:endParaRPr>
          </a:p>
        </p:txBody>
      </p:sp>
      <p:sp>
        <p:nvSpPr>
          <p:cNvPr id="19" name="Rectangle 18"/>
          <p:cNvSpPr/>
          <p:nvPr/>
        </p:nvSpPr>
        <p:spPr>
          <a:xfrm>
            <a:off x="2177538" y="1644347"/>
            <a:ext cx="7733246" cy="1790633"/>
          </a:xfrm>
          <a:prstGeom prst="rect">
            <a:avLst/>
          </a:prstGeom>
          <a:noFill/>
        </p:spPr>
        <p:txBody>
          <a:bodyPr wrap="square">
            <a:noAutofit/>
          </a:bodyPr>
          <a:lstStyle/>
          <a:p>
            <a:pPr algn="ctr" defTabSz="457200">
              <a:defRPr/>
            </a:pPr>
            <a:r>
              <a:rPr lang="en-US" sz="2400" i="0" dirty="0">
                <a:solidFill>
                  <a:prstClr val="black"/>
                </a:solidFill>
                <a:latin typeface="Arial" pitchFamily="34" charset="0"/>
                <a:ea typeface="ＭＳ Ｐゴシック" pitchFamily="34" charset="-128"/>
              </a:rPr>
              <a:t>Four Components</a:t>
            </a:r>
          </a:p>
        </p:txBody>
      </p:sp>
      <p:sp>
        <p:nvSpPr>
          <p:cNvPr id="15" name="Rectangle 14"/>
          <p:cNvSpPr/>
          <p:nvPr/>
        </p:nvSpPr>
        <p:spPr>
          <a:xfrm>
            <a:off x="2654828" y="2136641"/>
            <a:ext cx="1584960" cy="1119900"/>
          </a:xfrm>
          <a:prstGeom prst="rect">
            <a:avLst/>
          </a:prstGeom>
          <a:solidFill>
            <a:schemeClr val="accent6"/>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2141" tIns="142141" rIns="142141" bIns="142141" numCol="1" spcCol="1270" anchor="ctr" anchorCtr="0">
            <a:noAutofit/>
          </a:bodyPr>
          <a:lstStyle/>
          <a:p>
            <a:pPr algn="ctr" defTabSz="755650">
              <a:lnSpc>
                <a:spcPct val="90000"/>
              </a:lnSpc>
              <a:spcAft>
                <a:spcPct val="35000"/>
              </a:spcAft>
              <a:defRPr/>
            </a:pPr>
            <a:r>
              <a:rPr lang="en-US" sz="1700" b="0" i="0" dirty="0">
                <a:solidFill>
                  <a:prstClr val="white"/>
                </a:solidFill>
                <a:effectLst>
                  <a:outerShdw blurRad="38100" dist="38100" dir="2700000" algn="tl">
                    <a:srgbClr val="000000">
                      <a:alpha val="43137"/>
                    </a:srgbClr>
                  </a:outerShdw>
                </a:effectLst>
                <a:latin typeface="Arial"/>
              </a:rPr>
              <a:t>Employer Contributions</a:t>
            </a:r>
          </a:p>
        </p:txBody>
      </p:sp>
      <p:sp>
        <p:nvSpPr>
          <p:cNvPr id="16" name="Rectangle 15"/>
          <p:cNvSpPr/>
          <p:nvPr/>
        </p:nvSpPr>
        <p:spPr>
          <a:xfrm>
            <a:off x="4361708" y="2136641"/>
            <a:ext cx="1584960" cy="1119900"/>
          </a:xfrm>
          <a:prstGeom prst="rect">
            <a:avLst/>
          </a:prstGeom>
          <a:solidFill>
            <a:schemeClr val="accent1"/>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42141" tIns="142141" rIns="142141" bIns="142141" numCol="1" spcCol="1270" anchor="ctr" anchorCtr="0">
            <a:noAutofit/>
          </a:bodyPr>
          <a:lstStyle/>
          <a:p>
            <a:pPr algn="ctr" defTabSz="755650">
              <a:lnSpc>
                <a:spcPct val="90000"/>
              </a:lnSpc>
              <a:spcAft>
                <a:spcPct val="35000"/>
              </a:spcAft>
              <a:defRPr/>
            </a:pPr>
            <a:r>
              <a:rPr lang="en-US" sz="1700" b="0" i="0" dirty="0">
                <a:solidFill>
                  <a:prstClr val="white"/>
                </a:solidFill>
                <a:effectLst>
                  <a:outerShdw blurRad="38100" dist="38100" dir="2700000" algn="tl">
                    <a:srgbClr val="000000">
                      <a:alpha val="43137"/>
                    </a:srgbClr>
                  </a:outerShdw>
                </a:effectLst>
                <a:latin typeface="Arial"/>
              </a:rPr>
              <a:t>Employee Contributions</a:t>
            </a:r>
          </a:p>
        </p:txBody>
      </p:sp>
      <p:sp>
        <p:nvSpPr>
          <p:cNvPr id="17" name="Rectangle 16"/>
          <p:cNvSpPr/>
          <p:nvPr/>
        </p:nvSpPr>
        <p:spPr>
          <a:xfrm>
            <a:off x="6102221" y="2136641"/>
            <a:ext cx="1584960" cy="1119900"/>
          </a:xfrm>
          <a:prstGeom prst="rect">
            <a:avLst/>
          </a:prstGeom>
          <a:solidFill>
            <a:schemeClr val="accent5"/>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42141" tIns="142141" rIns="142141" bIns="142141" numCol="1" spcCol="1270" anchor="ctr" anchorCtr="0">
            <a:noAutofit/>
          </a:bodyPr>
          <a:lstStyle/>
          <a:p>
            <a:pPr algn="ctr" defTabSz="755650">
              <a:lnSpc>
                <a:spcPct val="90000"/>
              </a:lnSpc>
              <a:spcAft>
                <a:spcPct val="35000"/>
              </a:spcAft>
              <a:defRPr/>
            </a:pPr>
            <a:r>
              <a:rPr lang="en-US" sz="1700" b="0" i="0" dirty="0">
                <a:solidFill>
                  <a:prstClr val="white"/>
                </a:solidFill>
                <a:effectLst>
                  <a:outerShdw blurRad="38100" dist="38100" dir="2700000" algn="tl">
                    <a:srgbClr val="000000">
                      <a:alpha val="43137"/>
                    </a:srgbClr>
                  </a:outerShdw>
                </a:effectLst>
                <a:latin typeface="Arial"/>
              </a:rPr>
              <a:t>Annual Increase (AI)</a:t>
            </a:r>
          </a:p>
        </p:txBody>
      </p:sp>
      <p:sp>
        <p:nvSpPr>
          <p:cNvPr id="18" name="Rectangle 17"/>
          <p:cNvSpPr/>
          <p:nvPr/>
        </p:nvSpPr>
        <p:spPr>
          <a:xfrm>
            <a:off x="7809101" y="2136641"/>
            <a:ext cx="1584960" cy="1119900"/>
          </a:xfrm>
          <a:prstGeom prst="rect">
            <a:avLst/>
          </a:prstGeom>
          <a:solidFill>
            <a:schemeClr val="tx2"/>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42141" tIns="142141" rIns="142141" bIns="142141" numCol="1" spcCol="1270" anchor="ctr" anchorCtr="0">
            <a:noAutofit/>
          </a:bodyPr>
          <a:lstStyle/>
          <a:p>
            <a:pPr algn="ctr" defTabSz="755650">
              <a:lnSpc>
                <a:spcPct val="90000"/>
              </a:lnSpc>
              <a:spcAft>
                <a:spcPct val="35000"/>
              </a:spcAft>
              <a:defRPr/>
            </a:pPr>
            <a:r>
              <a:rPr lang="en-US" sz="1700" b="0" i="0" dirty="0">
                <a:solidFill>
                  <a:prstClr val="white"/>
                </a:solidFill>
                <a:effectLst>
                  <a:outerShdw blurRad="38100" dist="38100" dir="2700000" algn="tl">
                    <a:srgbClr val="000000">
                      <a:alpha val="43137"/>
                    </a:srgbClr>
                  </a:outerShdw>
                </a:effectLst>
                <a:latin typeface="Arial"/>
              </a:rPr>
              <a:t>Direct Distribution (reduction only)</a:t>
            </a:r>
          </a:p>
        </p:txBody>
      </p:sp>
      <p:grpSp>
        <p:nvGrpSpPr>
          <p:cNvPr id="20" name="Group 19"/>
          <p:cNvGrpSpPr/>
          <p:nvPr/>
        </p:nvGrpSpPr>
        <p:grpSpPr>
          <a:xfrm>
            <a:off x="2224652" y="4331019"/>
            <a:ext cx="1888819" cy="1271439"/>
            <a:chOff x="0" y="3054884"/>
            <a:chExt cx="1714538" cy="1222957"/>
          </a:xfrm>
        </p:grpSpPr>
        <p:cxnSp>
          <p:nvCxnSpPr>
            <p:cNvPr id="21" name="Straight Connector 20"/>
            <p:cNvCxnSpPr/>
            <p:nvPr/>
          </p:nvCxnSpPr>
          <p:spPr>
            <a:xfrm>
              <a:off x="0" y="3788872"/>
              <a:ext cx="736600" cy="0"/>
            </a:xfrm>
            <a:prstGeom prst="line">
              <a:avLst/>
            </a:prstGeom>
            <a:ln w="38100"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p:nvSpPr>
          <p:spPr>
            <a:xfrm rot="16200000">
              <a:off x="736599" y="3299902"/>
              <a:ext cx="977939" cy="977939"/>
            </a:xfrm>
            <a:prstGeom prst="arc">
              <a:avLst/>
            </a:prstGeom>
            <a:ln w="38100" cap="rnd">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defRPr/>
              </a:pPr>
              <a:endParaRPr lang="en-US" sz="1800" b="0" i="0" dirty="0">
                <a:solidFill>
                  <a:prstClr val="black"/>
                </a:solidFill>
                <a:latin typeface="Arial"/>
              </a:endParaRPr>
            </a:p>
          </p:txBody>
        </p:sp>
        <p:cxnSp>
          <p:nvCxnSpPr>
            <p:cNvPr id="23" name="Straight Connector 22"/>
            <p:cNvCxnSpPr/>
            <p:nvPr/>
          </p:nvCxnSpPr>
          <p:spPr>
            <a:xfrm flipV="1">
              <a:off x="1244599" y="3054884"/>
              <a:ext cx="0" cy="245018"/>
            </a:xfrm>
            <a:prstGeom prst="line">
              <a:avLst/>
            </a:prstGeom>
            <a:ln w="38100" cap="rnd">
              <a:solidFill>
                <a:schemeClr val="accent2"/>
              </a:solidFill>
              <a:tailEnd type="oval"/>
            </a:ln>
            <a:effectLst/>
          </p:spPr>
          <p:style>
            <a:lnRef idx="2">
              <a:schemeClr val="accent1"/>
            </a:lnRef>
            <a:fillRef idx="0">
              <a:schemeClr val="accent1"/>
            </a:fillRef>
            <a:effectRef idx="1">
              <a:schemeClr val="accent1"/>
            </a:effectRef>
            <a:fontRef idx="minor">
              <a:schemeClr val="tx1"/>
            </a:fontRef>
          </p:style>
        </p:cxnSp>
      </p:grpSp>
      <p:sp>
        <p:nvSpPr>
          <p:cNvPr id="40" name="TextBox 39"/>
          <p:cNvSpPr txBox="1"/>
          <p:nvPr/>
        </p:nvSpPr>
        <p:spPr>
          <a:xfrm>
            <a:off x="2763356" y="5695742"/>
            <a:ext cx="1622882" cy="338554"/>
          </a:xfrm>
          <a:prstGeom prst="rect">
            <a:avLst/>
          </a:prstGeom>
          <a:noFill/>
        </p:spPr>
        <p:txBody>
          <a:bodyPr wrap="square" rtlCol="0">
            <a:spAutoFit/>
          </a:bodyPr>
          <a:lstStyle/>
          <a:p>
            <a:pPr algn="ctr" defTabSz="457200">
              <a:defRPr/>
            </a:pPr>
            <a:r>
              <a:rPr lang="en-US" sz="1600" b="0" i="0" dirty="0">
                <a:solidFill>
                  <a:prstClr val="black"/>
                </a:solidFill>
                <a:latin typeface="Arial Black" panose="020B0A04020102020204" pitchFamily="34" charset="0"/>
                <a:ea typeface="ＭＳ Ｐゴシック" pitchFamily="34" charset="-128"/>
              </a:rPr>
              <a:t>June 2019</a:t>
            </a:r>
          </a:p>
        </p:txBody>
      </p:sp>
      <p:sp>
        <p:nvSpPr>
          <p:cNvPr id="42" name="TextBox 41"/>
          <p:cNvSpPr txBox="1"/>
          <p:nvPr/>
        </p:nvSpPr>
        <p:spPr>
          <a:xfrm>
            <a:off x="5081323" y="5719528"/>
            <a:ext cx="1925676" cy="338554"/>
          </a:xfrm>
          <a:prstGeom prst="rect">
            <a:avLst/>
          </a:prstGeom>
          <a:noFill/>
        </p:spPr>
        <p:txBody>
          <a:bodyPr wrap="square" rtlCol="0">
            <a:spAutoFit/>
          </a:bodyPr>
          <a:lstStyle/>
          <a:p>
            <a:pPr algn="ctr" defTabSz="457200">
              <a:defRPr/>
            </a:pPr>
            <a:r>
              <a:rPr lang="en-US" sz="1600" b="0" i="0" dirty="0">
                <a:solidFill>
                  <a:prstClr val="black"/>
                </a:solidFill>
                <a:latin typeface="Arial Black" panose="020B0A04020102020204" pitchFamily="34" charset="0"/>
                <a:ea typeface="ＭＳ Ｐゴシック" pitchFamily="34" charset="-128"/>
              </a:rPr>
              <a:t>July 1, 2020</a:t>
            </a:r>
          </a:p>
        </p:txBody>
      </p:sp>
      <p:sp>
        <p:nvSpPr>
          <p:cNvPr id="45" name="Rectangle 44"/>
          <p:cNvSpPr/>
          <p:nvPr/>
        </p:nvSpPr>
        <p:spPr>
          <a:xfrm>
            <a:off x="2224652" y="3391492"/>
            <a:ext cx="2856671" cy="830997"/>
          </a:xfrm>
          <a:prstGeom prst="rect">
            <a:avLst/>
          </a:prstGeom>
        </p:spPr>
        <p:txBody>
          <a:bodyPr wrap="square">
            <a:spAutoFit/>
          </a:bodyPr>
          <a:lstStyle/>
          <a:p>
            <a:pPr marL="0" lvl="1" algn="ctr" defTabSz="457200">
              <a:defRPr/>
            </a:pPr>
            <a:r>
              <a:rPr lang="en-US" sz="1600" b="0" i="0" dirty="0">
                <a:solidFill>
                  <a:prstClr val="black"/>
                </a:solidFill>
                <a:latin typeface="Arial" pitchFamily="34" charset="0"/>
                <a:ea typeface="ＭＳ Ｐゴシック" pitchFamily="34" charset="-128"/>
              </a:rPr>
              <a:t>Financial report indicates PERA is behind schedule and adjustments are needed</a:t>
            </a:r>
            <a:endParaRPr lang="en-US" sz="1600" b="0" dirty="0">
              <a:solidFill>
                <a:prstClr val="black"/>
              </a:solidFill>
              <a:latin typeface="Arial" pitchFamily="34" charset="0"/>
              <a:ea typeface="ＭＳ Ｐゴシック" pitchFamily="34" charset="-128"/>
            </a:endParaRPr>
          </a:p>
        </p:txBody>
      </p:sp>
      <p:sp>
        <p:nvSpPr>
          <p:cNvPr id="46" name="Rectangle 45"/>
          <p:cNvSpPr/>
          <p:nvPr/>
        </p:nvSpPr>
        <p:spPr>
          <a:xfrm>
            <a:off x="4845162" y="3391492"/>
            <a:ext cx="2397998" cy="584775"/>
          </a:xfrm>
          <a:prstGeom prst="rect">
            <a:avLst/>
          </a:prstGeom>
        </p:spPr>
        <p:txBody>
          <a:bodyPr wrap="square">
            <a:spAutoFit/>
          </a:bodyPr>
          <a:lstStyle/>
          <a:p>
            <a:pPr algn="ctr" defTabSz="457200">
              <a:defRPr/>
            </a:pPr>
            <a:r>
              <a:rPr lang="en-US" sz="1600" b="0" i="0" dirty="0">
                <a:solidFill>
                  <a:prstClr val="black"/>
                </a:solidFill>
                <a:latin typeface="Arial" pitchFamily="34" charset="0"/>
                <a:ea typeface="ＭＳ Ｐゴシック" pitchFamily="34" charset="-128"/>
              </a:rPr>
              <a:t>Implement </a:t>
            </a:r>
            <a:br>
              <a:rPr lang="en-US" sz="1600" b="0" i="0" dirty="0">
                <a:solidFill>
                  <a:prstClr val="black"/>
                </a:solidFill>
                <a:latin typeface="Arial" pitchFamily="34" charset="0"/>
                <a:ea typeface="ＭＳ Ｐゴシック" pitchFamily="34" charset="-128"/>
              </a:rPr>
            </a:br>
            <a:r>
              <a:rPr lang="en-US" sz="1600" b="0" i="0" dirty="0">
                <a:solidFill>
                  <a:prstClr val="black"/>
                </a:solidFill>
                <a:latin typeface="Arial" pitchFamily="34" charset="0"/>
                <a:ea typeface="ＭＳ Ｐゴシック" pitchFamily="34" charset="-128"/>
              </a:rPr>
              <a:t>adjustments</a:t>
            </a:r>
          </a:p>
        </p:txBody>
      </p:sp>
      <p:sp>
        <p:nvSpPr>
          <p:cNvPr id="47" name="Rectangle 46"/>
          <p:cNvSpPr/>
          <p:nvPr/>
        </p:nvSpPr>
        <p:spPr>
          <a:xfrm>
            <a:off x="7625957" y="3391492"/>
            <a:ext cx="2105957" cy="584775"/>
          </a:xfrm>
          <a:prstGeom prst="rect">
            <a:avLst/>
          </a:prstGeom>
        </p:spPr>
        <p:txBody>
          <a:bodyPr wrap="square">
            <a:spAutoFit/>
          </a:bodyPr>
          <a:lstStyle/>
          <a:p>
            <a:pPr marL="0" lvl="1" algn="ctr" defTabSz="457200">
              <a:defRPr/>
            </a:pPr>
            <a:r>
              <a:rPr lang="en-US" sz="1600" b="0" i="0" dirty="0">
                <a:solidFill>
                  <a:prstClr val="black"/>
                </a:solidFill>
                <a:latin typeface="Arial" pitchFamily="34" charset="0"/>
                <a:ea typeface="ＭＳ Ｐゴシック" pitchFamily="34" charset="-128"/>
              </a:rPr>
              <a:t>Process </a:t>
            </a:r>
            <a:br>
              <a:rPr lang="en-US" sz="1600" b="0" i="0" dirty="0">
                <a:solidFill>
                  <a:prstClr val="black"/>
                </a:solidFill>
                <a:latin typeface="Arial" pitchFamily="34" charset="0"/>
                <a:ea typeface="ＭＳ Ｐゴシック" pitchFamily="34" charset="-128"/>
              </a:rPr>
            </a:br>
            <a:r>
              <a:rPr lang="en-US" sz="1600" b="0" i="0" dirty="0">
                <a:solidFill>
                  <a:prstClr val="black"/>
                </a:solidFill>
                <a:latin typeface="Arial" pitchFamily="34" charset="0"/>
                <a:ea typeface="ＭＳ Ｐゴシック" pitchFamily="34" charset="-128"/>
              </a:rPr>
              <a:t>occurs again</a:t>
            </a:r>
          </a:p>
        </p:txBody>
      </p:sp>
      <p:sp>
        <p:nvSpPr>
          <p:cNvPr id="57" name="Oval 56"/>
          <p:cNvSpPr/>
          <p:nvPr/>
        </p:nvSpPr>
        <p:spPr>
          <a:xfrm>
            <a:off x="5601858" y="4675967"/>
            <a:ext cx="950918" cy="950918"/>
          </a:xfrm>
          <a:prstGeom prst="ellipse">
            <a:avLst/>
          </a:prstGeom>
          <a:solidFill>
            <a:schemeClr val="tx2"/>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sz="1800" b="0" i="0" dirty="0">
              <a:solidFill>
                <a:prstClr val="white"/>
              </a:solidFill>
              <a:latin typeface="Arial"/>
            </a:endParaRPr>
          </a:p>
        </p:txBody>
      </p:sp>
      <p:sp>
        <p:nvSpPr>
          <p:cNvPr id="63" name="Oval 62"/>
          <p:cNvSpPr/>
          <p:nvPr/>
        </p:nvSpPr>
        <p:spPr>
          <a:xfrm>
            <a:off x="3137532" y="4675969"/>
            <a:ext cx="950917" cy="950917"/>
          </a:xfrm>
          <a:prstGeom prst="ellipse">
            <a:avLst/>
          </a:prstGeom>
          <a:solidFill>
            <a:schemeClr val="accent2"/>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sz="1800" b="0" i="0" dirty="0">
              <a:solidFill>
                <a:prstClr val="white"/>
              </a:solidFill>
              <a:latin typeface="Arial"/>
            </a:endParaRPr>
          </a:p>
        </p:txBody>
      </p:sp>
      <p:pic>
        <p:nvPicPr>
          <p:cNvPr id="3074" name="Picture 2" descr="P:\Creative\Linda\GraphicsforPresentations\Book.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29057" y="4897697"/>
            <a:ext cx="567865" cy="486439"/>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P:\Creative\Linda\GraphicsforPresentations\Gear with coins.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84622" y="4847218"/>
            <a:ext cx="587959" cy="619065"/>
          </a:xfrm>
          <a:prstGeom prst="rect">
            <a:avLst/>
          </a:prstGeom>
          <a:noFill/>
          <a:extLst>
            <a:ext uri="{909E8E84-426E-40DD-AFC4-6F175D3DCCD1}">
              <a14:hiddenFill xmlns:a14="http://schemas.microsoft.com/office/drawing/2010/main">
                <a:solidFill>
                  <a:srgbClr val="FFFFFF"/>
                </a:solidFill>
              </a14:hiddenFill>
            </a:ext>
          </a:extLst>
        </p:spPr>
      </p:pic>
      <p:grpSp>
        <p:nvGrpSpPr>
          <p:cNvPr id="70" name="Group 69"/>
          <p:cNvGrpSpPr/>
          <p:nvPr/>
        </p:nvGrpSpPr>
        <p:grpSpPr>
          <a:xfrm>
            <a:off x="4167051" y="4331019"/>
            <a:ext cx="2427974" cy="1271439"/>
            <a:chOff x="-489407" y="3054884"/>
            <a:chExt cx="2203945" cy="1222957"/>
          </a:xfrm>
        </p:grpSpPr>
        <p:cxnSp>
          <p:nvCxnSpPr>
            <p:cNvPr id="71" name="Straight Connector 70"/>
            <p:cNvCxnSpPr/>
            <p:nvPr/>
          </p:nvCxnSpPr>
          <p:spPr>
            <a:xfrm>
              <a:off x="-489407" y="3788872"/>
              <a:ext cx="1226008"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72" name="Arc 71"/>
            <p:cNvSpPr/>
            <p:nvPr/>
          </p:nvSpPr>
          <p:spPr>
            <a:xfrm rot="16200000">
              <a:off x="736599" y="3299902"/>
              <a:ext cx="977939" cy="977939"/>
            </a:xfrm>
            <a:prstGeom prst="arc">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defRPr/>
              </a:pPr>
              <a:endParaRPr lang="en-US" sz="1800" i="0" dirty="0">
                <a:ln w="12700">
                  <a:solidFill>
                    <a:srgbClr val="00793A">
                      <a:satMod val="155000"/>
                    </a:srgbClr>
                  </a:solidFill>
                  <a:prstDash val="solid"/>
                </a:ln>
                <a:solidFill>
                  <a:srgbClr val="EBEDE3">
                    <a:tint val="85000"/>
                    <a:satMod val="155000"/>
                  </a:srgbClr>
                </a:solidFill>
                <a:effectLst>
                  <a:outerShdw blurRad="41275" dist="20320" dir="1800000" algn="tl" rotWithShape="0">
                    <a:srgbClr val="000000">
                      <a:alpha val="40000"/>
                    </a:srgbClr>
                  </a:outerShdw>
                </a:effectLst>
                <a:latin typeface="Arial"/>
              </a:endParaRPr>
            </a:p>
          </p:txBody>
        </p:sp>
        <p:cxnSp>
          <p:nvCxnSpPr>
            <p:cNvPr id="73" name="Straight Connector 72"/>
            <p:cNvCxnSpPr/>
            <p:nvPr/>
          </p:nvCxnSpPr>
          <p:spPr>
            <a:xfrm flipV="1">
              <a:off x="1244599" y="3054884"/>
              <a:ext cx="0" cy="245018"/>
            </a:xfrm>
            <a:prstGeom prst="line">
              <a:avLst/>
            </a:prstGeom>
            <a:ln w="38100" cap="rnd">
              <a:solidFill>
                <a:schemeClr val="tx2"/>
              </a:solidFill>
              <a:tailEnd type="oval"/>
            </a:ln>
            <a:effectLst/>
          </p:spPr>
          <p:style>
            <a:lnRef idx="2">
              <a:schemeClr val="accent1"/>
            </a:lnRef>
            <a:fillRef idx="0">
              <a:schemeClr val="accent1"/>
            </a:fillRef>
            <a:effectRef idx="1">
              <a:schemeClr val="accent1"/>
            </a:effectRef>
            <a:fontRef idx="minor">
              <a:schemeClr val="tx1"/>
            </a:fontRef>
          </p:style>
        </p:cxnSp>
      </p:grpSp>
      <p:grpSp>
        <p:nvGrpSpPr>
          <p:cNvPr id="74" name="Group 73"/>
          <p:cNvGrpSpPr/>
          <p:nvPr/>
        </p:nvGrpSpPr>
        <p:grpSpPr>
          <a:xfrm>
            <a:off x="6679202" y="4331019"/>
            <a:ext cx="2588711" cy="1271439"/>
            <a:chOff x="-635314" y="3054884"/>
            <a:chExt cx="2349852" cy="1222957"/>
          </a:xfrm>
        </p:grpSpPr>
        <p:cxnSp>
          <p:nvCxnSpPr>
            <p:cNvPr id="75" name="Straight Connector 74"/>
            <p:cNvCxnSpPr/>
            <p:nvPr/>
          </p:nvCxnSpPr>
          <p:spPr>
            <a:xfrm flipV="1">
              <a:off x="-635314" y="3788872"/>
              <a:ext cx="1371915" cy="16425"/>
            </a:xfrm>
            <a:prstGeom prst="line">
              <a:avLst/>
            </a:prstGeom>
            <a:ln w="38100" cap="rnd">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76" name="Arc 75"/>
            <p:cNvSpPr/>
            <p:nvPr/>
          </p:nvSpPr>
          <p:spPr>
            <a:xfrm rot="16200000">
              <a:off x="736599" y="3299902"/>
              <a:ext cx="977939" cy="977939"/>
            </a:xfrm>
            <a:prstGeom prst="arc">
              <a:avLst/>
            </a:prstGeom>
            <a:ln w="38100" cap="rnd">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defRPr/>
              </a:pPr>
              <a:endParaRPr lang="en-US" sz="1800" b="0" i="0" dirty="0">
                <a:solidFill>
                  <a:prstClr val="black"/>
                </a:solidFill>
                <a:latin typeface="Arial"/>
              </a:endParaRPr>
            </a:p>
          </p:txBody>
        </p:sp>
        <p:cxnSp>
          <p:nvCxnSpPr>
            <p:cNvPr id="77" name="Straight Connector 76"/>
            <p:cNvCxnSpPr/>
            <p:nvPr/>
          </p:nvCxnSpPr>
          <p:spPr>
            <a:xfrm flipV="1">
              <a:off x="1244599" y="3054884"/>
              <a:ext cx="0" cy="245018"/>
            </a:xfrm>
            <a:prstGeom prst="line">
              <a:avLst/>
            </a:prstGeom>
            <a:ln w="38100" cap="rnd">
              <a:solidFill>
                <a:schemeClr val="accent4"/>
              </a:solidFill>
              <a:tailEnd type="ova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465137" y="346107"/>
            <a:ext cx="10574486" cy="860316"/>
          </a:xfrm>
        </p:spPr>
        <p:txBody>
          <a:bodyPr/>
          <a:lstStyle/>
          <a:p>
            <a:r>
              <a:rPr lang="en-US" sz="2800" dirty="0"/>
              <a:t>Automatic </a:t>
            </a:r>
            <a:r>
              <a:rPr lang="en-US" sz="2800" dirty="0" smtClean="0"/>
              <a:t>adjustment </a:t>
            </a:r>
            <a:r>
              <a:rPr lang="en-US" sz="2800" dirty="0"/>
              <a:t>p</a:t>
            </a:r>
            <a:r>
              <a:rPr lang="en-US" sz="2800" dirty="0" smtClean="0"/>
              <a:t>rovision</a:t>
            </a:r>
            <a:endParaRPr lang="en-US" sz="2800" dirty="0"/>
          </a:p>
        </p:txBody>
      </p:sp>
      <p:sp>
        <p:nvSpPr>
          <p:cNvPr id="34" name="TextBox 33"/>
          <p:cNvSpPr txBox="1"/>
          <p:nvPr/>
        </p:nvSpPr>
        <p:spPr>
          <a:xfrm>
            <a:off x="7821889" y="5733728"/>
            <a:ext cx="1925676" cy="338554"/>
          </a:xfrm>
          <a:prstGeom prst="rect">
            <a:avLst/>
          </a:prstGeom>
          <a:noFill/>
        </p:spPr>
        <p:txBody>
          <a:bodyPr wrap="square" rtlCol="0">
            <a:spAutoFit/>
          </a:bodyPr>
          <a:lstStyle/>
          <a:p>
            <a:pPr algn="ctr" defTabSz="457200">
              <a:defRPr/>
            </a:pPr>
            <a:r>
              <a:rPr lang="en-US" sz="1600" b="0" i="0" dirty="0">
                <a:solidFill>
                  <a:prstClr val="black"/>
                </a:solidFill>
                <a:latin typeface="Arial Black" panose="020B0A04020102020204" pitchFamily="34" charset="0"/>
                <a:ea typeface="ＭＳ Ｐゴシック" pitchFamily="34" charset="-128"/>
              </a:rPr>
              <a:t>Annually</a:t>
            </a:r>
          </a:p>
        </p:txBody>
      </p:sp>
      <p:grpSp>
        <p:nvGrpSpPr>
          <p:cNvPr id="6" name="Group 5"/>
          <p:cNvGrpSpPr/>
          <p:nvPr/>
        </p:nvGrpSpPr>
        <p:grpSpPr>
          <a:xfrm>
            <a:off x="8309270" y="4693049"/>
            <a:ext cx="950917" cy="950917"/>
            <a:chOff x="6777332" y="4693048"/>
            <a:chExt cx="950917" cy="950917"/>
          </a:xfrm>
        </p:grpSpPr>
        <p:sp>
          <p:nvSpPr>
            <p:cNvPr id="60" name="Oval 59"/>
            <p:cNvSpPr/>
            <p:nvPr/>
          </p:nvSpPr>
          <p:spPr>
            <a:xfrm>
              <a:off x="6777332" y="4693048"/>
              <a:ext cx="950917" cy="950917"/>
            </a:xfrm>
            <a:prstGeom prst="ellipse">
              <a:avLst/>
            </a:prstGeom>
            <a:solidFill>
              <a:schemeClr val="accent4"/>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sz="1800" b="0" i="0" dirty="0">
                <a:solidFill>
                  <a:prstClr val="white"/>
                </a:solidFill>
                <a:latin typeface="Arial"/>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006345" y="4891869"/>
              <a:ext cx="485501" cy="553946"/>
            </a:xfrm>
            <a:prstGeom prst="rect">
              <a:avLst/>
            </a:prstGeom>
          </p:spPr>
        </p:pic>
      </p:grpSp>
      <p:sp>
        <p:nvSpPr>
          <p:cNvPr id="35" name="Slide Number Placeholder 1"/>
          <p:cNvSpPr txBox="1">
            <a:spLocks/>
          </p:cNvSpPr>
          <p:nvPr/>
        </p:nvSpPr>
        <p:spPr>
          <a:xfrm>
            <a:off x="160337" y="6179245"/>
            <a:ext cx="399191"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1" i="1" kern="1200">
                <a:solidFill>
                  <a:schemeClr val="tx1">
                    <a:tint val="75000"/>
                  </a:schemeClr>
                </a:solidFill>
                <a:latin typeface="Arial" charset="0"/>
                <a:ea typeface="+mn-ea"/>
                <a:cs typeface="+mn-cs"/>
              </a:defRPr>
            </a:lvl1pPr>
            <a:lvl2pPr marL="609493" algn="l" rtl="0" fontAlgn="base">
              <a:spcBef>
                <a:spcPct val="0"/>
              </a:spcBef>
              <a:spcAft>
                <a:spcPct val="0"/>
              </a:spcAft>
              <a:defRPr sz="1900" b="1" i="1" kern="1200">
                <a:solidFill>
                  <a:schemeClr val="tx1"/>
                </a:solidFill>
                <a:latin typeface="Arial" charset="0"/>
                <a:ea typeface="+mn-ea"/>
                <a:cs typeface="+mn-cs"/>
              </a:defRPr>
            </a:lvl2pPr>
            <a:lvl3pPr marL="1218987" algn="l" rtl="0" fontAlgn="base">
              <a:spcBef>
                <a:spcPct val="0"/>
              </a:spcBef>
              <a:spcAft>
                <a:spcPct val="0"/>
              </a:spcAft>
              <a:defRPr sz="1900" b="1" i="1" kern="1200">
                <a:solidFill>
                  <a:schemeClr val="tx1"/>
                </a:solidFill>
                <a:latin typeface="Arial" charset="0"/>
                <a:ea typeface="+mn-ea"/>
                <a:cs typeface="+mn-cs"/>
              </a:defRPr>
            </a:lvl3pPr>
            <a:lvl4pPr marL="1828480" algn="l" rtl="0" fontAlgn="base">
              <a:spcBef>
                <a:spcPct val="0"/>
              </a:spcBef>
              <a:spcAft>
                <a:spcPct val="0"/>
              </a:spcAft>
              <a:defRPr sz="1900" b="1" i="1" kern="1200">
                <a:solidFill>
                  <a:schemeClr val="tx1"/>
                </a:solidFill>
                <a:latin typeface="Arial" charset="0"/>
                <a:ea typeface="+mn-ea"/>
                <a:cs typeface="+mn-cs"/>
              </a:defRPr>
            </a:lvl4pPr>
            <a:lvl5pPr marL="2437973" algn="l" rtl="0" fontAlgn="base">
              <a:spcBef>
                <a:spcPct val="0"/>
              </a:spcBef>
              <a:spcAft>
                <a:spcPct val="0"/>
              </a:spcAft>
              <a:defRPr sz="1900" b="1" i="1" kern="1200">
                <a:solidFill>
                  <a:schemeClr val="tx1"/>
                </a:solidFill>
                <a:latin typeface="Arial" charset="0"/>
                <a:ea typeface="+mn-ea"/>
                <a:cs typeface="+mn-cs"/>
              </a:defRPr>
            </a:lvl5pPr>
            <a:lvl6pPr marL="3047467" algn="l" defTabSz="1218987" rtl="0" eaLnBrk="1" latinLnBrk="0" hangingPunct="1">
              <a:defRPr sz="1900" b="1" i="1" kern="1200">
                <a:solidFill>
                  <a:schemeClr val="tx1"/>
                </a:solidFill>
                <a:latin typeface="Arial" charset="0"/>
                <a:ea typeface="+mn-ea"/>
                <a:cs typeface="+mn-cs"/>
              </a:defRPr>
            </a:lvl6pPr>
            <a:lvl7pPr marL="3656960" algn="l" defTabSz="1218987" rtl="0" eaLnBrk="1" latinLnBrk="0" hangingPunct="1">
              <a:defRPr sz="1900" b="1" i="1" kern="1200">
                <a:solidFill>
                  <a:schemeClr val="tx1"/>
                </a:solidFill>
                <a:latin typeface="Arial" charset="0"/>
                <a:ea typeface="+mn-ea"/>
                <a:cs typeface="+mn-cs"/>
              </a:defRPr>
            </a:lvl7pPr>
            <a:lvl8pPr marL="4266453" algn="l" defTabSz="1218987" rtl="0" eaLnBrk="1" latinLnBrk="0" hangingPunct="1">
              <a:defRPr sz="1900" b="1" i="1" kern="1200">
                <a:solidFill>
                  <a:schemeClr val="tx1"/>
                </a:solidFill>
                <a:latin typeface="Arial" charset="0"/>
                <a:ea typeface="+mn-ea"/>
                <a:cs typeface="+mn-cs"/>
              </a:defRPr>
            </a:lvl8pPr>
            <a:lvl9pPr marL="4875947" algn="l" defTabSz="1218987" rtl="0" eaLnBrk="1" latinLnBrk="0" hangingPunct="1">
              <a:defRPr sz="1900" b="1" i="1" kern="1200">
                <a:solidFill>
                  <a:schemeClr val="tx1"/>
                </a:solidFill>
                <a:latin typeface="Arial" charset="0"/>
                <a:ea typeface="+mn-ea"/>
                <a:cs typeface="+mn-cs"/>
              </a:defRPr>
            </a:lvl9pPr>
          </a:lstStyle>
          <a:p>
            <a:fld id="{A027653F-A942-4F85-9041-AB37AFC50FFD}" type="slidenum">
              <a:rPr lang="en-US" smtClean="0"/>
              <a:pPr/>
              <a:t>22</a:t>
            </a:fld>
            <a:endParaRPr lang="en-US" dirty="0"/>
          </a:p>
        </p:txBody>
      </p:sp>
    </p:spTree>
    <p:extLst>
      <p:ext uri="{BB962C8B-B14F-4D97-AF65-F5344CB8AC3E}">
        <p14:creationId xmlns:p14="http://schemas.microsoft.com/office/powerpoint/2010/main" val="8542815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88937" y="180208"/>
            <a:ext cx="10287001" cy="891847"/>
          </a:xfrm>
        </p:spPr>
        <p:txBody>
          <a:bodyPr/>
          <a:lstStyle/>
          <a:p>
            <a:r>
              <a:rPr lang="en-US" sz="2800" dirty="0"/>
              <a:t>Automatic </a:t>
            </a:r>
            <a:r>
              <a:rPr lang="en-US" sz="2800" dirty="0" smtClean="0"/>
              <a:t>adjustment </a:t>
            </a:r>
            <a:r>
              <a:rPr lang="en-US" sz="2800" dirty="0"/>
              <a:t>p</a:t>
            </a:r>
            <a:r>
              <a:rPr lang="en-US" sz="2800" dirty="0" smtClean="0"/>
              <a:t>rovision</a:t>
            </a:r>
            <a:endParaRPr lang="en-US" sz="2800" dirty="0"/>
          </a:p>
        </p:txBody>
      </p:sp>
      <p:pic>
        <p:nvPicPr>
          <p:cNvPr id="4" name="Picture 3"/>
          <p:cNvPicPr>
            <a:picLocks noChangeAspect="1"/>
          </p:cNvPicPr>
          <p:nvPr/>
        </p:nvPicPr>
        <p:blipFill>
          <a:blip r:embed="rId3"/>
          <a:stretch>
            <a:fillRect/>
          </a:stretch>
        </p:blipFill>
        <p:spPr>
          <a:xfrm>
            <a:off x="1989137" y="1371600"/>
            <a:ext cx="7932880" cy="5176329"/>
          </a:xfrm>
          <a:prstGeom prst="rect">
            <a:avLst/>
          </a:prstGeom>
        </p:spPr>
      </p:pic>
      <p:sp>
        <p:nvSpPr>
          <p:cNvPr id="5" name="Slide Number Placeholder 1"/>
          <p:cNvSpPr txBox="1">
            <a:spLocks/>
          </p:cNvSpPr>
          <p:nvPr/>
        </p:nvSpPr>
        <p:spPr>
          <a:xfrm>
            <a:off x="160337" y="6179245"/>
            <a:ext cx="399191"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1" i="1" kern="1200">
                <a:solidFill>
                  <a:schemeClr val="tx1">
                    <a:tint val="75000"/>
                  </a:schemeClr>
                </a:solidFill>
                <a:latin typeface="Arial" charset="0"/>
                <a:ea typeface="+mn-ea"/>
                <a:cs typeface="+mn-cs"/>
              </a:defRPr>
            </a:lvl1pPr>
            <a:lvl2pPr marL="609493" algn="l" rtl="0" fontAlgn="base">
              <a:spcBef>
                <a:spcPct val="0"/>
              </a:spcBef>
              <a:spcAft>
                <a:spcPct val="0"/>
              </a:spcAft>
              <a:defRPr sz="1900" b="1" i="1" kern="1200">
                <a:solidFill>
                  <a:schemeClr val="tx1"/>
                </a:solidFill>
                <a:latin typeface="Arial" charset="0"/>
                <a:ea typeface="+mn-ea"/>
                <a:cs typeface="+mn-cs"/>
              </a:defRPr>
            </a:lvl2pPr>
            <a:lvl3pPr marL="1218987" algn="l" rtl="0" fontAlgn="base">
              <a:spcBef>
                <a:spcPct val="0"/>
              </a:spcBef>
              <a:spcAft>
                <a:spcPct val="0"/>
              </a:spcAft>
              <a:defRPr sz="1900" b="1" i="1" kern="1200">
                <a:solidFill>
                  <a:schemeClr val="tx1"/>
                </a:solidFill>
                <a:latin typeface="Arial" charset="0"/>
                <a:ea typeface="+mn-ea"/>
                <a:cs typeface="+mn-cs"/>
              </a:defRPr>
            </a:lvl3pPr>
            <a:lvl4pPr marL="1828480" algn="l" rtl="0" fontAlgn="base">
              <a:spcBef>
                <a:spcPct val="0"/>
              </a:spcBef>
              <a:spcAft>
                <a:spcPct val="0"/>
              </a:spcAft>
              <a:defRPr sz="1900" b="1" i="1" kern="1200">
                <a:solidFill>
                  <a:schemeClr val="tx1"/>
                </a:solidFill>
                <a:latin typeface="Arial" charset="0"/>
                <a:ea typeface="+mn-ea"/>
                <a:cs typeface="+mn-cs"/>
              </a:defRPr>
            </a:lvl4pPr>
            <a:lvl5pPr marL="2437973" algn="l" rtl="0" fontAlgn="base">
              <a:spcBef>
                <a:spcPct val="0"/>
              </a:spcBef>
              <a:spcAft>
                <a:spcPct val="0"/>
              </a:spcAft>
              <a:defRPr sz="1900" b="1" i="1" kern="1200">
                <a:solidFill>
                  <a:schemeClr val="tx1"/>
                </a:solidFill>
                <a:latin typeface="Arial" charset="0"/>
                <a:ea typeface="+mn-ea"/>
                <a:cs typeface="+mn-cs"/>
              </a:defRPr>
            </a:lvl5pPr>
            <a:lvl6pPr marL="3047467" algn="l" defTabSz="1218987" rtl="0" eaLnBrk="1" latinLnBrk="0" hangingPunct="1">
              <a:defRPr sz="1900" b="1" i="1" kern="1200">
                <a:solidFill>
                  <a:schemeClr val="tx1"/>
                </a:solidFill>
                <a:latin typeface="Arial" charset="0"/>
                <a:ea typeface="+mn-ea"/>
                <a:cs typeface="+mn-cs"/>
              </a:defRPr>
            </a:lvl6pPr>
            <a:lvl7pPr marL="3656960" algn="l" defTabSz="1218987" rtl="0" eaLnBrk="1" latinLnBrk="0" hangingPunct="1">
              <a:defRPr sz="1900" b="1" i="1" kern="1200">
                <a:solidFill>
                  <a:schemeClr val="tx1"/>
                </a:solidFill>
                <a:latin typeface="Arial" charset="0"/>
                <a:ea typeface="+mn-ea"/>
                <a:cs typeface="+mn-cs"/>
              </a:defRPr>
            </a:lvl7pPr>
            <a:lvl8pPr marL="4266453" algn="l" defTabSz="1218987" rtl="0" eaLnBrk="1" latinLnBrk="0" hangingPunct="1">
              <a:defRPr sz="1900" b="1" i="1" kern="1200">
                <a:solidFill>
                  <a:schemeClr val="tx1"/>
                </a:solidFill>
                <a:latin typeface="Arial" charset="0"/>
                <a:ea typeface="+mn-ea"/>
                <a:cs typeface="+mn-cs"/>
              </a:defRPr>
            </a:lvl8pPr>
            <a:lvl9pPr marL="4875947" algn="l" defTabSz="1218987" rtl="0" eaLnBrk="1" latinLnBrk="0" hangingPunct="1">
              <a:defRPr sz="1900" b="1" i="1" kern="1200">
                <a:solidFill>
                  <a:schemeClr val="tx1"/>
                </a:solidFill>
                <a:latin typeface="Arial" charset="0"/>
                <a:ea typeface="+mn-ea"/>
                <a:cs typeface="+mn-cs"/>
              </a:defRPr>
            </a:lvl9pPr>
          </a:lstStyle>
          <a:p>
            <a:fld id="{A027653F-A942-4F85-9041-AB37AFC50FFD}" type="slidenum">
              <a:rPr lang="en-US" smtClean="0"/>
              <a:pPr/>
              <a:t>23</a:t>
            </a:fld>
            <a:endParaRPr lang="en-US" dirty="0"/>
          </a:p>
        </p:txBody>
      </p:sp>
    </p:spTree>
    <p:extLst>
      <p:ext uri="{BB962C8B-B14F-4D97-AF65-F5344CB8AC3E}">
        <p14:creationId xmlns:p14="http://schemas.microsoft.com/office/powerpoint/2010/main" val="362616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ction Button: Help 7">
            <a:hlinkClick r:id="" action="ppaction://noaction" highlightClick="1"/>
          </p:cNvPr>
          <p:cNvSpPr/>
          <p:nvPr/>
        </p:nvSpPr>
        <p:spPr>
          <a:xfrm rot="20256230">
            <a:off x="5098271" y="2135979"/>
            <a:ext cx="3648923" cy="3043243"/>
          </a:xfrm>
          <a:prstGeom prst="actionButtonHelp">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59527" y="298453"/>
            <a:ext cx="11792809" cy="358775"/>
          </a:xfrm>
        </p:spPr>
        <p:txBody>
          <a:bodyPr/>
          <a:lstStyle/>
          <a:p>
            <a:pPr marL="152373" indent="0">
              <a:buNone/>
            </a:pPr>
            <a:r>
              <a:rPr lang="en-US" sz="2800" dirty="0" smtClean="0"/>
              <a:t>Questions</a:t>
            </a:r>
            <a:endParaRPr lang="en-US" sz="2800" dirty="0"/>
          </a:p>
        </p:txBody>
      </p:sp>
      <p:sp>
        <p:nvSpPr>
          <p:cNvPr id="5" name="Slide Number Placeholder 1"/>
          <p:cNvSpPr txBox="1">
            <a:spLocks/>
          </p:cNvSpPr>
          <p:nvPr/>
        </p:nvSpPr>
        <p:spPr>
          <a:xfrm>
            <a:off x="160337" y="6179245"/>
            <a:ext cx="399191"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1" i="1" kern="1200">
                <a:solidFill>
                  <a:schemeClr val="tx1">
                    <a:tint val="75000"/>
                  </a:schemeClr>
                </a:solidFill>
                <a:latin typeface="Arial" charset="0"/>
                <a:ea typeface="+mn-ea"/>
                <a:cs typeface="+mn-cs"/>
              </a:defRPr>
            </a:lvl1pPr>
            <a:lvl2pPr marL="609493" algn="l" rtl="0" fontAlgn="base">
              <a:spcBef>
                <a:spcPct val="0"/>
              </a:spcBef>
              <a:spcAft>
                <a:spcPct val="0"/>
              </a:spcAft>
              <a:defRPr sz="1900" b="1" i="1" kern="1200">
                <a:solidFill>
                  <a:schemeClr val="tx1"/>
                </a:solidFill>
                <a:latin typeface="Arial" charset="0"/>
                <a:ea typeface="+mn-ea"/>
                <a:cs typeface="+mn-cs"/>
              </a:defRPr>
            </a:lvl2pPr>
            <a:lvl3pPr marL="1218987" algn="l" rtl="0" fontAlgn="base">
              <a:spcBef>
                <a:spcPct val="0"/>
              </a:spcBef>
              <a:spcAft>
                <a:spcPct val="0"/>
              </a:spcAft>
              <a:defRPr sz="1900" b="1" i="1" kern="1200">
                <a:solidFill>
                  <a:schemeClr val="tx1"/>
                </a:solidFill>
                <a:latin typeface="Arial" charset="0"/>
                <a:ea typeface="+mn-ea"/>
                <a:cs typeface="+mn-cs"/>
              </a:defRPr>
            </a:lvl3pPr>
            <a:lvl4pPr marL="1828480" algn="l" rtl="0" fontAlgn="base">
              <a:spcBef>
                <a:spcPct val="0"/>
              </a:spcBef>
              <a:spcAft>
                <a:spcPct val="0"/>
              </a:spcAft>
              <a:defRPr sz="1900" b="1" i="1" kern="1200">
                <a:solidFill>
                  <a:schemeClr val="tx1"/>
                </a:solidFill>
                <a:latin typeface="Arial" charset="0"/>
                <a:ea typeface="+mn-ea"/>
                <a:cs typeface="+mn-cs"/>
              </a:defRPr>
            </a:lvl4pPr>
            <a:lvl5pPr marL="2437973" algn="l" rtl="0" fontAlgn="base">
              <a:spcBef>
                <a:spcPct val="0"/>
              </a:spcBef>
              <a:spcAft>
                <a:spcPct val="0"/>
              </a:spcAft>
              <a:defRPr sz="1900" b="1" i="1" kern="1200">
                <a:solidFill>
                  <a:schemeClr val="tx1"/>
                </a:solidFill>
                <a:latin typeface="Arial" charset="0"/>
                <a:ea typeface="+mn-ea"/>
                <a:cs typeface="+mn-cs"/>
              </a:defRPr>
            </a:lvl5pPr>
            <a:lvl6pPr marL="3047467" algn="l" defTabSz="1218987" rtl="0" eaLnBrk="1" latinLnBrk="0" hangingPunct="1">
              <a:defRPr sz="1900" b="1" i="1" kern="1200">
                <a:solidFill>
                  <a:schemeClr val="tx1"/>
                </a:solidFill>
                <a:latin typeface="Arial" charset="0"/>
                <a:ea typeface="+mn-ea"/>
                <a:cs typeface="+mn-cs"/>
              </a:defRPr>
            </a:lvl6pPr>
            <a:lvl7pPr marL="3656960" algn="l" defTabSz="1218987" rtl="0" eaLnBrk="1" latinLnBrk="0" hangingPunct="1">
              <a:defRPr sz="1900" b="1" i="1" kern="1200">
                <a:solidFill>
                  <a:schemeClr val="tx1"/>
                </a:solidFill>
                <a:latin typeface="Arial" charset="0"/>
                <a:ea typeface="+mn-ea"/>
                <a:cs typeface="+mn-cs"/>
              </a:defRPr>
            </a:lvl7pPr>
            <a:lvl8pPr marL="4266453" algn="l" defTabSz="1218987" rtl="0" eaLnBrk="1" latinLnBrk="0" hangingPunct="1">
              <a:defRPr sz="1900" b="1" i="1" kern="1200">
                <a:solidFill>
                  <a:schemeClr val="tx1"/>
                </a:solidFill>
                <a:latin typeface="Arial" charset="0"/>
                <a:ea typeface="+mn-ea"/>
                <a:cs typeface="+mn-cs"/>
              </a:defRPr>
            </a:lvl8pPr>
            <a:lvl9pPr marL="4875947" algn="l" defTabSz="1218987" rtl="0" eaLnBrk="1" latinLnBrk="0" hangingPunct="1">
              <a:defRPr sz="1900" b="1" i="1" kern="1200">
                <a:solidFill>
                  <a:schemeClr val="tx1"/>
                </a:solidFill>
                <a:latin typeface="Arial" charset="0"/>
                <a:ea typeface="+mn-ea"/>
                <a:cs typeface="+mn-cs"/>
              </a:defRPr>
            </a:lvl9pPr>
          </a:lstStyle>
          <a:p>
            <a:fld id="{A027653F-A942-4F85-9041-AB37AFC50FFD}" type="slidenum">
              <a:rPr lang="en-US" smtClean="0"/>
              <a:pPr/>
              <a:t>24</a:t>
            </a:fld>
            <a:endParaRPr lang="en-US" dirty="0"/>
          </a:p>
        </p:txBody>
      </p:sp>
      <p:sp>
        <p:nvSpPr>
          <p:cNvPr id="4" name="Rectangle 3"/>
          <p:cNvSpPr/>
          <p:nvPr/>
        </p:nvSpPr>
        <p:spPr>
          <a:xfrm>
            <a:off x="2598737" y="3810000"/>
            <a:ext cx="3570208"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Questions</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1233940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738" y="298453"/>
            <a:ext cx="11430000" cy="358775"/>
          </a:xfrm>
        </p:spPr>
        <p:txBody>
          <a:bodyPr/>
          <a:lstStyle/>
          <a:p>
            <a:pPr marL="152373" indent="0">
              <a:buNone/>
            </a:pPr>
            <a:r>
              <a:rPr lang="en-US" sz="2800" dirty="0" smtClean="0"/>
              <a:t>GASB 68 changes: special </a:t>
            </a:r>
            <a:r>
              <a:rPr lang="en-US" sz="2800" dirty="0"/>
              <a:t>f</a:t>
            </a:r>
            <a:r>
              <a:rPr lang="en-US" sz="2800" dirty="0" smtClean="0"/>
              <a:t>unding </a:t>
            </a:r>
            <a:r>
              <a:rPr lang="en-US" sz="2800" dirty="0"/>
              <a:t>s</a:t>
            </a:r>
            <a:r>
              <a:rPr lang="en-US" sz="2800" dirty="0" smtClean="0"/>
              <a:t>ituation </a:t>
            </a:r>
            <a:r>
              <a:rPr lang="en-US" sz="2800" dirty="0"/>
              <a:t>for c</a:t>
            </a:r>
            <a:r>
              <a:rPr lang="en-US" sz="2800" dirty="0" smtClean="0"/>
              <a:t>ertain </a:t>
            </a:r>
            <a:r>
              <a:rPr lang="en-US" sz="2800" dirty="0"/>
              <a:t>d</a:t>
            </a:r>
            <a:r>
              <a:rPr lang="en-US" sz="2800" dirty="0" smtClean="0"/>
              <a:t>ivisions</a:t>
            </a:r>
            <a:endParaRPr lang="en-US" sz="2800" dirty="0"/>
          </a:p>
        </p:txBody>
      </p:sp>
      <p:sp>
        <p:nvSpPr>
          <p:cNvPr id="3" name="Content Placeholder 2"/>
          <p:cNvSpPr>
            <a:spLocks noGrp="1"/>
          </p:cNvSpPr>
          <p:nvPr>
            <p:ph idx="1"/>
          </p:nvPr>
        </p:nvSpPr>
        <p:spPr>
          <a:xfrm>
            <a:off x="1223821" y="1371600"/>
            <a:ext cx="9469581" cy="4724400"/>
          </a:xfrm>
        </p:spPr>
        <p:txBody>
          <a:bodyPr/>
          <a:lstStyle/>
          <a:p>
            <a:endParaRPr lang="en-US" dirty="0" smtClean="0"/>
          </a:p>
          <a:p>
            <a:pPr>
              <a:buFont typeface="Wingdings" panose="05000000000000000000" pitchFamily="2" charset="2"/>
              <a:buChar char="Ø"/>
            </a:pPr>
            <a:r>
              <a:rPr lang="en-US" dirty="0" smtClean="0"/>
              <a:t>C.R.S. </a:t>
            </a:r>
            <a:r>
              <a:rPr lang="en-US" dirty="0"/>
              <a:t>24-51-414 requires the State of </a:t>
            </a:r>
            <a:r>
              <a:rPr lang="en-US" dirty="0" smtClean="0"/>
              <a:t>Colorado to </a:t>
            </a:r>
            <a:r>
              <a:rPr lang="en-US" dirty="0"/>
              <a:t>contribute $225 million annually to Colorado Public Employees Retirement Association (PERA) starting July </a:t>
            </a:r>
            <a:r>
              <a:rPr lang="en-US" dirty="0" smtClean="0"/>
              <a:t>2018.</a:t>
            </a:r>
          </a:p>
          <a:p>
            <a:pPr>
              <a:buFont typeface="Wingdings" panose="05000000000000000000" pitchFamily="2" charset="2"/>
              <a:buChar char="Ø"/>
            </a:pPr>
            <a:endParaRPr lang="en-US" i="1" dirty="0"/>
          </a:p>
          <a:p>
            <a:pPr>
              <a:buFont typeface="Wingdings" panose="05000000000000000000" pitchFamily="2" charset="2"/>
              <a:buChar char="Ø"/>
            </a:pPr>
            <a:r>
              <a:rPr lang="en-US" dirty="0" smtClean="0"/>
              <a:t>The annual payment is to be allocated to the State, School, Judicial and DPS Division Trust Funds based on annual covered payroll.</a:t>
            </a:r>
          </a:p>
          <a:p>
            <a:pPr lvl="1"/>
            <a:endParaRPr lang="en-US" dirty="0"/>
          </a:p>
          <a:p>
            <a:pPr lvl="1"/>
            <a:r>
              <a:rPr lang="en-US" dirty="0" smtClean="0"/>
              <a:t>The annual payment made in July 2018 was allocated as follows:</a:t>
            </a:r>
          </a:p>
          <a:p>
            <a:pPr lvl="1"/>
            <a:endParaRPr lang="en-US" dirty="0" smtClean="0"/>
          </a:p>
        </p:txBody>
      </p:sp>
      <p:sp>
        <p:nvSpPr>
          <p:cNvPr id="4" name="Slide Number Placeholder 1"/>
          <p:cNvSpPr txBox="1">
            <a:spLocks/>
          </p:cNvSpPr>
          <p:nvPr/>
        </p:nvSpPr>
        <p:spPr>
          <a:xfrm>
            <a:off x="160337" y="6179245"/>
            <a:ext cx="399191"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1" i="1" kern="1200">
                <a:solidFill>
                  <a:schemeClr val="tx1">
                    <a:tint val="75000"/>
                  </a:schemeClr>
                </a:solidFill>
                <a:latin typeface="Arial" charset="0"/>
                <a:ea typeface="+mn-ea"/>
                <a:cs typeface="+mn-cs"/>
              </a:defRPr>
            </a:lvl1pPr>
            <a:lvl2pPr marL="609493" algn="l" rtl="0" fontAlgn="base">
              <a:spcBef>
                <a:spcPct val="0"/>
              </a:spcBef>
              <a:spcAft>
                <a:spcPct val="0"/>
              </a:spcAft>
              <a:defRPr sz="1900" b="1" i="1" kern="1200">
                <a:solidFill>
                  <a:schemeClr val="tx1"/>
                </a:solidFill>
                <a:latin typeface="Arial" charset="0"/>
                <a:ea typeface="+mn-ea"/>
                <a:cs typeface="+mn-cs"/>
              </a:defRPr>
            </a:lvl2pPr>
            <a:lvl3pPr marL="1218987" algn="l" rtl="0" fontAlgn="base">
              <a:spcBef>
                <a:spcPct val="0"/>
              </a:spcBef>
              <a:spcAft>
                <a:spcPct val="0"/>
              </a:spcAft>
              <a:defRPr sz="1900" b="1" i="1" kern="1200">
                <a:solidFill>
                  <a:schemeClr val="tx1"/>
                </a:solidFill>
                <a:latin typeface="Arial" charset="0"/>
                <a:ea typeface="+mn-ea"/>
                <a:cs typeface="+mn-cs"/>
              </a:defRPr>
            </a:lvl3pPr>
            <a:lvl4pPr marL="1828480" algn="l" rtl="0" fontAlgn="base">
              <a:spcBef>
                <a:spcPct val="0"/>
              </a:spcBef>
              <a:spcAft>
                <a:spcPct val="0"/>
              </a:spcAft>
              <a:defRPr sz="1900" b="1" i="1" kern="1200">
                <a:solidFill>
                  <a:schemeClr val="tx1"/>
                </a:solidFill>
                <a:latin typeface="Arial" charset="0"/>
                <a:ea typeface="+mn-ea"/>
                <a:cs typeface="+mn-cs"/>
              </a:defRPr>
            </a:lvl4pPr>
            <a:lvl5pPr marL="2437973" algn="l" rtl="0" fontAlgn="base">
              <a:spcBef>
                <a:spcPct val="0"/>
              </a:spcBef>
              <a:spcAft>
                <a:spcPct val="0"/>
              </a:spcAft>
              <a:defRPr sz="1900" b="1" i="1" kern="1200">
                <a:solidFill>
                  <a:schemeClr val="tx1"/>
                </a:solidFill>
                <a:latin typeface="Arial" charset="0"/>
                <a:ea typeface="+mn-ea"/>
                <a:cs typeface="+mn-cs"/>
              </a:defRPr>
            </a:lvl5pPr>
            <a:lvl6pPr marL="3047467" algn="l" defTabSz="1218987" rtl="0" eaLnBrk="1" latinLnBrk="0" hangingPunct="1">
              <a:defRPr sz="1900" b="1" i="1" kern="1200">
                <a:solidFill>
                  <a:schemeClr val="tx1"/>
                </a:solidFill>
                <a:latin typeface="Arial" charset="0"/>
                <a:ea typeface="+mn-ea"/>
                <a:cs typeface="+mn-cs"/>
              </a:defRPr>
            </a:lvl6pPr>
            <a:lvl7pPr marL="3656960" algn="l" defTabSz="1218987" rtl="0" eaLnBrk="1" latinLnBrk="0" hangingPunct="1">
              <a:defRPr sz="1900" b="1" i="1" kern="1200">
                <a:solidFill>
                  <a:schemeClr val="tx1"/>
                </a:solidFill>
                <a:latin typeface="Arial" charset="0"/>
                <a:ea typeface="+mn-ea"/>
                <a:cs typeface="+mn-cs"/>
              </a:defRPr>
            </a:lvl7pPr>
            <a:lvl8pPr marL="4266453" algn="l" defTabSz="1218987" rtl="0" eaLnBrk="1" latinLnBrk="0" hangingPunct="1">
              <a:defRPr sz="1900" b="1" i="1" kern="1200">
                <a:solidFill>
                  <a:schemeClr val="tx1"/>
                </a:solidFill>
                <a:latin typeface="Arial" charset="0"/>
                <a:ea typeface="+mn-ea"/>
                <a:cs typeface="+mn-cs"/>
              </a:defRPr>
            </a:lvl8pPr>
            <a:lvl9pPr marL="4875947" algn="l" defTabSz="1218987" rtl="0" eaLnBrk="1" latinLnBrk="0" hangingPunct="1">
              <a:defRPr sz="1900" b="1" i="1" kern="1200">
                <a:solidFill>
                  <a:schemeClr val="tx1"/>
                </a:solidFill>
                <a:latin typeface="Arial" charset="0"/>
                <a:ea typeface="+mn-ea"/>
                <a:cs typeface="+mn-cs"/>
              </a:defRPr>
            </a:lvl9pPr>
          </a:lstStyle>
          <a:p>
            <a:fld id="{A027653F-A942-4F85-9041-AB37AFC50FFD}" type="slidenum">
              <a:rPr lang="en-US" smtClean="0"/>
              <a:pPr/>
              <a:t>25</a:t>
            </a:fld>
            <a:endParaRPr lang="en-US" dirty="0"/>
          </a:p>
        </p:txBody>
      </p:sp>
      <p:pic>
        <p:nvPicPr>
          <p:cNvPr id="5" name="Picture 4"/>
          <p:cNvPicPr>
            <a:picLocks noChangeAspect="1"/>
          </p:cNvPicPr>
          <p:nvPr/>
        </p:nvPicPr>
        <p:blipFill>
          <a:blip r:embed="rId3"/>
          <a:stretch>
            <a:fillRect/>
          </a:stretch>
        </p:blipFill>
        <p:spPr>
          <a:xfrm>
            <a:off x="3199932" y="4038600"/>
            <a:ext cx="5517358" cy="1956986"/>
          </a:xfrm>
          <a:prstGeom prst="rect">
            <a:avLst/>
          </a:prstGeom>
        </p:spPr>
      </p:pic>
    </p:spTree>
    <p:extLst>
      <p:ext uri="{BB962C8B-B14F-4D97-AF65-F5344CB8AC3E}">
        <p14:creationId xmlns:p14="http://schemas.microsoft.com/office/powerpoint/2010/main" val="2445163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38" y="298453"/>
            <a:ext cx="11734800" cy="358775"/>
          </a:xfrm>
        </p:spPr>
        <p:txBody>
          <a:bodyPr/>
          <a:lstStyle/>
          <a:p>
            <a:pPr marL="152373" indent="0">
              <a:buNone/>
            </a:pPr>
            <a:r>
              <a:rPr lang="en-US" sz="2800" dirty="0"/>
              <a:t>GASB 68 changes: special funding situation for certain divisions</a:t>
            </a:r>
          </a:p>
        </p:txBody>
      </p:sp>
      <p:sp>
        <p:nvSpPr>
          <p:cNvPr id="3" name="Content Placeholder 2"/>
          <p:cNvSpPr>
            <a:spLocks noGrp="1"/>
          </p:cNvSpPr>
          <p:nvPr>
            <p:ph idx="1"/>
          </p:nvPr>
        </p:nvSpPr>
        <p:spPr>
          <a:xfrm>
            <a:off x="769937" y="1371600"/>
            <a:ext cx="11049000" cy="4724400"/>
          </a:xfrm>
        </p:spPr>
        <p:txBody>
          <a:bodyPr/>
          <a:lstStyle/>
          <a:p>
            <a:pPr marL="152373" indent="0">
              <a:buNone/>
            </a:pPr>
            <a:r>
              <a:rPr lang="en-US" sz="1400" dirty="0" smtClean="0"/>
              <a:t>Special </a:t>
            </a:r>
            <a:r>
              <a:rPr lang="en-US" sz="1400" dirty="0"/>
              <a:t>funding situations are circumstances in which a nonemployer entity is legally responsible for making contributions directly to a pension plan that is used to provide pensions to the employees of another entity or entities and either of the following conditions exists</a:t>
            </a:r>
            <a:r>
              <a:rPr lang="en-US" sz="1400" dirty="0" smtClean="0"/>
              <a:t>:</a:t>
            </a:r>
          </a:p>
          <a:p>
            <a:pPr marL="152373" indent="0">
              <a:buNone/>
            </a:pPr>
            <a:endParaRPr lang="en-US" sz="1400" dirty="0" smtClean="0"/>
          </a:p>
          <a:p>
            <a:pPr marL="690563" indent="-346075">
              <a:buNone/>
            </a:pPr>
            <a:r>
              <a:rPr lang="en-US" sz="1400" dirty="0" smtClean="0"/>
              <a:t>a</a:t>
            </a:r>
            <a:r>
              <a:rPr lang="en-US" sz="1400" dirty="0"/>
              <a:t>.    The amount of contributions for which the nonemployer entity legally is responsible is not dependent upon one or more events or circumstances unrelated to the pensions. Examples of conditions that meet this criterion </a:t>
            </a:r>
            <a:r>
              <a:rPr lang="en-US" sz="1400" dirty="0" smtClean="0"/>
              <a:t>include:</a:t>
            </a:r>
          </a:p>
          <a:p>
            <a:pPr marL="690563" lvl="1" indent="0">
              <a:buNone/>
            </a:pPr>
            <a:endParaRPr lang="en-US" sz="1400" dirty="0"/>
          </a:p>
          <a:p>
            <a:pPr marL="690563" lvl="1" indent="0">
              <a:buNone/>
            </a:pPr>
            <a:r>
              <a:rPr lang="en-US" sz="1400" dirty="0" smtClean="0"/>
              <a:t>(1)  a </a:t>
            </a:r>
            <a:r>
              <a:rPr lang="en-US" sz="1400" dirty="0"/>
              <a:t>circumstance in which the nonemployer entity is required by statute to contribute a defined percentage of an employer’s covered-employee payroll directly to the pension plan </a:t>
            </a:r>
            <a:r>
              <a:rPr lang="en-US" sz="1400" dirty="0" smtClean="0"/>
              <a:t>and</a:t>
            </a:r>
          </a:p>
          <a:p>
            <a:pPr marL="690563" lvl="1" indent="0">
              <a:buNone/>
            </a:pPr>
            <a:endParaRPr lang="en-US" sz="1400" dirty="0" smtClean="0"/>
          </a:p>
          <a:p>
            <a:pPr marL="690563" lvl="1" indent="0">
              <a:buNone/>
            </a:pPr>
            <a:r>
              <a:rPr lang="en-US" sz="1400" dirty="0" smtClean="0"/>
              <a:t>(</a:t>
            </a:r>
            <a:r>
              <a:rPr lang="en-US" sz="1400" dirty="0"/>
              <a:t>2) a circumstance in which the nonemployer entity is required by the terms of a pension plan to contribute directly to the pension plan a statutorily defined proportion of the employer’s required contributions to the pension plan. </a:t>
            </a:r>
            <a:endParaRPr lang="en-US" sz="1400" dirty="0" smtClean="0"/>
          </a:p>
          <a:p>
            <a:pPr marL="152373" indent="0">
              <a:buNone/>
            </a:pPr>
            <a:endParaRPr lang="en-US" sz="1400" dirty="0"/>
          </a:p>
          <a:p>
            <a:pPr marL="344488" lvl="1" indent="0">
              <a:buNone/>
            </a:pPr>
            <a:r>
              <a:rPr lang="en-US" sz="1400" dirty="0"/>
              <a:t>b.    The nonemployer entity is the only entity with a legal obligation to make contributions directly to a pension plan</a:t>
            </a:r>
            <a:r>
              <a:rPr lang="en-US" sz="1400" dirty="0" smtClean="0"/>
              <a:t>.</a:t>
            </a:r>
          </a:p>
          <a:p>
            <a:pPr marL="344488" lvl="1" indent="0">
              <a:buNone/>
            </a:pPr>
            <a:endParaRPr lang="en-US" sz="1400" i="1" dirty="0"/>
          </a:p>
          <a:p>
            <a:pPr marL="344488" lvl="1" indent="0">
              <a:buNone/>
            </a:pPr>
            <a:endParaRPr lang="en-US" sz="1400" i="1" dirty="0"/>
          </a:p>
          <a:p>
            <a:pPr marL="344488" lvl="1" indent="0">
              <a:buNone/>
            </a:pPr>
            <a:r>
              <a:rPr lang="en-US" sz="1100" i="1" dirty="0" smtClean="0"/>
              <a:t>*GASB Implementation Guide question </a:t>
            </a:r>
            <a:r>
              <a:rPr lang="en-US" sz="1100" dirty="0" smtClean="0"/>
              <a:t>5.122.9</a:t>
            </a:r>
            <a:r>
              <a:rPr lang="en-US" sz="1100" dirty="0"/>
              <a:t>. </a:t>
            </a:r>
            <a:r>
              <a:rPr lang="en-US" sz="1100" i="1" dirty="0" smtClean="0"/>
              <a:t>specifies that it’s possible for a contribution for a “flat dollar amount” be considered a special funding situation.</a:t>
            </a:r>
            <a:endParaRPr lang="en-US" sz="1100" dirty="0"/>
          </a:p>
          <a:p>
            <a:pPr marL="152373" indent="0">
              <a:buNone/>
            </a:pPr>
            <a:endParaRPr lang="en-US" sz="1400" i="1" dirty="0" smtClean="0"/>
          </a:p>
        </p:txBody>
      </p:sp>
      <p:sp>
        <p:nvSpPr>
          <p:cNvPr id="4" name="Slide Number Placeholder 1"/>
          <p:cNvSpPr txBox="1">
            <a:spLocks/>
          </p:cNvSpPr>
          <p:nvPr/>
        </p:nvSpPr>
        <p:spPr>
          <a:xfrm>
            <a:off x="160337" y="6179245"/>
            <a:ext cx="399191"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1" i="1" kern="1200">
                <a:solidFill>
                  <a:schemeClr val="tx1">
                    <a:tint val="75000"/>
                  </a:schemeClr>
                </a:solidFill>
                <a:latin typeface="Arial" charset="0"/>
                <a:ea typeface="+mn-ea"/>
                <a:cs typeface="+mn-cs"/>
              </a:defRPr>
            </a:lvl1pPr>
            <a:lvl2pPr marL="609493" algn="l" rtl="0" fontAlgn="base">
              <a:spcBef>
                <a:spcPct val="0"/>
              </a:spcBef>
              <a:spcAft>
                <a:spcPct val="0"/>
              </a:spcAft>
              <a:defRPr sz="1900" b="1" i="1" kern="1200">
                <a:solidFill>
                  <a:schemeClr val="tx1"/>
                </a:solidFill>
                <a:latin typeface="Arial" charset="0"/>
                <a:ea typeface="+mn-ea"/>
                <a:cs typeface="+mn-cs"/>
              </a:defRPr>
            </a:lvl2pPr>
            <a:lvl3pPr marL="1218987" algn="l" rtl="0" fontAlgn="base">
              <a:spcBef>
                <a:spcPct val="0"/>
              </a:spcBef>
              <a:spcAft>
                <a:spcPct val="0"/>
              </a:spcAft>
              <a:defRPr sz="1900" b="1" i="1" kern="1200">
                <a:solidFill>
                  <a:schemeClr val="tx1"/>
                </a:solidFill>
                <a:latin typeface="Arial" charset="0"/>
                <a:ea typeface="+mn-ea"/>
                <a:cs typeface="+mn-cs"/>
              </a:defRPr>
            </a:lvl3pPr>
            <a:lvl4pPr marL="1828480" algn="l" rtl="0" fontAlgn="base">
              <a:spcBef>
                <a:spcPct val="0"/>
              </a:spcBef>
              <a:spcAft>
                <a:spcPct val="0"/>
              </a:spcAft>
              <a:defRPr sz="1900" b="1" i="1" kern="1200">
                <a:solidFill>
                  <a:schemeClr val="tx1"/>
                </a:solidFill>
                <a:latin typeface="Arial" charset="0"/>
                <a:ea typeface="+mn-ea"/>
                <a:cs typeface="+mn-cs"/>
              </a:defRPr>
            </a:lvl4pPr>
            <a:lvl5pPr marL="2437973" algn="l" rtl="0" fontAlgn="base">
              <a:spcBef>
                <a:spcPct val="0"/>
              </a:spcBef>
              <a:spcAft>
                <a:spcPct val="0"/>
              </a:spcAft>
              <a:defRPr sz="1900" b="1" i="1" kern="1200">
                <a:solidFill>
                  <a:schemeClr val="tx1"/>
                </a:solidFill>
                <a:latin typeface="Arial" charset="0"/>
                <a:ea typeface="+mn-ea"/>
                <a:cs typeface="+mn-cs"/>
              </a:defRPr>
            </a:lvl5pPr>
            <a:lvl6pPr marL="3047467" algn="l" defTabSz="1218987" rtl="0" eaLnBrk="1" latinLnBrk="0" hangingPunct="1">
              <a:defRPr sz="1900" b="1" i="1" kern="1200">
                <a:solidFill>
                  <a:schemeClr val="tx1"/>
                </a:solidFill>
                <a:latin typeface="Arial" charset="0"/>
                <a:ea typeface="+mn-ea"/>
                <a:cs typeface="+mn-cs"/>
              </a:defRPr>
            </a:lvl6pPr>
            <a:lvl7pPr marL="3656960" algn="l" defTabSz="1218987" rtl="0" eaLnBrk="1" latinLnBrk="0" hangingPunct="1">
              <a:defRPr sz="1900" b="1" i="1" kern="1200">
                <a:solidFill>
                  <a:schemeClr val="tx1"/>
                </a:solidFill>
                <a:latin typeface="Arial" charset="0"/>
                <a:ea typeface="+mn-ea"/>
                <a:cs typeface="+mn-cs"/>
              </a:defRPr>
            </a:lvl7pPr>
            <a:lvl8pPr marL="4266453" algn="l" defTabSz="1218987" rtl="0" eaLnBrk="1" latinLnBrk="0" hangingPunct="1">
              <a:defRPr sz="1900" b="1" i="1" kern="1200">
                <a:solidFill>
                  <a:schemeClr val="tx1"/>
                </a:solidFill>
                <a:latin typeface="Arial" charset="0"/>
                <a:ea typeface="+mn-ea"/>
                <a:cs typeface="+mn-cs"/>
              </a:defRPr>
            </a:lvl8pPr>
            <a:lvl9pPr marL="4875947" algn="l" defTabSz="1218987" rtl="0" eaLnBrk="1" latinLnBrk="0" hangingPunct="1">
              <a:defRPr sz="1900" b="1" i="1" kern="1200">
                <a:solidFill>
                  <a:schemeClr val="tx1"/>
                </a:solidFill>
                <a:latin typeface="Arial" charset="0"/>
                <a:ea typeface="+mn-ea"/>
                <a:cs typeface="+mn-cs"/>
              </a:defRPr>
            </a:lvl9pPr>
          </a:lstStyle>
          <a:p>
            <a:fld id="{A027653F-A942-4F85-9041-AB37AFC50FFD}" type="slidenum">
              <a:rPr lang="en-US" smtClean="0"/>
              <a:pPr/>
              <a:t>26</a:t>
            </a:fld>
            <a:endParaRPr lang="en-US" dirty="0"/>
          </a:p>
        </p:txBody>
      </p:sp>
    </p:spTree>
    <p:extLst>
      <p:ext uri="{BB962C8B-B14F-4D97-AF65-F5344CB8AC3E}">
        <p14:creationId xmlns:p14="http://schemas.microsoft.com/office/powerpoint/2010/main" val="17217027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937" y="304800"/>
            <a:ext cx="12207874" cy="358775"/>
          </a:xfrm>
        </p:spPr>
        <p:txBody>
          <a:bodyPr/>
          <a:lstStyle/>
          <a:p>
            <a:pPr marL="152373" indent="0">
              <a:buNone/>
            </a:pPr>
            <a:r>
              <a:rPr lang="en-US" sz="2800" dirty="0"/>
              <a:t>GASB 68 </a:t>
            </a:r>
            <a:r>
              <a:rPr lang="en-US" sz="2800" dirty="0" smtClean="0"/>
              <a:t>changes</a:t>
            </a:r>
            <a:r>
              <a:rPr lang="en-US" sz="2800" dirty="0"/>
              <a:t>: </a:t>
            </a:r>
            <a:r>
              <a:rPr lang="en-US" sz="2800" dirty="0" smtClean="0"/>
              <a:t>special funding </a:t>
            </a:r>
            <a:r>
              <a:rPr lang="en-US" sz="2800" dirty="0"/>
              <a:t>s</a:t>
            </a:r>
            <a:r>
              <a:rPr lang="en-US" sz="2800" dirty="0" smtClean="0"/>
              <a:t>ituation </a:t>
            </a:r>
            <a:r>
              <a:rPr lang="en-US" sz="2800" dirty="0"/>
              <a:t>for </a:t>
            </a:r>
            <a:r>
              <a:rPr lang="en-US" sz="2800" dirty="0" smtClean="0"/>
              <a:t>certain </a:t>
            </a:r>
            <a:r>
              <a:rPr lang="en-US" sz="2800" dirty="0"/>
              <a:t>d</a:t>
            </a:r>
            <a:r>
              <a:rPr lang="en-US" sz="2800" dirty="0" smtClean="0"/>
              <a:t>ivisions</a:t>
            </a:r>
            <a:endParaRPr lang="en-US" sz="2800" dirty="0"/>
          </a:p>
        </p:txBody>
      </p:sp>
      <p:sp>
        <p:nvSpPr>
          <p:cNvPr id="3" name="Content Placeholder 2"/>
          <p:cNvSpPr>
            <a:spLocks noGrp="1"/>
          </p:cNvSpPr>
          <p:nvPr>
            <p:ph idx="1"/>
          </p:nvPr>
        </p:nvSpPr>
        <p:spPr>
          <a:xfrm>
            <a:off x="769937" y="1371600"/>
            <a:ext cx="11049000" cy="4724400"/>
          </a:xfrm>
        </p:spPr>
        <p:txBody>
          <a:bodyPr/>
          <a:lstStyle/>
          <a:p>
            <a:endParaRPr lang="en-US" sz="1400" dirty="0"/>
          </a:p>
          <a:p>
            <a:pPr marL="152373" indent="0">
              <a:buNone/>
            </a:pPr>
            <a:endParaRPr lang="en-US" sz="1400" dirty="0" smtClean="0"/>
          </a:p>
          <a:p>
            <a:r>
              <a:rPr lang="en-US" sz="1400" dirty="0" smtClean="0"/>
              <a:t>Determining </a:t>
            </a:r>
            <a:r>
              <a:rPr lang="en-US" sz="1400" dirty="0"/>
              <a:t>the employer’s proportion—a measure of the proportionate relationship of </a:t>
            </a:r>
            <a:endParaRPr lang="en-US" sz="1400" dirty="0" smtClean="0"/>
          </a:p>
          <a:p>
            <a:endParaRPr lang="en-US" sz="1400" dirty="0"/>
          </a:p>
          <a:p>
            <a:pPr marL="842286" lvl="1" indent="0">
              <a:buNone/>
            </a:pPr>
            <a:r>
              <a:rPr lang="en-US" sz="1400" dirty="0" smtClean="0"/>
              <a:t>(</a:t>
            </a:r>
            <a:r>
              <a:rPr lang="en-US" sz="1400" dirty="0"/>
              <a:t>1) the employer (and, to the extent associated with the employer, nonemployer contributing entities, if any, that provide support for the employer but that are not in a special funding situation) to </a:t>
            </a:r>
            <a:endParaRPr lang="en-US" sz="1400" dirty="0" smtClean="0"/>
          </a:p>
          <a:p>
            <a:pPr lvl="1"/>
            <a:endParaRPr lang="en-US" sz="1400" dirty="0"/>
          </a:p>
          <a:p>
            <a:pPr marL="842286" lvl="1" indent="0">
              <a:buNone/>
            </a:pPr>
            <a:r>
              <a:rPr lang="en-US" sz="1400" dirty="0" smtClean="0"/>
              <a:t>(</a:t>
            </a:r>
            <a:r>
              <a:rPr lang="en-US" sz="1400" dirty="0"/>
              <a:t>2) all employers and all nonemployer contributing entities. The basis for the employer’s proportion should be consistent with the manner in which contributions to the pension plan, excluding </a:t>
            </a:r>
            <a:r>
              <a:rPr lang="en-US" sz="1400" dirty="0" smtClean="0"/>
              <a:t>those</a:t>
            </a:r>
            <a:r>
              <a:rPr lang="en-US" sz="1400" dirty="0"/>
              <a:t> </a:t>
            </a:r>
            <a:r>
              <a:rPr lang="en-US" sz="1400" dirty="0" smtClean="0"/>
              <a:t>to </a:t>
            </a:r>
            <a:r>
              <a:rPr lang="en-US" sz="1400" dirty="0"/>
              <a:t>separately finance specific liabilities of an individual employer to the pension plan, </a:t>
            </a:r>
            <a:r>
              <a:rPr lang="en-US" sz="1400" dirty="0" smtClean="0"/>
              <a:t>are </a:t>
            </a:r>
            <a:r>
              <a:rPr lang="en-US" sz="1400" dirty="0"/>
              <a:t>determined</a:t>
            </a:r>
            <a:r>
              <a:rPr lang="en-US" sz="1400" dirty="0" smtClean="0"/>
              <a:t>.</a:t>
            </a:r>
          </a:p>
          <a:p>
            <a:pPr marL="842286" lvl="1" indent="0">
              <a:buNone/>
            </a:pPr>
            <a:endParaRPr lang="en-US" sz="1400" dirty="0" smtClean="0"/>
          </a:p>
        </p:txBody>
      </p:sp>
      <p:sp>
        <p:nvSpPr>
          <p:cNvPr id="4" name="Slide Number Placeholder 1"/>
          <p:cNvSpPr txBox="1">
            <a:spLocks/>
          </p:cNvSpPr>
          <p:nvPr/>
        </p:nvSpPr>
        <p:spPr>
          <a:xfrm>
            <a:off x="160337" y="6179245"/>
            <a:ext cx="399191"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1" i="1" kern="1200">
                <a:solidFill>
                  <a:schemeClr val="tx1">
                    <a:tint val="75000"/>
                  </a:schemeClr>
                </a:solidFill>
                <a:latin typeface="Arial" charset="0"/>
                <a:ea typeface="+mn-ea"/>
                <a:cs typeface="+mn-cs"/>
              </a:defRPr>
            </a:lvl1pPr>
            <a:lvl2pPr marL="609493" algn="l" rtl="0" fontAlgn="base">
              <a:spcBef>
                <a:spcPct val="0"/>
              </a:spcBef>
              <a:spcAft>
                <a:spcPct val="0"/>
              </a:spcAft>
              <a:defRPr sz="1900" b="1" i="1" kern="1200">
                <a:solidFill>
                  <a:schemeClr val="tx1"/>
                </a:solidFill>
                <a:latin typeface="Arial" charset="0"/>
                <a:ea typeface="+mn-ea"/>
                <a:cs typeface="+mn-cs"/>
              </a:defRPr>
            </a:lvl2pPr>
            <a:lvl3pPr marL="1218987" algn="l" rtl="0" fontAlgn="base">
              <a:spcBef>
                <a:spcPct val="0"/>
              </a:spcBef>
              <a:spcAft>
                <a:spcPct val="0"/>
              </a:spcAft>
              <a:defRPr sz="1900" b="1" i="1" kern="1200">
                <a:solidFill>
                  <a:schemeClr val="tx1"/>
                </a:solidFill>
                <a:latin typeface="Arial" charset="0"/>
                <a:ea typeface="+mn-ea"/>
                <a:cs typeface="+mn-cs"/>
              </a:defRPr>
            </a:lvl3pPr>
            <a:lvl4pPr marL="1828480" algn="l" rtl="0" fontAlgn="base">
              <a:spcBef>
                <a:spcPct val="0"/>
              </a:spcBef>
              <a:spcAft>
                <a:spcPct val="0"/>
              </a:spcAft>
              <a:defRPr sz="1900" b="1" i="1" kern="1200">
                <a:solidFill>
                  <a:schemeClr val="tx1"/>
                </a:solidFill>
                <a:latin typeface="Arial" charset="0"/>
                <a:ea typeface="+mn-ea"/>
                <a:cs typeface="+mn-cs"/>
              </a:defRPr>
            </a:lvl4pPr>
            <a:lvl5pPr marL="2437973" algn="l" rtl="0" fontAlgn="base">
              <a:spcBef>
                <a:spcPct val="0"/>
              </a:spcBef>
              <a:spcAft>
                <a:spcPct val="0"/>
              </a:spcAft>
              <a:defRPr sz="1900" b="1" i="1" kern="1200">
                <a:solidFill>
                  <a:schemeClr val="tx1"/>
                </a:solidFill>
                <a:latin typeface="Arial" charset="0"/>
                <a:ea typeface="+mn-ea"/>
                <a:cs typeface="+mn-cs"/>
              </a:defRPr>
            </a:lvl5pPr>
            <a:lvl6pPr marL="3047467" algn="l" defTabSz="1218987" rtl="0" eaLnBrk="1" latinLnBrk="0" hangingPunct="1">
              <a:defRPr sz="1900" b="1" i="1" kern="1200">
                <a:solidFill>
                  <a:schemeClr val="tx1"/>
                </a:solidFill>
                <a:latin typeface="Arial" charset="0"/>
                <a:ea typeface="+mn-ea"/>
                <a:cs typeface="+mn-cs"/>
              </a:defRPr>
            </a:lvl6pPr>
            <a:lvl7pPr marL="3656960" algn="l" defTabSz="1218987" rtl="0" eaLnBrk="1" latinLnBrk="0" hangingPunct="1">
              <a:defRPr sz="1900" b="1" i="1" kern="1200">
                <a:solidFill>
                  <a:schemeClr val="tx1"/>
                </a:solidFill>
                <a:latin typeface="Arial" charset="0"/>
                <a:ea typeface="+mn-ea"/>
                <a:cs typeface="+mn-cs"/>
              </a:defRPr>
            </a:lvl7pPr>
            <a:lvl8pPr marL="4266453" algn="l" defTabSz="1218987" rtl="0" eaLnBrk="1" latinLnBrk="0" hangingPunct="1">
              <a:defRPr sz="1900" b="1" i="1" kern="1200">
                <a:solidFill>
                  <a:schemeClr val="tx1"/>
                </a:solidFill>
                <a:latin typeface="Arial" charset="0"/>
                <a:ea typeface="+mn-ea"/>
                <a:cs typeface="+mn-cs"/>
              </a:defRPr>
            </a:lvl8pPr>
            <a:lvl9pPr marL="4875947" algn="l" defTabSz="1218987" rtl="0" eaLnBrk="1" latinLnBrk="0" hangingPunct="1">
              <a:defRPr sz="1900" b="1" i="1" kern="1200">
                <a:solidFill>
                  <a:schemeClr val="tx1"/>
                </a:solidFill>
                <a:latin typeface="Arial" charset="0"/>
                <a:ea typeface="+mn-ea"/>
                <a:cs typeface="+mn-cs"/>
              </a:defRPr>
            </a:lvl9pPr>
          </a:lstStyle>
          <a:p>
            <a:fld id="{A027653F-A942-4F85-9041-AB37AFC50FFD}" type="slidenum">
              <a:rPr lang="en-US" smtClean="0"/>
              <a:pPr/>
              <a:t>27</a:t>
            </a:fld>
            <a:endParaRPr lang="en-US" dirty="0"/>
          </a:p>
        </p:txBody>
      </p:sp>
    </p:spTree>
    <p:extLst>
      <p:ext uri="{BB962C8B-B14F-4D97-AF65-F5344CB8AC3E}">
        <p14:creationId xmlns:p14="http://schemas.microsoft.com/office/powerpoint/2010/main" val="23116293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528" y="298453"/>
            <a:ext cx="11259409" cy="358775"/>
          </a:xfrm>
        </p:spPr>
        <p:txBody>
          <a:bodyPr/>
          <a:lstStyle/>
          <a:p>
            <a:r>
              <a:rPr lang="en-US" sz="2800" dirty="0"/>
              <a:t>GASB 68 </a:t>
            </a:r>
            <a:r>
              <a:rPr lang="en-US" sz="2800" dirty="0" smtClean="0"/>
              <a:t>changes</a:t>
            </a:r>
            <a:r>
              <a:rPr lang="en-US" sz="2800" dirty="0"/>
              <a:t>: s</a:t>
            </a:r>
            <a:r>
              <a:rPr lang="en-US" sz="2800" dirty="0" smtClean="0"/>
              <a:t>pecial </a:t>
            </a:r>
            <a:r>
              <a:rPr lang="en-US" sz="2800" dirty="0"/>
              <a:t>f</a:t>
            </a:r>
            <a:r>
              <a:rPr lang="en-US" sz="2800" dirty="0" smtClean="0"/>
              <a:t>unding situation </a:t>
            </a:r>
            <a:r>
              <a:rPr lang="en-US" sz="2800" dirty="0"/>
              <a:t>for c</a:t>
            </a:r>
            <a:r>
              <a:rPr lang="en-US" sz="2800" dirty="0" smtClean="0"/>
              <a:t>ertain divisions</a:t>
            </a:r>
            <a:endParaRPr lang="en-US" sz="2800" dirty="0"/>
          </a:p>
        </p:txBody>
      </p:sp>
      <p:sp>
        <p:nvSpPr>
          <p:cNvPr id="3" name="Content Placeholder 2"/>
          <p:cNvSpPr>
            <a:spLocks noGrp="1"/>
          </p:cNvSpPr>
          <p:nvPr>
            <p:ph idx="1"/>
          </p:nvPr>
        </p:nvSpPr>
        <p:spPr>
          <a:xfrm>
            <a:off x="769937" y="1371600"/>
            <a:ext cx="11049000" cy="4953000"/>
          </a:xfrm>
        </p:spPr>
        <p:txBody>
          <a:bodyPr/>
          <a:lstStyle/>
          <a:p>
            <a:r>
              <a:rPr lang="en-US" sz="1400" dirty="0" smtClean="0"/>
              <a:t>For 2018, PERA provided an audited:</a:t>
            </a:r>
          </a:p>
          <a:p>
            <a:pPr lvl="1"/>
            <a:endParaRPr lang="en-US" sz="1400" dirty="0" smtClean="0"/>
          </a:p>
          <a:p>
            <a:pPr lvl="1"/>
            <a:r>
              <a:rPr lang="en-US" sz="1400" dirty="0" smtClean="0"/>
              <a:t>Schedule of Employer and Nonemployer Allocations for the State, School, Judicial, and DPS Division Trust Funds</a:t>
            </a:r>
          </a:p>
          <a:p>
            <a:pPr lvl="2"/>
            <a:r>
              <a:rPr lang="en-US" sz="1400" dirty="0" smtClean="0"/>
              <a:t>Each of the four schedules reflects the direct distribution payment</a:t>
            </a:r>
          </a:p>
          <a:p>
            <a:pPr lvl="2"/>
            <a:r>
              <a:rPr lang="en-US" sz="1400" dirty="0" smtClean="0"/>
              <a:t>Each of the schedules includes the direct distribution payment into the calculation of the allocation percentage</a:t>
            </a:r>
          </a:p>
          <a:p>
            <a:pPr lvl="1"/>
            <a:r>
              <a:rPr lang="en-US" sz="1400" dirty="0" smtClean="0"/>
              <a:t>Schedule of Employer Allocations for the Local Government Division Trust Fund, Health Care Trust Fund, and DPS Health Care Trust Fund</a:t>
            </a:r>
          </a:p>
          <a:p>
            <a:pPr lvl="2"/>
            <a:r>
              <a:rPr lang="en-US" sz="1400" dirty="0" smtClean="0"/>
              <a:t>The format and overall calculation methodology has not changed from the prior year</a:t>
            </a:r>
          </a:p>
          <a:p>
            <a:pPr marL="152373" indent="0">
              <a:buNone/>
            </a:pPr>
            <a:endParaRPr lang="en-US" sz="1400" dirty="0" smtClean="0"/>
          </a:p>
          <a:p>
            <a:pPr marL="152373" indent="0">
              <a:buNone/>
            </a:pPr>
            <a:r>
              <a:rPr lang="en-US" sz="1400" dirty="0" smtClean="0"/>
              <a:t>These </a:t>
            </a:r>
            <a:r>
              <a:rPr lang="en-US" sz="1400" dirty="0"/>
              <a:t>s</a:t>
            </a:r>
            <a:r>
              <a:rPr lang="en-US" sz="1400" dirty="0" smtClean="0"/>
              <a:t>chedules </a:t>
            </a:r>
            <a:r>
              <a:rPr lang="en-US" sz="1400" dirty="0"/>
              <a:t>were provided in July </a:t>
            </a:r>
            <a:r>
              <a:rPr lang="en-US" sz="1400" dirty="0" smtClean="0"/>
              <a:t>2019 </a:t>
            </a:r>
            <a:r>
              <a:rPr lang="en-US" sz="1400" dirty="0"/>
              <a:t>and believes they </a:t>
            </a:r>
            <a:r>
              <a:rPr lang="en-US" sz="1400" dirty="0" smtClean="0"/>
              <a:t>will be primarily </a:t>
            </a:r>
            <a:r>
              <a:rPr lang="en-US" sz="1400" dirty="0"/>
              <a:t>used by PERA-affiliated employers with fiscal-year </a:t>
            </a:r>
            <a:r>
              <a:rPr lang="en-US" sz="1400" dirty="0" smtClean="0"/>
              <a:t>ends of December 31, 2018, June </a:t>
            </a:r>
            <a:r>
              <a:rPr lang="en-US" sz="1400" dirty="0"/>
              <a:t>30, </a:t>
            </a:r>
            <a:r>
              <a:rPr lang="en-US" sz="1400" dirty="0" smtClean="0"/>
              <a:t>2019 </a:t>
            </a:r>
            <a:r>
              <a:rPr lang="en-US" sz="1400" dirty="0"/>
              <a:t>to December 31, </a:t>
            </a:r>
            <a:r>
              <a:rPr lang="en-US" sz="1400" dirty="0" smtClean="0"/>
              <a:t>2019.</a:t>
            </a:r>
            <a:endParaRPr lang="en-US" sz="1400" dirty="0"/>
          </a:p>
          <a:p>
            <a:pPr marL="152373" indent="0">
              <a:buNone/>
            </a:pPr>
            <a:endParaRPr lang="en-US" sz="1400" dirty="0" smtClean="0"/>
          </a:p>
        </p:txBody>
      </p:sp>
      <p:sp>
        <p:nvSpPr>
          <p:cNvPr id="4" name="Slide Number Placeholder 1"/>
          <p:cNvSpPr txBox="1">
            <a:spLocks/>
          </p:cNvSpPr>
          <p:nvPr/>
        </p:nvSpPr>
        <p:spPr>
          <a:xfrm>
            <a:off x="160337" y="6179245"/>
            <a:ext cx="399191"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1" i="1" kern="1200">
                <a:solidFill>
                  <a:schemeClr val="tx1">
                    <a:tint val="75000"/>
                  </a:schemeClr>
                </a:solidFill>
                <a:latin typeface="Arial" charset="0"/>
                <a:ea typeface="+mn-ea"/>
                <a:cs typeface="+mn-cs"/>
              </a:defRPr>
            </a:lvl1pPr>
            <a:lvl2pPr marL="609493" algn="l" rtl="0" fontAlgn="base">
              <a:spcBef>
                <a:spcPct val="0"/>
              </a:spcBef>
              <a:spcAft>
                <a:spcPct val="0"/>
              </a:spcAft>
              <a:defRPr sz="1900" b="1" i="1" kern="1200">
                <a:solidFill>
                  <a:schemeClr val="tx1"/>
                </a:solidFill>
                <a:latin typeface="Arial" charset="0"/>
                <a:ea typeface="+mn-ea"/>
                <a:cs typeface="+mn-cs"/>
              </a:defRPr>
            </a:lvl2pPr>
            <a:lvl3pPr marL="1218987" algn="l" rtl="0" fontAlgn="base">
              <a:spcBef>
                <a:spcPct val="0"/>
              </a:spcBef>
              <a:spcAft>
                <a:spcPct val="0"/>
              </a:spcAft>
              <a:defRPr sz="1900" b="1" i="1" kern="1200">
                <a:solidFill>
                  <a:schemeClr val="tx1"/>
                </a:solidFill>
                <a:latin typeface="Arial" charset="0"/>
                <a:ea typeface="+mn-ea"/>
                <a:cs typeface="+mn-cs"/>
              </a:defRPr>
            </a:lvl3pPr>
            <a:lvl4pPr marL="1828480" algn="l" rtl="0" fontAlgn="base">
              <a:spcBef>
                <a:spcPct val="0"/>
              </a:spcBef>
              <a:spcAft>
                <a:spcPct val="0"/>
              </a:spcAft>
              <a:defRPr sz="1900" b="1" i="1" kern="1200">
                <a:solidFill>
                  <a:schemeClr val="tx1"/>
                </a:solidFill>
                <a:latin typeface="Arial" charset="0"/>
                <a:ea typeface="+mn-ea"/>
                <a:cs typeface="+mn-cs"/>
              </a:defRPr>
            </a:lvl4pPr>
            <a:lvl5pPr marL="2437973" algn="l" rtl="0" fontAlgn="base">
              <a:spcBef>
                <a:spcPct val="0"/>
              </a:spcBef>
              <a:spcAft>
                <a:spcPct val="0"/>
              </a:spcAft>
              <a:defRPr sz="1900" b="1" i="1" kern="1200">
                <a:solidFill>
                  <a:schemeClr val="tx1"/>
                </a:solidFill>
                <a:latin typeface="Arial" charset="0"/>
                <a:ea typeface="+mn-ea"/>
                <a:cs typeface="+mn-cs"/>
              </a:defRPr>
            </a:lvl5pPr>
            <a:lvl6pPr marL="3047467" algn="l" defTabSz="1218987" rtl="0" eaLnBrk="1" latinLnBrk="0" hangingPunct="1">
              <a:defRPr sz="1900" b="1" i="1" kern="1200">
                <a:solidFill>
                  <a:schemeClr val="tx1"/>
                </a:solidFill>
                <a:latin typeface="Arial" charset="0"/>
                <a:ea typeface="+mn-ea"/>
                <a:cs typeface="+mn-cs"/>
              </a:defRPr>
            </a:lvl6pPr>
            <a:lvl7pPr marL="3656960" algn="l" defTabSz="1218987" rtl="0" eaLnBrk="1" latinLnBrk="0" hangingPunct="1">
              <a:defRPr sz="1900" b="1" i="1" kern="1200">
                <a:solidFill>
                  <a:schemeClr val="tx1"/>
                </a:solidFill>
                <a:latin typeface="Arial" charset="0"/>
                <a:ea typeface="+mn-ea"/>
                <a:cs typeface="+mn-cs"/>
              </a:defRPr>
            </a:lvl7pPr>
            <a:lvl8pPr marL="4266453" algn="l" defTabSz="1218987" rtl="0" eaLnBrk="1" latinLnBrk="0" hangingPunct="1">
              <a:defRPr sz="1900" b="1" i="1" kern="1200">
                <a:solidFill>
                  <a:schemeClr val="tx1"/>
                </a:solidFill>
                <a:latin typeface="Arial" charset="0"/>
                <a:ea typeface="+mn-ea"/>
                <a:cs typeface="+mn-cs"/>
              </a:defRPr>
            </a:lvl8pPr>
            <a:lvl9pPr marL="4875947" algn="l" defTabSz="1218987" rtl="0" eaLnBrk="1" latinLnBrk="0" hangingPunct="1">
              <a:defRPr sz="1900" b="1" i="1" kern="1200">
                <a:solidFill>
                  <a:schemeClr val="tx1"/>
                </a:solidFill>
                <a:latin typeface="Arial" charset="0"/>
                <a:ea typeface="+mn-ea"/>
                <a:cs typeface="+mn-cs"/>
              </a:defRPr>
            </a:lvl9pPr>
          </a:lstStyle>
          <a:p>
            <a:fld id="{A027653F-A942-4F85-9041-AB37AFC50FFD}" type="slidenum">
              <a:rPr lang="en-US" smtClean="0"/>
              <a:pPr/>
              <a:t>28</a:t>
            </a:fld>
            <a:endParaRPr lang="en-US" dirty="0"/>
          </a:p>
        </p:txBody>
      </p:sp>
    </p:spTree>
    <p:extLst>
      <p:ext uri="{BB962C8B-B14F-4D97-AF65-F5344CB8AC3E}">
        <p14:creationId xmlns:p14="http://schemas.microsoft.com/office/powerpoint/2010/main" val="9723214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137" y="152401"/>
            <a:ext cx="11582399" cy="685800"/>
          </a:xfrm>
        </p:spPr>
        <p:txBody>
          <a:bodyPr/>
          <a:lstStyle/>
          <a:p>
            <a:r>
              <a:rPr lang="en-US" sz="2800" dirty="0"/>
              <a:t>GASB 68 </a:t>
            </a:r>
            <a:r>
              <a:rPr lang="en-US" sz="2800" dirty="0" smtClean="0"/>
              <a:t>changes</a:t>
            </a:r>
            <a:r>
              <a:rPr lang="en-US" sz="2800" dirty="0"/>
              <a:t>: s</a:t>
            </a:r>
            <a:r>
              <a:rPr lang="en-US" sz="2800" dirty="0" smtClean="0"/>
              <a:t>pecial </a:t>
            </a:r>
            <a:r>
              <a:rPr lang="en-US" sz="2800" dirty="0"/>
              <a:t>f</a:t>
            </a:r>
            <a:r>
              <a:rPr lang="en-US" sz="2800" dirty="0" smtClean="0"/>
              <a:t>unding </a:t>
            </a:r>
            <a:r>
              <a:rPr lang="en-US" sz="2800" dirty="0"/>
              <a:t>s</a:t>
            </a:r>
            <a:r>
              <a:rPr lang="en-US" sz="2800" dirty="0" smtClean="0"/>
              <a:t>ituation </a:t>
            </a:r>
            <a:r>
              <a:rPr lang="en-US" sz="2800" dirty="0"/>
              <a:t>for </a:t>
            </a:r>
            <a:r>
              <a:rPr lang="en-US" sz="2800" dirty="0" smtClean="0"/>
              <a:t>School and DPS</a:t>
            </a:r>
            <a:endParaRPr lang="en-US" sz="2800" dirty="0"/>
          </a:p>
        </p:txBody>
      </p:sp>
      <p:sp>
        <p:nvSpPr>
          <p:cNvPr id="3" name="Content Placeholder 2"/>
          <p:cNvSpPr>
            <a:spLocks noGrp="1"/>
          </p:cNvSpPr>
          <p:nvPr>
            <p:ph idx="1"/>
          </p:nvPr>
        </p:nvSpPr>
        <p:spPr>
          <a:xfrm>
            <a:off x="769937" y="1371600"/>
            <a:ext cx="11049000" cy="4953000"/>
          </a:xfrm>
        </p:spPr>
        <p:txBody>
          <a:bodyPr/>
          <a:lstStyle/>
          <a:p>
            <a:endParaRPr lang="en-US" sz="1400" dirty="0" smtClean="0"/>
          </a:p>
          <a:p>
            <a:r>
              <a:rPr lang="en-US" sz="1400" dirty="0" smtClean="0"/>
              <a:t>The entire amount of the Direct Distribution payment allocated to the School and DPS Division Trust Funds</a:t>
            </a:r>
          </a:p>
          <a:p>
            <a:pPr marL="152373" indent="0">
              <a:buNone/>
            </a:pPr>
            <a:endParaRPr lang="en-US" sz="1400" dirty="0" smtClean="0"/>
          </a:p>
          <a:p>
            <a:pPr lvl="1"/>
            <a:r>
              <a:rPr lang="en-US" sz="1400" dirty="0" smtClean="0"/>
              <a:t>Is considered a contribution from a nonemployer contributing entity</a:t>
            </a:r>
          </a:p>
          <a:p>
            <a:pPr lvl="1"/>
            <a:endParaRPr lang="en-US" sz="1400" dirty="0" smtClean="0"/>
          </a:p>
          <a:p>
            <a:pPr lvl="1"/>
            <a:r>
              <a:rPr lang="en-US" sz="1400" dirty="0" smtClean="0"/>
              <a:t>Meets the definition of a special funding </a:t>
            </a:r>
            <a:r>
              <a:rPr lang="en-US" sz="1400" dirty="0"/>
              <a:t>s</a:t>
            </a:r>
            <a:r>
              <a:rPr lang="en-US" sz="1400" dirty="0" smtClean="0"/>
              <a:t>ituation</a:t>
            </a:r>
          </a:p>
          <a:p>
            <a:pPr marL="842286" lvl="1" indent="0">
              <a:buNone/>
            </a:pPr>
            <a:endParaRPr lang="en-US" sz="1400" dirty="0" smtClean="0"/>
          </a:p>
          <a:p>
            <a:pPr lvl="1"/>
            <a:r>
              <a:rPr lang="en-US" sz="1400" dirty="0" smtClean="0"/>
              <a:t>Has the effect of reducing the allocation percentage of each PERA-</a:t>
            </a:r>
            <a:r>
              <a:rPr lang="en-US" sz="1400" dirty="0"/>
              <a:t>a</a:t>
            </a:r>
            <a:r>
              <a:rPr lang="en-US" sz="1400" dirty="0" smtClean="0"/>
              <a:t>ffiliated employer</a:t>
            </a:r>
          </a:p>
          <a:p>
            <a:pPr lvl="1"/>
            <a:endParaRPr lang="en-US" sz="1400" dirty="0" smtClean="0"/>
          </a:p>
          <a:p>
            <a:pPr lvl="1"/>
            <a:r>
              <a:rPr lang="en-US" sz="1400" dirty="0" smtClean="0"/>
              <a:t>The State of Colorado receives an allocation percentage as a nonemployer contributing entity</a:t>
            </a:r>
          </a:p>
          <a:p>
            <a:pPr lvl="1"/>
            <a:endParaRPr lang="en-US" sz="1400" dirty="0"/>
          </a:p>
          <a:p>
            <a:r>
              <a:rPr lang="en-US" sz="1400" dirty="0" smtClean="0"/>
              <a:t>PERA-affiliated employers are ultimately responsible for concluding whether the amount is considered a special funding situation based on their own unique circumstances and relationship with the State of Colorado</a:t>
            </a:r>
          </a:p>
        </p:txBody>
      </p:sp>
      <p:sp>
        <p:nvSpPr>
          <p:cNvPr id="4" name="Slide Number Placeholder 1"/>
          <p:cNvSpPr txBox="1">
            <a:spLocks/>
          </p:cNvSpPr>
          <p:nvPr/>
        </p:nvSpPr>
        <p:spPr>
          <a:xfrm>
            <a:off x="160337" y="6179245"/>
            <a:ext cx="399191"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1" i="1" kern="1200">
                <a:solidFill>
                  <a:schemeClr val="tx1">
                    <a:tint val="75000"/>
                  </a:schemeClr>
                </a:solidFill>
                <a:latin typeface="Arial" charset="0"/>
                <a:ea typeface="+mn-ea"/>
                <a:cs typeface="+mn-cs"/>
              </a:defRPr>
            </a:lvl1pPr>
            <a:lvl2pPr marL="609493" algn="l" rtl="0" fontAlgn="base">
              <a:spcBef>
                <a:spcPct val="0"/>
              </a:spcBef>
              <a:spcAft>
                <a:spcPct val="0"/>
              </a:spcAft>
              <a:defRPr sz="1900" b="1" i="1" kern="1200">
                <a:solidFill>
                  <a:schemeClr val="tx1"/>
                </a:solidFill>
                <a:latin typeface="Arial" charset="0"/>
                <a:ea typeface="+mn-ea"/>
                <a:cs typeface="+mn-cs"/>
              </a:defRPr>
            </a:lvl2pPr>
            <a:lvl3pPr marL="1218987" algn="l" rtl="0" fontAlgn="base">
              <a:spcBef>
                <a:spcPct val="0"/>
              </a:spcBef>
              <a:spcAft>
                <a:spcPct val="0"/>
              </a:spcAft>
              <a:defRPr sz="1900" b="1" i="1" kern="1200">
                <a:solidFill>
                  <a:schemeClr val="tx1"/>
                </a:solidFill>
                <a:latin typeface="Arial" charset="0"/>
                <a:ea typeface="+mn-ea"/>
                <a:cs typeface="+mn-cs"/>
              </a:defRPr>
            </a:lvl3pPr>
            <a:lvl4pPr marL="1828480" algn="l" rtl="0" fontAlgn="base">
              <a:spcBef>
                <a:spcPct val="0"/>
              </a:spcBef>
              <a:spcAft>
                <a:spcPct val="0"/>
              </a:spcAft>
              <a:defRPr sz="1900" b="1" i="1" kern="1200">
                <a:solidFill>
                  <a:schemeClr val="tx1"/>
                </a:solidFill>
                <a:latin typeface="Arial" charset="0"/>
                <a:ea typeface="+mn-ea"/>
                <a:cs typeface="+mn-cs"/>
              </a:defRPr>
            </a:lvl4pPr>
            <a:lvl5pPr marL="2437973" algn="l" rtl="0" fontAlgn="base">
              <a:spcBef>
                <a:spcPct val="0"/>
              </a:spcBef>
              <a:spcAft>
                <a:spcPct val="0"/>
              </a:spcAft>
              <a:defRPr sz="1900" b="1" i="1" kern="1200">
                <a:solidFill>
                  <a:schemeClr val="tx1"/>
                </a:solidFill>
                <a:latin typeface="Arial" charset="0"/>
                <a:ea typeface="+mn-ea"/>
                <a:cs typeface="+mn-cs"/>
              </a:defRPr>
            </a:lvl5pPr>
            <a:lvl6pPr marL="3047467" algn="l" defTabSz="1218987" rtl="0" eaLnBrk="1" latinLnBrk="0" hangingPunct="1">
              <a:defRPr sz="1900" b="1" i="1" kern="1200">
                <a:solidFill>
                  <a:schemeClr val="tx1"/>
                </a:solidFill>
                <a:latin typeface="Arial" charset="0"/>
                <a:ea typeface="+mn-ea"/>
                <a:cs typeface="+mn-cs"/>
              </a:defRPr>
            </a:lvl6pPr>
            <a:lvl7pPr marL="3656960" algn="l" defTabSz="1218987" rtl="0" eaLnBrk="1" latinLnBrk="0" hangingPunct="1">
              <a:defRPr sz="1900" b="1" i="1" kern="1200">
                <a:solidFill>
                  <a:schemeClr val="tx1"/>
                </a:solidFill>
                <a:latin typeface="Arial" charset="0"/>
                <a:ea typeface="+mn-ea"/>
                <a:cs typeface="+mn-cs"/>
              </a:defRPr>
            </a:lvl7pPr>
            <a:lvl8pPr marL="4266453" algn="l" defTabSz="1218987" rtl="0" eaLnBrk="1" latinLnBrk="0" hangingPunct="1">
              <a:defRPr sz="1900" b="1" i="1" kern="1200">
                <a:solidFill>
                  <a:schemeClr val="tx1"/>
                </a:solidFill>
                <a:latin typeface="Arial" charset="0"/>
                <a:ea typeface="+mn-ea"/>
                <a:cs typeface="+mn-cs"/>
              </a:defRPr>
            </a:lvl8pPr>
            <a:lvl9pPr marL="4875947" algn="l" defTabSz="1218987" rtl="0" eaLnBrk="1" latinLnBrk="0" hangingPunct="1">
              <a:defRPr sz="1900" b="1" i="1" kern="1200">
                <a:solidFill>
                  <a:schemeClr val="tx1"/>
                </a:solidFill>
                <a:latin typeface="Arial" charset="0"/>
                <a:ea typeface="+mn-ea"/>
                <a:cs typeface="+mn-cs"/>
              </a:defRPr>
            </a:lvl9pPr>
          </a:lstStyle>
          <a:p>
            <a:fld id="{A027653F-A942-4F85-9041-AB37AFC50FFD}" type="slidenum">
              <a:rPr lang="en-US" smtClean="0"/>
              <a:pPr/>
              <a:t>29</a:t>
            </a:fld>
            <a:endParaRPr lang="en-US" dirty="0"/>
          </a:p>
        </p:txBody>
      </p:sp>
    </p:spTree>
    <p:extLst>
      <p:ext uri="{BB962C8B-B14F-4D97-AF65-F5344CB8AC3E}">
        <p14:creationId xmlns:p14="http://schemas.microsoft.com/office/powerpoint/2010/main" val="3120216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Agenda</a:t>
            </a:r>
            <a:endParaRPr lang="en-US" sz="2800" dirty="0"/>
          </a:p>
        </p:txBody>
      </p:sp>
      <p:graphicFrame>
        <p:nvGraphicFramePr>
          <p:cNvPr id="4" name="Diagram 3"/>
          <p:cNvGraphicFramePr/>
          <p:nvPr>
            <p:extLst>
              <p:ext uri="{D42A27DB-BD31-4B8C-83A1-F6EECF244321}">
                <p14:modId xmlns:p14="http://schemas.microsoft.com/office/powerpoint/2010/main" val="3887886640"/>
              </p:ext>
            </p:extLst>
          </p:nvPr>
        </p:nvGraphicFramePr>
        <p:xfrm>
          <a:off x="769937" y="1371600"/>
          <a:ext cx="10515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18050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937" y="152401"/>
            <a:ext cx="11582399" cy="685800"/>
          </a:xfrm>
        </p:spPr>
        <p:txBody>
          <a:bodyPr/>
          <a:lstStyle/>
          <a:p>
            <a:r>
              <a:rPr lang="en-US" sz="2800" dirty="0"/>
              <a:t>GASB 68 </a:t>
            </a:r>
            <a:r>
              <a:rPr lang="en-US" sz="2800" dirty="0" smtClean="0"/>
              <a:t>changes</a:t>
            </a:r>
            <a:r>
              <a:rPr lang="en-US" sz="2800" dirty="0"/>
              <a:t>: s</a:t>
            </a:r>
            <a:r>
              <a:rPr lang="en-US" sz="2800" dirty="0" smtClean="0"/>
              <a:t>pecial </a:t>
            </a:r>
            <a:r>
              <a:rPr lang="en-US" sz="2800" dirty="0"/>
              <a:t>f</a:t>
            </a:r>
            <a:r>
              <a:rPr lang="en-US" sz="2800" dirty="0" smtClean="0"/>
              <a:t>unding situation </a:t>
            </a:r>
            <a:r>
              <a:rPr lang="en-US" sz="2800" dirty="0"/>
              <a:t>for </a:t>
            </a:r>
            <a:r>
              <a:rPr lang="en-US" sz="2800" dirty="0" smtClean="0"/>
              <a:t>State and Judicial</a:t>
            </a:r>
            <a:endParaRPr lang="en-US" sz="2800" dirty="0"/>
          </a:p>
        </p:txBody>
      </p:sp>
      <p:sp>
        <p:nvSpPr>
          <p:cNvPr id="3" name="Content Placeholder 2"/>
          <p:cNvSpPr>
            <a:spLocks noGrp="1"/>
          </p:cNvSpPr>
          <p:nvPr>
            <p:ph idx="1"/>
          </p:nvPr>
        </p:nvSpPr>
        <p:spPr>
          <a:xfrm>
            <a:off x="769937" y="1371600"/>
            <a:ext cx="11049000" cy="4953000"/>
          </a:xfrm>
        </p:spPr>
        <p:txBody>
          <a:bodyPr/>
          <a:lstStyle/>
          <a:p>
            <a:endParaRPr lang="en-US" sz="1400" dirty="0" smtClean="0"/>
          </a:p>
          <a:p>
            <a:r>
              <a:rPr lang="en-US" sz="1400" dirty="0" smtClean="0"/>
              <a:t>The direct distribution payment allocated to the State Division and Judicial Division Trust Funds</a:t>
            </a:r>
          </a:p>
          <a:p>
            <a:pPr marL="152373" indent="0">
              <a:buNone/>
            </a:pPr>
            <a:endParaRPr lang="en-US" sz="1400" dirty="0" smtClean="0"/>
          </a:p>
          <a:p>
            <a:pPr lvl="1"/>
            <a:r>
              <a:rPr lang="en-US" sz="1400" dirty="0" smtClean="0"/>
              <a:t>PERA-affiliated employers included in the State of Colorado’s financial reporting </a:t>
            </a:r>
            <a:r>
              <a:rPr lang="en-US" sz="1400" dirty="0"/>
              <a:t>e</a:t>
            </a:r>
            <a:r>
              <a:rPr lang="en-US" sz="1400" dirty="0" smtClean="0"/>
              <a:t>ntity</a:t>
            </a:r>
          </a:p>
          <a:p>
            <a:pPr lvl="1"/>
            <a:r>
              <a:rPr lang="en-US" sz="1400" dirty="0" smtClean="0"/>
              <a:t>PERA-affiliated employers not included the State of Colorado’s financial </a:t>
            </a:r>
            <a:r>
              <a:rPr lang="en-US" sz="1400" dirty="0"/>
              <a:t>r</a:t>
            </a:r>
            <a:r>
              <a:rPr lang="en-US" sz="1400" dirty="0" smtClean="0"/>
              <a:t>eporting </a:t>
            </a:r>
            <a:r>
              <a:rPr lang="en-US" sz="1400" dirty="0"/>
              <a:t>e</a:t>
            </a:r>
            <a:r>
              <a:rPr lang="en-US" sz="1400" dirty="0" smtClean="0"/>
              <a:t>ntity</a:t>
            </a:r>
          </a:p>
          <a:p>
            <a:pPr lvl="1"/>
            <a:r>
              <a:rPr lang="en-US" sz="1400" dirty="0" smtClean="0"/>
              <a:t>Recognition </a:t>
            </a:r>
            <a:r>
              <a:rPr lang="en-US" sz="1400" dirty="0"/>
              <a:t>of the direct distribution payment as an </a:t>
            </a:r>
            <a:r>
              <a:rPr lang="en-US" sz="1400" dirty="0" smtClean="0"/>
              <a:t>employer/nonemployer contribution </a:t>
            </a:r>
            <a:r>
              <a:rPr lang="en-US" sz="1400" dirty="0"/>
              <a:t>requires knowledge of the employment/financial reporting relationships of the PERA-affiliated employers with the State of </a:t>
            </a:r>
            <a:r>
              <a:rPr lang="en-US" sz="1400" dirty="0" smtClean="0"/>
              <a:t>Colorado</a:t>
            </a:r>
          </a:p>
          <a:p>
            <a:endParaRPr lang="en-US" sz="1400" dirty="0" smtClean="0"/>
          </a:p>
          <a:p>
            <a:r>
              <a:rPr lang="en-US" sz="1400" dirty="0" smtClean="0"/>
              <a:t>Colorado PERA received direction from the Colorado Office of the State Controller on the following aspects of the Schedule of Employer and Nonemployer Allocations:</a:t>
            </a:r>
          </a:p>
          <a:p>
            <a:pPr lvl="1"/>
            <a:endParaRPr lang="en-US" sz="1400" dirty="0" smtClean="0"/>
          </a:p>
          <a:p>
            <a:pPr lvl="1"/>
            <a:r>
              <a:rPr lang="en-US" sz="1400" dirty="0" smtClean="0"/>
              <a:t>The portion of the direct distribution payment that is to be considered an employer contribution versus a nonemployer contribution</a:t>
            </a:r>
          </a:p>
          <a:p>
            <a:pPr lvl="1"/>
            <a:r>
              <a:rPr lang="en-US" sz="1400" dirty="0" smtClean="0"/>
              <a:t>The PERA-affiliated employers that are included/outside the State of Colorado’s financial </a:t>
            </a:r>
            <a:r>
              <a:rPr lang="en-US" sz="1400" dirty="0"/>
              <a:t>r</a:t>
            </a:r>
            <a:r>
              <a:rPr lang="en-US" sz="1400" dirty="0" smtClean="0"/>
              <a:t>eporting entity</a:t>
            </a:r>
          </a:p>
          <a:p>
            <a:pPr lvl="1"/>
            <a:r>
              <a:rPr lang="en-US" sz="1400" dirty="0" smtClean="0"/>
              <a:t>The allocation methodology of the portion of the direct distribution payment recognized as an employer contribution to PERA-affiliated employers included in the State’s financial </a:t>
            </a:r>
            <a:r>
              <a:rPr lang="en-US" sz="1400" dirty="0"/>
              <a:t>r</a:t>
            </a:r>
            <a:r>
              <a:rPr lang="en-US" sz="1400" dirty="0" smtClean="0"/>
              <a:t>eporting entity</a:t>
            </a:r>
          </a:p>
        </p:txBody>
      </p:sp>
      <p:sp>
        <p:nvSpPr>
          <p:cNvPr id="4" name="Slide Number Placeholder 1"/>
          <p:cNvSpPr txBox="1">
            <a:spLocks/>
          </p:cNvSpPr>
          <p:nvPr/>
        </p:nvSpPr>
        <p:spPr>
          <a:xfrm>
            <a:off x="160337" y="6179245"/>
            <a:ext cx="399191"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1" i="1" kern="1200">
                <a:solidFill>
                  <a:schemeClr val="tx1">
                    <a:tint val="75000"/>
                  </a:schemeClr>
                </a:solidFill>
                <a:latin typeface="Arial" charset="0"/>
                <a:ea typeface="+mn-ea"/>
                <a:cs typeface="+mn-cs"/>
              </a:defRPr>
            </a:lvl1pPr>
            <a:lvl2pPr marL="609493" algn="l" rtl="0" fontAlgn="base">
              <a:spcBef>
                <a:spcPct val="0"/>
              </a:spcBef>
              <a:spcAft>
                <a:spcPct val="0"/>
              </a:spcAft>
              <a:defRPr sz="1900" b="1" i="1" kern="1200">
                <a:solidFill>
                  <a:schemeClr val="tx1"/>
                </a:solidFill>
                <a:latin typeface="Arial" charset="0"/>
                <a:ea typeface="+mn-ea"/>
                <a:cs typeface="+mn-cs"/>
              </a:defRPr>
            </a:lvl2pPr>
            <a:lvl3pPr marL="1218987" algn="l" rtl="0" fontAlgn="base">
              <a:spcBef>
                <a:spcPct val="0"/>
              </a:spcBef>
              <a:spcAft>
                <a:spcPct val="0"/>
              </a:spcAft>
              <a:defRPr sz="1900" b="1" i="1" kern="1200">
                <a:solidFill>
                  <a:schemeClr val="tx1"/>
                </a:solidFill>
                <a:latin typeface="Arial" charset="0"/>
                <a:ea typeface="+mn-ea"/>
                <a:cs typeface="+mn-cs"/>
              </a:defRPr>
            </a:lvl3pPr>
            <a:lvl4pPr marL="1828480" algn="l" rtl="0" fontAlgn="base">
              <a:spcBef>
                <a:spcPct val="0"/>
              </a:spcBef>
              <a:spcAft>
                <a:spcPct val="0"/>
              </a:spcAft>
              <a:defRPr sz="1900" b="1" i="1" kern="1200">
                <a:solidFill>
                  <a:schemeClr val="tx1"/>
                </a:solidFill>
                <a:latin typeface="Arial" charset="0"/>
                <a:ea typeface="+mn-ea"/>
                <a:cs typeface="+mn-cs"/>
              </a:defRPr>
            </a:lvl4pPr>
            <a:lvl5pPr marL="2437973" algn="l" rtl="0" fontAlgn="base">
              <a:spcBef>
                <a:spcPct val="0"/>
              </a:spcBef>
              <a:spcAft>
                <a:spcPct val="0"/>
              </a:spcAft>
              <a:defRPr sz="1900" b="1" i="1" kern="1200">
                <a:solidFill>
                  <a:schemeClr val="tx1"/>
                </a:solidFill>
                <a:latin typeface="Arial" charset="0"/>
                <a:ea typeface="+mn-ea"/>
                <a:cs typeface="+mn-cs"/>
              </a:defRPr>
            </a:lvl5pPr>
            <a:lvl6pPr marL="3047467" algn="l" defTabSz="1218987" rtl="0" eaLnBrk="1" latinLnBrk="0" hangingPunct="1">
              <a:defRPr sz="1900" b="1" i="1" kern="1200">
                <a:solidFill>
                  <a:schemeClr val="tx1"/>
                </a:solidFill>
                <a:latin typeface="Arial" charset="0"/>
                <a:ea typeface="+mn-ea"/>
                <a:cs typeface="+mn-cs"/>
              </a:defRPr>
            </a:lvl6pPr>
            <a:lvl7pPr marL="3656960" algn="l" defTabSz="1218987" rtl="0" eaLnBrk="1" latinLnBrk="0" hangingPunct="1">
              <a:defRPr sz="1900" b="1" i="1" kern="1200">
                <a:solidFill>
                  <a:schemeClr val="tx1"/>
                </a:solidFill>
                <a:latin typeface="Arial" charset="0"/>
                <a:ea typeface="+mn-ea"/>
                <a:cs typeface="+mn-cs"/>
              </a:defRPr>
            </a:lvl7pPr>
            <a:lvl8pPr marL="4266453" algn="l" defTabSz="1218987" rtl="0" eaLnBrk="1" latinLnBrk="0" hangingPunct="1">
              <a:defRPr sz="1900" b="1" i="1" kern="1200">
                <a:solidFill>
                  <a:schemeClr val="tx1"/>
                </a:solidFill>
                <a:latin typeface="Arial" charset="0"/>
                <a:ea typeface="+mn-ea"/>
                <a:cs typeface="+mn-cs"/>
              </a:defRPr>
            </a:lvl8pPr>
            <a:lvl9pPr marL="4875947" algn="l" defTabSz="1218987" rtl="0" eaLnBrk="1" latinLnBrk="0" hangingPunct="1">
              <a:defRPr sz="1900" b="1" i="1" kern="1200">
                <a:solidFill>
                  <a:schemeClr val="tx1"/>
                </a:solidFill>
                <a:latin typeface="Arial" charset="0"/>
                <a:ea typeface="+mn-ea"/>
                <a:cs typeface="+mn-cs"/>
              </a:defRPr>
            </a:lvl9pPr>
          </a:lstStyle>
          <a:p>
            <a:fld id="{A027653F-A942-4F85-9041-AB37AFC50FFD}" type="slidenum">
              <a:rPr lang="en-US" smtClean="0"/>
              <a:pPr/>
              <a:t>30</a:t>
            </a:fld>
            <a:endParaRPr lang="en-US" dirty="0"/>
          </a:p>
        </p:txBody>
      </p:sp>
    </p:spTree>
    <p:extLst>
      <p:ext uri="{BB962C8B-B14F-4D97-AF65-F5344CB8AC3E}">
        <p14:creationId xmlns:p14="http://schemas.microsoft.com/office/powerpoint/2010/main" val="5677359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738" y="152401"/>
            <a:ext cx="11506200" cy="685800"/>
          </a:xfrm>
        </p:spPr>
        <p:txBody>
          <a:bodyPr/>
          <a:lstStyle/>
          <a:p>
            <a:r>
              <a:rPr lang="en-US" sz="2800" dirty="0"/>
              <a:t>GASB 68 </a:t>
            </a:r>
            <a:r>
              <a:rPr lang="en-US" sz="2800" dirty="0" smtClean="0"/>
              <a:t>changes</a:t>
            </a:r>
            <a:r>
              <a:rPr lang="en-US" sz="2800" dirty="0"/>
              <a:t>: s</a:t>
            </a:r>
            <a:r>
              <a:rPr lang="en-US" sz="2800" dirty="0" smtClean="0"/>
              <a:t>pecial </a:t>
            </a:r>
            <a:r>
              <a:rPr lang="en-US" sz="2800" dirty="0"/>
              <a:t>f</a:t>
            </a:r>
            <a:r>
              <a:rPr lang="en-US" sz="2800" dirty="0" smtClean="0"/>
              <a:t>unding situation </a:t>
            </a:r>
            <a:r>
              <a:rPr lang="en-US" sz="2800" dirty="0"/>
              <a:t>for </a:t>
            </a:r>
            <a:r>
              <a:rPr lang="en-US" sz="2800" dirty="0" smtClean="0"/>
              <a:t>State and Judicial</a:t>
            </a:r>
            <a:endParaRPr lang="en-US" sz="2800" dirty="0"/>
          </a:p>
        </p:txBody>
      </p:sp>
      <p:sp>
        <p:nvSpPr>
          <p:cNvPr id="3" name="Content Placeholder 2"/>
          <p:cNvSpPr>
            <a:spLocks noGrp="1"/>
          </p:cNvSpPr>
          <p:nvPr>
            <p:ph idx="1"/>
          </p:nvPr>
        </p:nvSpPr>
        <p:spPr>
          <a:xfrm>
            <a:off x="769937" y="1371600"/>
            <a:ext cx="11049000" cy="4953000"/>
          </a:xfrm>
        </p:spPr>
        <p:txBody>
          <a:bodyPr/>
          <a:lstStyle/>
          <a:p>
            <a:endParaRPr lang="en-US" sz="1400" dirty="0" smtClean="0"/>
          </a:p>
          <a:p>
            <a:r>
              <a:rPr lang="en-US" sz="1400" dirty="0" smtClean="0"/>
              <a:t>The direct distribution payment apportioned to the State Division and Judicial Division Trust Funds</a:t>
            </a:r>
          </a:p>
          <a:p>
            <a:pPr marL="152373" indent="0">
              <a:buNone/>
            </a:pPr>
            <a:endParaRPr lang="en-US" sz="1400" dirty="0" smtClean="0"/>
          </a:p>
          <a:p>
            <a:pPr lvl="1"/>
            <a:r>
              <a:rPr lang="en-US" sz="1400" dirty="0" smtClean="0"/>
              <a:t>A </a:t>
            </a:r>
            <a:r>
              <a:rPr lang="en-US" sz="1400" u="sng" dirty="0" smtClean="0"/>
              <a:t>portion</a:t>
            </a:r>
            <a:r>
              <a:rPr lang="en-US" sz="1400" dirty="0" smtClean="0"/>
              <a:t> is considered an employer contribution and a portion is considered a contribution from a non employer contributing entity</a:t>
            </a:r>
          </a:p>
          <a:p>
            <a:pPr marL="842286" lvl="1" indent="0">
              <a:buNone/>
            </a:pPr>
            <a:endParaRPr lang="en-US" sz="1400" dirty="0"/>
          </a:p>
          <a:p>
            <a:pPr lvl="1"/>
            <a:r>
              <a:rPr lang="en-US" sz="1400" dirty="0"/>
              <a:t>The portion recognized as </a:t>
            </a:r>
            <a:r>
              <a:rPr lang="en-US" sz="1400" dirty="0" smtClean="0"/>
              <a:t>a nonemployer </a:t>
            </a:r>
            <a:r>
              <a:rPr lang="en-US" sz="1400" dirty="0"/>
              <a:t>contribution has the effect of </a:t>
            </a:r>
            <a:r>
              <a:rPr lang="en-US" sz="1400" dirty="0" smtClean="0"/>
              <a:t>decreasing the </a:t>
            </a:r>
            <a:r>
              <a:rPr lang="en-US" sz="1400" dirty="0"/>
              <a:t>allocation percentage of </a:t>
            </a:r>
            <a:r>
              <a:rPr lang="en-US" sz="1400" dirty="0" smtClean="0"/>
              <a:t>PERA-affiliated employers outside of the State of Colorado’s financial reporting entity.</a:t>
            </a:r>
            <a:endParaRPr lang="en-US" sz="1400" dirty="0"/>
          </a:p>
          <a:p>
            <a:pPr lvl="1"/>
            <a:endParaRPr lang="en-US" sz="1400" dirty="0" smtClean="0"/>
          </a:p>
          <a:p>
            <a:pPr lvl="1"/>
            <a:r>
              <a:rPr lang="en-US" sz="1400" dirty="0" smtClean="0"/>
              <a:t>The State of Colorado receives an allocation percentage as a nonemployer contributing entity</a:t>
            </a:r>
          </a:p>
          <a:p>
            <a:pPr lvl="1"/>
            <a:endParaRPr lang="en-US" sz="1400" dirty="0" smtClean="0"/>
          </a:p>
          <a:p>
            <a:r>
              <a:rPr lang="en-US" sz="1400" dirty="0"/>
              <a:t>PERA-affiliated employers are ultimately responsible for concluding whether the amount is considered a special funding situation based on their own unique circumstances and relationship with the State of Colorado.</a:t>
            </a:r>
          </a:p>
          <a:p>
            <a:pPr lvl="1"/>
            <a:endParaRPr lang="en-US" sz="1400" dirty="0"/>
          </a:p>
          <a:p>
            <a:pPr marL="842286" lvl="1" indent="0">
              <a:buNone/>
            </a:pPr>
            <a:endParaRPr lang="en-US" sz="1400" dirty="0"/>
          </a:p>
        </p:txBody>
      </p:sp>
      <p:sp>
        <p:nvSpPr>
          <p:cNvPr id="4" name="Slide Number Placeholder 1"/>
          <p:cNvSpPr txBox="1">
            <a:spLocks/>
          </p:cNvSpPr>
          <p:nvPr/>
        </p:nvSpPr>
        <p:spPr>
          <a:xfrm>
            <a:off x="160337" y="6179245"/>
            <a:ext cx="399191"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1" i="1" kern="1200">
                <a:solidFill>
                  <a:schemeClr val="tx1">
                    <a:tint val="75000"/>
                  </a:schemeClr>
                </a:solidFill>
                <a:latin typeface="Arial" charset="0"/>
                <a:ea typeface="+mn-ea"/>
                <a:cs typeface="+mn-cs"/>
              </a:defRPr>
            </a:lvl1pPr>
            <a:lvl2pPr marL="609493" algn="l" rtl="0" fontAlgn="base">
              <a:spcBef>
                <a:spcPct val="0"/>
              </a:spcBef>
              <a:spcAft>
                <a:spcPct val="0"/>
              </a:spcAft>
              <a:defRPr sz="1900" b="1" i="1" kern="1200">
                <a:solidFill>
                  <a:schemeClr val="tx1"/>
                </a:solidFill>
                <a:latin typeface="Arial" charset="0"/>
                <a:ea typeface="+mn-ea"/>
                <a:cs typeface="+mn-cs"/>
              </a:defRPr>
            </a:lvl2pPr>
            <a:lvl3pPr marL="1218987" algn="l" rtl="0" fontAlgn="base">
              <a:spcBef>
                <a:spcPct val="0"/>
              </a:spcBef>
              <a:spcAft>
                <a:spcPct val="0"/>
              </a:spcAft>
              <a:defRPr sz="1900" b="1" i="1" kern="1200">
                <a:solidFill>
                  <a:schemeClr val="tx1"/>
                </a:solidFill>
                <a:latin typeface="Arial" charset="0"/>
                <a:ea typeface="+mn-ea"/>
                <a:cs typeface="+mn-cs"/>
              </a:defRPr>
            </a:lvl3pPr>
            <a:lvl4pPr marL="1828480" algn="l" rtl="0" fontAlgn="base">
              <a:spcBef>
                <a:spcPct val="0"/>
              </a:spcBef>
              <a:spcAft>
                <a:spcPct val="0"/>
              </a:spcAft>
              <a:defRPr sz="1900" b="1" i="1" kern="1200">
                <a:solidFill>
                  <a:schemeClr val="tx1"/>
                </a:solidFill>
                <a:latin typeface="Arial" charset="0"/>
                <a:ea typeface="+mn-ea"/>
                <a:cs typeface="+mn-cs"/>
              </a:defRPr>
            </a:lvl4pPr>
            <a:lvl5pPr marL="2437973" algn="l" rtl="0" fontAlgn="base">
              <a:spcBef>
                <a:spcPct val="0"/>
              </a:spcBef>
              <a:spcAft>
                <a:spcPct val="0"/>
              </a:spcAft>
              <a:defRPr sz="1900" b="1" i="1" kern="1200">
                <a:solidFill>
                  <a:schemeClr val="tx1"/>
                </a:solidFill>
                <a:latin typeface="Arial" charset="0"/>
                <a:ea typeface="+mn-ea"/>
                <a:cs typeface="+mn-cs"/>
              </a:defRPr>
            </a:lvl5pPr>
            <a:lvl6pPr marL="3047467" algn="l" defTabSz="1218987" rtl="0" eaLnBrk="1" latinLnBrk="0" hangingPunct="1">
              <a:defRPr sz="1900" b="1" i="1" kern="1200">
                <a:solidFill>
                  <a:schemeClr val="tx1"/>
                </a:solidFill>
                <a:latin typeface="Arial" charset="0"/>
                <a:ea typeface="+mn-ea"/>
                <a:cs typeface="+mn-cs"/>
              </a:defRPr>
            </a:lvl6pPr>
            <a:lvl7pPr marL="3656960" algn="l" defTabSz="1218987" rtl="0" eaLnBrk="1" latinLnBrk="0" hangingPunct="1">
              <a:defRPr sz="1900" b="1" i="1" kern="1200">
                <a:solidFill>
                  <a:schemeClr val="tx1"/>
                </a:solidFill>
                <a:latin typeface="Arial" charset="0"/>
                <a:ea typeface="+mn-ea"/>
                <a:cs typeface="+mn-cs"/>
              </a:defRPr>
            </a:lvl7pPr>
            <a:lvl8pPr marL="4266453" algn="l" defTabSz="1218987" rtl="0" eaLnBrk="1" latinLnBrk="0" hangingPunct="1">
              <a:defRPr sz="1900" b="1" i="1" kern="1200">
                <a:solidFill>
                  <a:schemeClr val="tx1"/>
                </a:solidFill>
                <a:latin typeface="Arial" charset="0"/>
                <a:ea typeface="+mn-ea"/>
                <a:cs typeface="+mn-cs"/>
              </a:defRPr>
            </a:lvl8pPr>
            <a:lvl9pPr marL="4875947" algn="l" defTabSz="1218987" rtl="0" eaLnBrk="1" latinLnBrk="0" hangingPunct="1">
              <a:defRPr sz="1900" b="1" i="1" kern="1200">
                <a:solidFill>
                  <a:schemeClr val="tx1"/>
                </a:solidFill>
                <a:latin typeface="Arial" charset="0"/>
                <a:ea typeface="+mn-ea"/>
                <a:cs typeface="+mn-cs"/>
              </a:defRPr>
            </a:lvl9pPr>
          </a:lstStyle>
          <a:p>
            <a:fld id="{A027653F-A942-4F85-9041-AB37AFC50FFD}" type="slidenum">
              <a:rPr lang="en-US" smtClean="0"/>
              <a:pPr/>
              <a:t>31</a:t>
            </a:fld>
            <a:endParaRPr lang="en-US" dirty="0"/>
          </a:p>
        </p:txBody>
      </p:sp>
    </p:spTree>
    <p:extLst>
      <p:ext uri="{BB962C8B-B14F-4D97-AF65-F5344CB8AC3E}">
        <p14:creationId xmlns:p14="http://schemas.microsoft.com/office/powerpoint/2010/main" val="33142843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528" y="152401"/>
            <a:ext cx="11259409" cy="685800"/>
          </a:xfrm>
        </p:spPr>
        <p:txBody>
          <a:bodyPr/>
          <a:lstStyle/>
          <a:p>
            <a:r>
              <a:rPr lang="en-US" sz="2800" dirty="0"/>
              <a:t>GASB 68 </a:t>
            </a:r>
            <a:r>
              <a:rPr lang="en-US" sz="2800" dirty="0" smtClean="0"/>
              <a:t>changes</a:t>
            </a:r>
            <a:r>
              <a:rPr lang="en-US" sz="2800" dirty="0"/>
              <a:t>: </a:t>
            </a:r>
            <a:r>
              <a:rPr lang="en-US" sz="2800" dirty="0" smtClean="0"/>
              <a:t>special </a:t>
            </a:r>
            <a:r>
              <a:rPr lang="en-US" sz="2800" dirty="0"/>
              <a:t>f</a:t>
            </a:r>
            <a:r>
              <a:rPr lang="en-US" sz="2800" dirty="0" smtClean="0"/>
              <a:t>unding </a:t>
            </a:r>
            <a:r>
              <a:rPr lang="en-US" sz="2800" dirty="0"/>
              <a:t>s</a:t>
            </a:r>
            <a:r>
              <a:rPr lang="en-US" sz="2800" dirty="0" smtClean="0"/>
              <a:t>ituation </a:t>
            </a:r>
            <a:r>
              <a:rPr lang="en-US" sz="2800" dirty="0"/>
              <a:t>for </a:t>
            </a:r>
            <a:r>
              <a:rPr lang="en-US" sz="2800" dirty="0" smtClean="0"/>
              <a:t>certain </a:t>
            </a:r>
            <a:r>
              <a:rPr lang="en-US" sz="2800" dirty="0"/>
              <a:t>d</a:t>
            </a:r>
            <a:r>
              <a:rPr lang="en-US" sz="2800" dirty="0" smtClean="0"/>
              <a:t>ivisions</a:t>
            </a:r>
            <a:endParaRPr lang="en-US" sz="2800" dirty="0"/>
          </a:p>
        </p:txBody>
      </p:sp>
      <p:sp>
        <p:nvSpPr>
          <p:cNvPr id="3" name="Content Placeholder 2"/>
          <p:cNvSpPr>
            <a:spLocks noGrp="1"/>
          </p:cNvSpPr>
          <p:nvPr>
            <p:ph idx="1"/>
          </p:nvPr>
        </p:nvSpPr>
        <p:spPr>
          <a:xfrm>
            <a:off x="769937" y="1066800"/>
            <a:ext cx="11049000" cy="5257800"/>
          </a:xfrm>
        </p:spPr>
        <p:txBody>
          <a:bodyPr/>
          <a:lstStyle/>
          <a:p>
            <a:pPr lvl="1"/>
            <a:endParaRPr lang="en-US" sz="1400" dirty="0"/>
          </a:p>
          <a:p>
            <a:r>
              <a:rPr lang="en-US" sz="1400" dirty="0" smtClean="0"/>
              <a:t>GASB 68 requires additional financial reporting and note disclosures for PERA-affiliated employers who determine they have a special funding situation:</a:t>
            </a:r>
          </a:p>
          <a:p>
            <a:pPr marL="914240" lvl="1" indent="0">
              <a:buNone/>
            </a:pPr>
            <a:endParaRPr lang="en-US" sz="1400" dirty="0" smtClean="0"/>
          </a:p>
          <a:p>
            <a:pPr marL="912813" lvl="1" indent="-342900">
              <a:buNone/>
            </a:pPr>
            <a:r>
              <a:rPr lang="en-US" sz="1400" dirty="0" smtClean="0"/>
              <a:t>Financial reporting and note disclosure requirements:</a:t>
            </a:r>
          </a:p>
          <a:p>
            <a:pPr lvl="1">
              <a:spcAft>
                <a:spcPts val="300"/>
              </a:spcAft>
            </a:pPr>
            <a:r>
              <a:rPr lang="en-US" sz="1400" dirty="0"/>
              <a:t>80 (j): </a:t>
            </a:r>
            <a:r>
              <a:rPr lang="en-US" sz="1400" i="1" dirty="0">
                <a:solidFill>
                  <a:srgbClr val="63002F"/>
                </a:solidFill>
              </a:rPr>
              <a:t>The amount of revenue recognized for the support provided by nonemployer contributing </a:t>
            </a:r>
            <a:r>
              <a:rPr lang="en-US" sz="1400" i="1" dirty="0" smtClean="0">
                <a:solidFill>
                  <a:srgbClr val="63002F"/>
                </a:solidFill>
              </a:rPr>
              <a:t>entities</a:t>
            </a:r>
          </a:p>
          <a:p>
            <a:pPr marL="842286" lvl="1" indent="0">
              <a:spcAft>
                <a:spcPts val="300"/>
              </a:spcAft>
              <a:buNone/>
            </a:pPr>
            <a:endParaRPr lang="en-US" sz="1400" dirty="0" smtClean="0"/>
          </a:p>
          <a:p>
            <a:pPr marL="841375" lvl="1" indent="-271463">
              <a:spcAft>
                <a:spcPts val="300"/>
              </a:spcAft>
              <a:buNone/>
            </a:pPr>
            <a:r>
              <a:rPr lang="en-US" sz="1400" dirty="0" smtClean="0"/>
              <a:t>Note disclosure requirements:</a:t>
            </a:r>
            <a:endParaRPr lang="en-US" sz="1400" dirty="0"/>
          </a:p>
          <a:p>
            <a:pPr lvl="1">
              <a:spcAft>
                <a:spcPts val="300"/>
              </a:spcAft>
            </a:pPr>
            <a:r>
              <a:rPr lang="en-US" sz="1400" dirty="0" smtClean="0"/>
              <a:t>76 (c) (</a:t>
            </a:r>
            <a:r>
              <a:rPr lang="en-US" sz="1400" dirty="0"/>
              <a:t>2) identification of the authority under which contribution requirements of employers, </a:t>
            </a:r>
            <a:r>
              <a:rPr lang="en-US" sz="1400" i="1" dirty="0">
                <a:solidFill>
                  <a:srgbClr val="63002F"/>
                </a:solidFill>
              </a:rPr>
              <a:t>nonemployer contributing entities</a:t>
            </a:r>
            <a:r>
              <a:rPr lang="en-US" sz="1400" dirty="0"/>
              <a:t>, </a:t>
            </a:r>
            <a:r>
              <a:rPr lang="en-US" sz="1400" dirty="0" smtClean="0"/>
              <a:t> </a:t>
            </a:r>
            <a:r>
              <a:rPr lang="en-US" sz="1400" dirty="0"/>
              <a:t>and employees are established or may be </a:t>
            </a:r>
            <a:r>
              <a:rPr lang="en-US" sz="1400" dirty="0" smtClean="0"/>
              <a:t>amended; </a:t>
            </a:r>
          </a:p>
          <a:p>
            <a:pPr lvl="1">
              <a:spcAft>
                <a:spcPts val="300"/>
              </a:spcAft>
            </a:pPr>
            <a:r>
              <a:rPr lang="en-US" sz="1400" dirty="0" smtClean="0"/>
              <a:t>78 (b) </a:t>
            </a:r>
            <a:r>
              <a:rPr lang="en-US" sz="1400" dirty="0"/>
              <a:t>Assumptions made about projected cash flows into and out of the pension plan, such as contributions from employers, </a:t>
            </a:r>
            <a:r>
              <a:rPr lang="en-US" sz="1400" i="1" dirty="0">
                <a:solidFill>
                  <a:srgbClr val="63002F"/>
                </a:solidFill>
              </a:rPr>
              <a:t>nonemployer contributing entities</a:t>
            </a:r>
            <a:r>
              <a:rPr lang="en-US" sz="1400" dirty="0"/>
              <a:t>, and </a:t>
            </a:r>
            <a:r>
              <a:rPr lang="en-US" sz="1400" dirty="0" smtClean="0"/>
              <a:t>employees</a:t>
            </a:r>
          </a:p>
          <a:p>
            <a:pPr lvl="1">
              <a:spcAft>
                <a:spcPts val="300"/>
              </a:spcAft>
            </a:pPr>
            <a:r>
              <a:rPr lang="en-US" sz="1400" dirty="0"/>
              <a:t>80 (b) The employer’s proportion (percentage) of the collective net pension liability, </a:t>
            </a:r>
            <a:r>
              <a:rPr lang="en-US" sz="1400" i="1" dirty="0">
                <a:solidFill>
                  <a:srgbClr val="63002F"/>
                </a:solidFill>
              </a:rPr>
              <a:t>the basis on which its proportion was determined</a:t>
            </a:r>
            <a:r>
              <a:rPr lang="en-US" sz="1400" dirty="0"/>
              <a:t>, and the change in its proportion since the prior measurement </a:t>
            </a:r>
            <a:r>
              <a:rPr lang="en-US" sz="1400" dirty="0" smtClean="0"/>
              <a:t>date</a:t>
            </a:r>
          </a:p>
          <a:p>
            <a:pPr lvl="1">
              <a:spcAft>
                <a:spcPts val="300"/>
              </a:spcAft>
            </a:pPr>
            <a:r>
              <a:rPr lang="en-US" sz="1400" dirty="0" smtClean="0"/>
              <a:t>80 (a) The employer’s proportionate share (amount) of the collective net pension liability and, if an employer has a special funding situation, (1) </a:t>
            </a:r>
            <a:r>
              <a:rPr lang="en-US" sz="1400" i="1" dirty="0" smtClean="0">
                <a:solidFill>
                  <a:srgbClr val="63002F"/>
                </a:solidFill>
              </a:rPr>
              <a:t>the portion of the nonemployer contributing entities’ total proportionate share (amount) of the collective net pension liability that is associated with the employer</a:t>
            </a:r>
            <a:r>
              <a:rPr lang="en-US" sz="1400" dirty="0" smtClean="0"/>
              <a:t> and (2) the total of the employer’s proportionate share (amount) of the collective net pension liability and the portion of the nonemployer contributing entities’ total proportionate share of the collective net pension liability that is associated with the employer</a:t>
            </a:r>
          </a:p>
          <a:p>
            <a:pPr lvl="1"/>
            <a:endParaRPr lang="en-US" sz="1400" dirty="0"/>
          </a:p>
          <a:p>
            <a:pPr lvl="1"/>
            <a:endParaRPr lang="en-US" sz="1400" dirty="0"/>
          </a:p>
        </p:txBody>
      </p:sp>
      <p:sp>
        <p:nvSpPr>
          <p:cNvPr id="4" name="Slide Number Placeholder 1"/>
          <p:cNvSpPr txBox="1">
            <a:spLocks/>
          </p:cNvSpPr>
          <p:nvPr/>
        </p:nvSpPr>
        <p:spPr>
          <a:xfrm>
            <a:off x="160337" y="6179245"/>
            <a:ext cx="399191"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1" i="1" kern="1200">
                <a:solidFill>
                  <a:schemeClr val="tx1">
                    <a:tint val="75000"/>
                  </a:schemeClr>
                </a:solidFill>
                <a:latin typeface="Arial" charset="0"/>
                <a:ea typeface="+mn-ea"/>
                <a:cs typeface="+mn-cs"/>
              </a:defRPr>
            </a:lvl1pPr>
            <a:lvl2pPr marL="609493" algn="l" rtl="0" fontAlgn="base">
              <a:spcBef>
                <a:spcPct val="0"/>
              </a:spcBef>
              <a:spcAft>
                <a:spcPct val="0"/>
              </a:spcAft>
              <a:defRPr sz="1900" b="1" i="1" kern="1200">
                <a:solidFill>
                  <a:schemeClr val="tx1"/>
                </a:solidFill>
                <a:latin typeface="Arial" charset="0"/>
                <a:ea typeface="+mn-ea"/>
                <a:cs typeface="+mn-cs"/>
              </a:defRPr>
            </a:lvl2pPr>
            <a:lvl3pPr marL="1218987" algn="l" rtl="0" fontAlgn="base">
              <a:spcBef>
                <a:spcPct val="0"/>
              </a:spcBef>
              <a:spcAft>
                <a:spcPct val="0"/>
              </a:spcAft>
              <a:defRPr sz="1900" b="1" i="1" kern="1200">
                <a:solidFill>
                  <a:schemeClr val="tx1"/>
                </a:solidFill>
                <a:latin typeface="Arial" charset="0"/>
                <a:ea typeface="+mn-ea"/>
                <a:cs typeface="+mn-cs"/>
              </a:defRPr>
            </a:lvl3pPr>
            <a:lvl4pPr marL="1828480" algn="l" rtl="0" fontAlgn="base">
              <a:spcBef>
                <a:spcPct val="0"/>
              </a:spcBef>
              <a:spcAft>
                <a:spcPct val="0"/>
              </a:spcAft>
              <a:defRPr sz="1900" b="1" i="1" kern="1200">
                <a:solidFill>
                  <a:schemeClr val="tx1"/>
                </a:solidFill>
                <a:latin typeface="Arial" charset="0"/>
                <a:ea typeface="+mn-ea"/>
                <a:cs typeface="+mn-cs"/>
              </a:defRPr>
            </a:lvl4pPr>
            <a:lvl5pPr marL="2437973" algn="l" rtl="0" fontAlgn="base">
              <a:spcBef>
                <a:spcPct val="0"/>
              </a:spcBef>
              <a:spcAft>
                <a:spcPct val="0"/>
              </a:spcAft>
              <a:defRPr sz="1900" b="1" i="1" kern="1200">
                <a:solidFill>
                  <a:schemeClr val="tx1"/>
                </a:solidFill>
                <a:latin typeface="Arial" charset="0"/>
                <a:ea typeface="+mn-ea"/>
                <a:cs typeface="+mn-cs"/>
              </a:defRPr>
            </a:lvl5pPr>
            <a:lvl6pPr marL="3047467" algn="l" defTabSz="1218987" rtl="0" eaLnBrk="1" latinLnBrk="0" hangingPunct="1">
              <a:defRPr sz="1900" b="1" i="1" kern="1200">
                <a:solidFill>
                  <a:schemeClr val="tx1"/>
                </a:solidFill>
                <a:latin typeface="Arial" charset="0"/>
                <a:ea typeface="+mn-ea"/>
                <a:cs typeface="+mn-cs"/>
              </a:defRPr>
            </a:lvl6pPr>
            <a:lvl7pPr marL="3656960" algn="l" defTabSz="1218987" rtl="0" eaLnBrk="1" latinLnBrk="0" hangingPunct="1">
              <a:defRPr sz="1900" b="1" i="1" kern="1200">
                <a:solidFill>
                  <a:schemeClr val="tx1"/>
                </a:solidFill>
                <a:latin typeface="Arial" charset="0"/>
                <a:ea typeface="+mn-ea"/>
                <a:cs typeface="+mn-cs"/>
              </a:defRPr>
            </a:lvl7pPr>
            <a:lvl8pPr marL="4266453" algn="l" defTabSz="1218987" rtl="0" eaLnBrk="1" latinLnBrk="0" hangingPunct="1">
              <a:defRPr sz="1900" b="1" i="1" kern="1200">
                <a:solidFill>
                  <a:schemeClr val="tx1"/>
                </a:solidFill>
                <a:latin typeface="Arial" charset="0"/>
                <a:ea typeface="+mn-ea"/>
                <a:cs typeface="+mn-cs"/>
              </a:defRPr>
            </a:lvl8pPr>
            <a:lvl9pPr marL="4875947" algn="l" defTabSz="1218987" rtl="0" eaLnBrk="1" latinLnBrk="0" hangingPunct="1">
              <a:defRPr sz="1900" b="1" i="1" kern="1200">
                <a:solidFill>
                  <a:schemeClr val="tx1"/>
                </a:solidFill>
                <a:latin typeface="Arial" charset="0"/>
                <a:ea typeface="+mn-ea"/>
                <a:cs typeface="+mn-cs"/>
              </a:defRPr>
            </a:lvl9pPr>
          </a:lstStyle>
          <a:p>
            <a:fld id="{A027653F-A942-4F85-9041-AB37AFC50FFD}" type="slidenum">
              <a:rPr lang="en-US" smtClean="0"/>
              <a:pPr/>
              <a:t>32</a:t>
            </a:fld>
            <a:endParaRPr lang="en-US" dirty="0"/>
          </a:p>
        </p:txBody>
      </p:sp>
    </p:spTree>
    <p:extLst>
      <p:ext uri="{BB962C8B-B14F-4D97-AF65-F5344CB8AC3E}">
        <p14:creationId xmlns:p14="http://schemas.microsoft.com/office/powerpoint/2010/main" val="35777751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337" y="304800"/>
            <a:ext cx="11259409" cy="685800"/>
          </a:xfrm>
        </p:spPr>
        <p:txBody>
          <a:bodyPr/>
          <a:lstStyle/>
          <a:p>
            <a:pPr lvl="1"/>
            <a:r>
              <a:rPr lang="en-US" sz="2800" dirty="0"/>
              <a:t>GASB 68 </a:t>
            </a:r>
            <a:r>
              <a:rPr lang="en-US" sz="2800" dirty="0" smtClean="0"/>
              <a:t>changes</a:t>
            </a:r>
            <a:r>
              <a:rPr lang="en-US" sz="2800" dirty="0"/>
              <a:t>: </a:t>
            </a:r>
            <a:r>
              <a:rPr lang="en-US" sz="2800" dirty="0" smtClean="0"/>
              <a:t>special </a:t>
            </a:r>
            <a:r>
              <a:rPr lang="en-US" sz="2800" dirty="0"/>
              <a:t>f</a:t>
            </a:r>
            <a:r>
              <a:rPr lang="en-US" sz="2800" dirty="0" smtClean="0"/>
              <a:t>unding </a:t>
            </a:r>
            <a:r>
              <a:rPr lang="en-US" sz="2800" dirty="0"/>
              <a:t>s</a:t>
            </a:r>
            <a:r>
              <a:rPr lang="en-US" sz="2800" dirty="0" smtClean="0"/>
              <a:t>ituation </a:t>
            </a:r>
            <a:r>
              <a:rPr lang="en-US" sz="2800" dirty="0"/>
              <a:t>for </a:t>
            </a:r>
            <a:r>
              <a:rPr lang="en-US" sz="2800" dirty="0" smtClean="0"/>
              <a:t>certain divisions</a:t>
            </a:r>
            <a:r>
              <a:rPr lang="en-US" sz="1400" i="1" dirty="0">
                <a:solidFill>
                  <a:srgbClr val="63002F"/>
                </a:solidFill>
              </a:rPr>
              <a:t/>
            </a:r>
            <a:br>
              <a:rPr lang="en-US" sz="1400" i="1" dirty="0">
                <a:solidFill>
                  <a:srgbClr val="63002F"/>
                </a:solidFill>
              </a:rPr>
            </a:br>
            <a:endParaRPr lang="en-US" sz="2400" dirty="0"/>
          </a:p>
        </p:txBody>
      </p:sp>
      <p:sp>
        <p:nvSpPr>
          <p:cNvPr id="3" name="Content Placeholder 2"/>
          <p:cNvSpPr>
            <a:spLocks noGrp="1"/>
          </p:cNvSpPr>
          <p:nvPr>
            <p:ph idx="1"/>
          </p:nvPr>
        </p:nvSpPr>
        <p:spPr>
          <a:xfrm>
            <a:off x="769937" y="1066800"/>
            <a:ext cx="11049000" cy="1447800"/>
          </a:xfrm>
        </p:spPr>
        <p:txBody>
          <a:bodyPr/>
          <a:lstStyle/>
          <a:p>
            <a:pPr marL="914240" lvl="1" indent="0">
              <a:buNone/>
            </a:pPr>
            <a:endParaRPr lang="en-US" sz="1400" dirty="0" smtClean="0"/>
          </a:p>
          <a:p>
            <a:pPr marL="290513" lvl="1" indent="-228600">
              <a:buNone/>
            </a:pPr>
            <a:r>
              <a:rPr lang="en-US" sz="1400" b="1" dirty="0" smtClean="0"/>
              <a:t>Financial reporting and note disclosure requirements:</a:t>
            </a:r>
          </a:p>
          <a:p>
            <a:pPr marL="457200" lvl="1" indent="-166688">
              <a:spcAft>
                <a:spcPts val="300"/>
              </a:spcAft>
            </a:pPr>
            <a:r>
              <a:rPr lang="en-US" sz="1400" b="1" i="1" dirty="0"/>
              <a:t>80 (j): The amount of revenue recognized for the support provided by nonemployer contributing entities</a:t>
            </a:r>
            <a:r>
              <a:rPr lang="en-US" sz="1400" b="1" i="1" dirty="0" smtClean="0">
                <a:solidFill>
                  <a:srgbClr val="63002F"/>
                </a:solidFill>
              </a:rPr>
              <a:t/>
            </a:r>
            <a:br>
              <a:rPr lang="en-US" sz="1400" b="1" i="1" dirty="0" smtClean="0">
                <a:solidFill>
                  <a:srgbClr val="63002F"/>
                </a:solidFill>
              </a:rPr>
            </a:br>
            <a:endParaRPr lang="en-US" sz="1400" b="1" i="1" dirty="0" smtClean="0">
              <a:solidFill>
                <a:srgbClr val="63002F"/>
              </a:solidFill>
            </a:endParaRPr>
          </a:p>
          <a:p>
            <a:pPr marL="60325" lvl="1" indent="0">
              <a:spcAft>
                <a:spcPts val="300"/>
              </a:spcAft>
              <a:buNone/>
            </a:pPr>
            <a:r>
              <a:rPr lang="en-US" sz="1400" b="1" i="1" dirty="0" smtClean="0"/>
              <a:t>See GASB Illustrative Example 5b*:</a:t>
            </a:r>
            <a:endParaRPr lang="en-US" sz="1400" b="1" i="1" dirty="0">
              <a:solidFill>
                <a:srgbClr val="63002F"/>
              </a:solidFill>
            </a:endParaRPr>
          </a:p>
          <a:p>
            <a:pPr marL="60325" lvl="1" indent="0">
              <a:spcAft>
                <a:spcPts val="300"/>
              </a:spcAft>
              <a:buNone/>
            </a:pPr>
            <a:endParaRPr lang="en-US" sz="1400" i="1" dirty="0" smtClean="0">
              <a:solidFill>
                <a:srgbClr val="63002F"/>
              </a:solidFill>
            </a:endParaRPr>
          </a:p>
          <a:p>
            <a:pPr lvl="1">
              <a:spcAft>
                <a:spcPts val="300"/>
              </a:spcAft>
            </a:pPr>
            <a:endParaRPr lang="en-US" sz="1400" i="1" dirty="0">
              <a:solidFill>
                <a:srgbClr val="63002F"/>
              </a:solidFill>
            </a:endParaRPr>
          </a:p>
          <a:p>
            <a:pPr lvl="1">
              <a:spcAft>
                <a:spcPts val="300"/>
              </a:spcAft>
            </a:pPr>
            <a:endParaRPr lang="en-US" sz="1400" i="1" dirty="0" smtClean="0">
              <a:solidFill>
                <a:srgbClr val="63002F"/>
              </a:solidFill>
            </a:endParaRPr>
          </a:p>
          <a:p>
            <a:pPr marL="152373" indent="0">
              <a:spcAft>
                <a:spcPts val="300"/>
              </a:spcAft>
              <a:buNone/>
            </a:pPr>
            <a:endParaRPr lang="en-US" sz="1400" i="1" dirty="0" smtClean="0">
              <a:solidFill>
                <a:srgbClr val="63002F"/>
              </a:solidFill>
            </a:endParaRPr>
          </a:p>
        </p:txBody>
      </p:sp>
      <p:sp>
        <p:nvSpPr>
          <p:cNvPr id="4" name="Content Placeholder 2"/>
          <p:cNvSpPr txBox="1">
            <a:spLocks/>
          </p:cNvSpPr>
          <p:nvPr/>
        </p:nvSpPr>
        <p:spPr bwMode="auto">
          <a:xfrm>
            <a:off x="998537" y="2514600"/>
            <a:ext cx="10668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9" tIns="60949" rIns="121899" bIns="60949" numCol="1" anchor="t" anchorCtr="0" compatLnSpc="1">
            <a:prstTxWarp prst="textNoShape">
              <a:avLst/>
            </a:prstTxWarp>
          </a:bodyPr>
          <a:lstStyle>
            <a:lvl1pPr marL="457120" indent="-304747" algn="l" defTabSz="609493" rtl="0" eaLnBrk="0" fontAlgn="base" hangingPunct="0">
              <a:spcBef>
                <a:spcPct val="20000"/>
              </a:spcBef>
              <a:spcAft>
                <a:spcPts val="0"/>
              </a:spcAft>
              <a:buClr>
                <a:srgbClr val="00793A"/>
              </a:buClr>
              <a:buSzPct val="120000"/>
              <a:buFont typeface="Lucida Grande" pitchFamily="-84" charset="0"/>
              <a:buChar char="»"/>
              <a:defRPr kern="1200">
                <a:solidFill>
                  <a:schemeClr val="tx1"/>
                </a:solidFill>
                <a:latin typeface="+mn-lt"/>
                <a:ea typeface="ＭＳ Ｐゴシック" charset="0"/>
                <a:cs typeface="ＭＳ Ｐゴシック" charset="0"/>
              </a:defRPr>
            </a:lvl1pPr>
            <a:lvl2pPr marL="1218987" indent="-376701" algn="l" defTabSz="609493" rtl="0" eaLnBrk="0" fontAlgn="base" hangingPunct="0">
              <a:spcBef>
                <a:spcPct val="20000"/>
              </a:spcBef>
              <a:spcAft>
                <a:spcPct val="0"/>
              </a:spcAft>
              <a:buClr>
                <a:srgbClr val="94C93C"/>
              </a:buClr>
              <a:buSzPct val="120000"/>
              <a:buFont typeface="Arial" pitchFamily="34" charset="0"/>
              <a:buChar char="•"/>
              <a:defRPr kern="1200">
                <a:solidFill>
                  <a:schemeClr val="tx1"/>
                </a:solidFill>
                <a:latin typeface="+mn-lt"/>
                <a:ea typeface="ＭＳ Ｐゴシック" charset="0"/>
                <a:cs typeface="+mn-cs"/>
              </a:defRPr>
            </a:lvl2pPr>
            <a:lvl3pPr marL="2071855" indent="-304747" algn="l" defTabSz="609493" rtl="0" eaLnBrk="0" fontAlgn="base" hangingPunct="0">
              <a:spcBef>
                <a:spcPct val="20000"/>
              </a:spcBef>
              <a:spcAft>
                <a:spcPct val="0"/>
              </a:spcAft>
              <a:buClr>
                <a:srgbClr val="0088A4"/>
              </a:buClr>
              <a:buSzPct val="120000"/>
              <a:buFont typeface="Arial" panose="020B0604020202020204" pitchFamily="34" charset="0"/>
              <a:buChar char="»"/>
              <a:defRPr kern="1200">
                <a:solidFill>
                  <a:schemeClr val="tx1"/>
                </a:solidFill>
                <a:latin typeface="+mn-lt"/>
                <a:ea typeface="ＭＳ Ｐゴシック" charset="0"/>
                <a:cs typeface="+mn-cs"/>
              </a:defRPr>
            </a:lvl3pPr>
            <a:lvl4pPr marL="2924721" indent="-304747" algn="l" defTabSz="609493" rtl="0" eaLnBrk="0" fontAlgn="base" hangingPunct="0">
              <a:spcBef>
                <a:spcPct val="20000"/>
              </a:spcBef>
              <a:spcAft>
                <a:spcPct val="0"/>
              </a:spcAft>
              <a:buClr>
                <a:srgbClr val="4D4D4F"/>
              </a:buClr>
              <a:buSzPct val="120000"/>
              <a:buFont typeface="Arial" panose="020B0604020202020204" pitchFamily="34" charset="0"/>
              <a:buChar char="•"/>
              <a:defRPr kern="1200">
                <a:solidFill>
                  <a:schemeClr val="tx1"/>
                </a:solidFill>
                <a:latin typeface="+mn-lt"/>
                <a:ea typeface="ＭＳ Ｐゴシック" charset="0"/>
                <a:cs typeface="+mn-cs"/>
              </a:defRPr>
            </a:lvl4pPr>
            <a:lvl5pPr marL="3777589" indent="-304747" algn="l" defTabSz="609493" rtl="0" eaLnBrk="0" fontAlgn="base" hangingPunct="0">
              <a:spcBef>
                <a:spcPct val="20000"/>
              </a:spcBef>
              <a:spcAft>
                <a:spcPct val="0"/>
              </a:spcAft>
              <a:buClr>
                <a:srgbClr val="167C3E"/>
              </a:buClr>
              <a:buSzPct val="120000"/>
              <a:buFont typeface="Arial" panose="020B0604020202020204" pitchFamily="34" charset="0"/>
              <a:buChar char="»"/>
              <a:defRPr kern="1200">
                <a:solidFill>
                  <a:schemeClr val="tx1"/>
                </a:solidFill>
                <a:latin typeface="+mn-lt"/>
                <a:ea typeface="ＭＳ Ｐゴシック" charset="0"/>
                <a:cs typeface="+mn-cs"/>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60325" lvl="1" indent="0">
              <a:spcAft>
                <a:spcPts val="300"/>
              </a:spcAft>
              <a:buFont typeface="Arial" pitchFamily="34" charset="0"/>
              <a:buNone/>
            </a:pPr>
            <a:r>
              <a:rPr lang="en-US" sz="1200" u="sng" dirty="0" smtClean="0"/>
              <a:t>Sample Pension Plan:</a:t>
            </a:r>
          </a:p>
          <a:p>
            <a:pPr marL="228600" lvl="2" indent="0">
              <a:spcAft>
                <a:spcPts val="300"/>
              </a:spcAft>
              <a:buNone/>
            </a:pPr>
            <a:r>
              <a:rPr lang="en-US" sz="1200" i="0" dirty="0" smtClean="0"/>
              <a:t>(</a:t>
            </a:r>
            <a:r>
              <a:rPr lang="en-US" sz="1200" i="0" dirty="0"/>
              <a:t>A) Collective Pension Expense</a:t>
            </a:r>
            <a:r>
              <a:rPr lang="en-US" sz="1200" i="0" dirty="0" smtClean="0"/>
              <a:t>:………………………………………………..........      $</a:t>
            </a:r>
            <a:r>
              <a:rPr lang="en-US" sz="1200" i="0" dirty="0"/>
              <a:t>1,163,898</a:t>
            </a:r>
          </a:p>
          <a:p>
            <a:pPr marL="912813" lvl="2" indent="-684213">
              <a:spcAft>
                <a:spcPts val="300"/>
              </a:spcAft>
              <a:buFont typeface="Arial" pitchFamily="34" charset="0"/>
              <a:buNone/>
            </a:pPr>
            <a:r>
              <a:rPr lang="en-US" sz="1200" i="0" dirty="0"/>
              <a:t>(B) Total of all Employer </a:t>
            </a:r>
            <a:r>
              <a:rPr lang="en-US" sz="1200" i="0" dirty="0" smtClean="0"/>
              <a:t>Contributions (10% of all contributions):…………………     $</a:t>
            </a:r>
            <a:r>
              <a:rPr lang="en-US" sz="1200" i="0" dirty="0"/>
              <a:t>100,473</a:t>
            </a:r>
          </a:p>
          <a:p>
            <a:pPr marL="912813" lvl="2" indent="-684213">
              <a:spcAft>
                <a:spcPts val="300"/>
              </a:spcAft>
              <a:buFont typeface="Arial" pitchFamily="34" charset="0"/>
              <a:buNone/>
            </a:pPr>
            <a:r>
              <a:rPr lang="en-US" sz="1200" i="0" dirty="0"/>
              <a:t>(C) Total </a:t>
            </a:r>
            <a:r>
              <a:rPr lang="en-US" sz="1200" i="0" dirty="0" smtClean="0"/>
              <a:t>Nonemployer Contributions (90% of all contributions):…………………..      $904,257</a:t>
            </a:r>
          </a:p>
          <a:p>
            <a:pPr marL="912813" lvl="2" indent="-684213">
              <a:spcAft>
                <a:spcPts val="300"/>
              </a:spcAft>
              <a:buFont typeface="Arial" pitchFamily="34" charset="0"/>
              <a:buNone/>
            </a:pPr>
            <a:r>
              <a:rPr lang="en-US" sz="1200" i="0" dirty="0" smtClean="0"/>
              <a:t>(D) Total Contributions………………………………………………………………….      $1,004,730</a:t>
            </a:r>
          </a:p>
          <a:p>
            <a:pPr marL="60325" lvl="1" indent="0">
              <a:spcAft>
                <a:spcPts val="300"/>
              </a:spcAft>
              <a:buNone/>
            </a:pPr>
            <a:r>
              <a:rPr lang="en-US" sz="1200" u="sng" dirty="0" smtClean="0"/>
              <a:t>Sample </a:t>
            </a:r>
            <a:r>
              <a:rPr lang="en-US" sz="1200" u="sng" dirty="0"/>
              <a:t>School District:</a:t>
            </a:r>
          </a:p>
          <a:p>
            <a:pPr marL="60325" lvl="1" indent="168275">
              <a:spcAft>
                <a:spcPts val="300"/>
              </a:spcAft>
              <a:buNone/>
            </a:pPr>
            <a:r>
              <a:rPr lang="en-US" sz="1200" i="0" dirty="0" smtClean="0"/>
              <a:t>(E) Sample School District Contributions...............................................................     $206</a:t>
            </a:r>
          </a:p>
          <a:p>
            <a:pPr marL="60325" lvl="1" indent="168275">
              <a:spcAft>
                <a:spcPts val="300"/>
              </a:spcAft>
              <a:buNone/>
            </a:pPr>
            <a:r>
              <a:rPr lang="en-US" sz="1200" i="0" dirty="0" smtClean="0"/>
              <a:t>(F) </a:t>
            </a:r>
            <a:r>
              <a:rPr lang="en-US" sz="1200" i="0" dirty="0"/>
              <a:t>Sample School District </a:t>
            </a:r>
            <a:r>
              <a:rPr lang="en-US" sz="1200" i="0" dirty="0" smtClean="0"/>
              <a:t>Proportion:………………………….……………………..     </a:t>
            </a:r>
            <a:r>
              <a:rPr lang="en-US" sz="1200" i="0" dirty="0"/>
              <a:t>.</a:t>
            </a:r>
            <a:r>
              <a:rPr lang="en-US" sz="1200" i="0" dirty="0" smtClean="0"/>
              <a:t>02</a:t>
            </a:r>
            <a:r>
              <a:rPr lang="en-US" sz="1200" i="0" dirty="0"/>
              <a:t>% rounded</a:t>
            </a:r>
          </a:p>
          <a:p>
            <a:pPr marL="60325" lvl="1" indent="168275">
              <a:spcAft>
                <a:spcPts val="300"/>
              </a:spcAft>
              <a:buNone/>
            </a:pPr>
            <a:endParaRPr lang="en-US" sz="1200" b="0" i="0" dirty="0"/>
          </a:p>
          <a:p>
            <a:pPr marL="60325" lvl="1" indent="168275">
              <a:spcAft>
                <a:spcPts val="300"/>
              </a:spcAft>
              <a:buNone/>
            </a:pPr>
            <a:endParaRPr lang="en-US" sz="1400" b="0" i="0" dirty="0"/>
          </a:p>
          <a:p>
            <a:pPr marL="60325" lvl="1" indent="0">
              <a:spcAft>
                <a:spcPts val="300"/>
              </a:spcAft>
              <a:buFont typeface="Arial" pitchFamily="34" charset="0"/>
              <a:buNone/>
            </a:pPr>
            <a:endParaRPr lang="en-US" sz="1400" b="0" i="1" dirty="0" smtClean="0">
              <a:solidFill>
                <a:srgbClr val="63002F"/>
              </a:solidFill>
            </a:endParaRPr>
          </a:p>
          <a:p>
            <a:pPr lvl="1">
              <a:spcAft>
                <a:spcPts val="300"/>
              </a:spcAft>
            </a:pPr>
            <a:endParaRPr lang="en-US" sz="1400" b="0" i="1" dirty="0" smtClean="0">
              <a:solidFill>
                <a:srgbClr val="63002F"/>
              </a:solidFill>
            </a:endParaRPr>
          </a:p>
          <a:p>
            <a:pPr lvl="1">
              <a:spcAft>
                <a:spcPts val="300"/>
              </a:spcAft>
            </a:pPr>
            <a:endParaRPr lang="en-US" sz="1400" b="0" i="1" dirty="0" smtClean="0">
              <a:solidFill>
                <a:srgbClr val="63002F"/>
              </a:solidFill>
            </a:endParaRPr>
          </a:p>
          <a:p>
            <a:pPr marL="152373" indent="0">
              <a:spcAft>
                <a:spcPts val="300"/>
              </a:spcAft>
              <a:buFont typeface="Lucida Grande" pitchFamily="-84" charset="0"/>
              <a:buNone/>
            </a:pPr>
            <a:endParaRPr lang="en-US" sz="1400" b="0" i="1" dirty="0" smtClean="0">
              <a:solidFill>
                <a:srgbClr val="63002F"/>
              </a:solidFill>
            </a:endParaRPr>
          </a:p>
        </p:txBody>
      </p:sp>
      <p:sp>
        <p:nvSpPr>
          <p:cNvPr id="6" name="Content Placeholder 2"/>
          <p:cNvSpPr txBox="1">
            <a:spLocks/>
          </p:cNvSpPr>
          <p:nvPr/>
        </p:nvSpPr>
        <p:spPr bwMode="auto">
          <a:xfrm>
            <a:off x="808037" y="4724400"/>
            <a:ext cx="11049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9" tIns="60949" rIns="121899" bIns="60949" numCol="1" anchor="t" anchorCtr="0" compatLnSpc="1">
            <a:prstTxWarp prst="textNoShape">
              <a:avLst/>
            </a:prstTxWarp>
          </a:bodyPr>
          <a:lstStyle>
            <a:lvl1pPr marL="457120" indent="-304747" algn="l" defTabSz="609493" rtl="0" eaLnBrk="0" fontAlgn="base" hangingPunct="0">
              <a:spcBef>
                <a:spcPct val="20000"/>
              </a:spcBef>
              <a:spcAft>
                <a:spcPts val="0"/>
              </a:spcAft>
              <a:buClr>
                <a:srgbClr val="00793A"/>
              </a:buClr>
              <a:buSzPct val="120000"/>
              <a:buFont typeface="Lucida Grande" pitchFamily="-84" charset="0"/>
              <a:buChar char="»"/>
              <a:defRPr kern="1200">
                <a:solidFill>
                  <a:schemeClr val="tx1"/>
                </a:solidFill>
                <a:latin typeface="+mn-lt"/>
                <a:ea typeface="ＭＳ Ｐゴシック" charset="0"/>
                <a:cs typeface="ＭＳ Ｐゴシック" charset="0"/>
              </a:defRPr>
            </a:lvl1pPr>
            <a:lvl2pPr marL="1218987" indent="-376701" algn="l" defTabSz="609493" rtl="0" eaLnBrk="0" fontAlgn="base" hangingPunct="0">
              <a:spcBef>
                <a:spcPct val="20000"/>
              </a:spcBef>
              <a:spcAft>
                <a:spcPct val="0"/>
              </a:spcAft>
              <a:buClr>
                <a:srgbClr val="94C93C"/>
              </a:buClr>
              <a:buSzPct val="120000"/>
              <a:buFont typeface="Arial" pitchFamily="34" charset="0"/>
              <a:buChar char="•"/>
              <a:defRPr kern="1200">
                <a:solidFill>
                  <a:schemeClr val="tx1"/>
                </a:solidFill>
                <a:latin typeface="+mn-lt"/>
                <a:ea typeface="ＭＳ Ｐゴシック" charset="0"/>
                <a:cs typeface="+mn-cs"/>
              </a:defRPr>
            </a:lvl2pPr>
            <a:lvl3pPr marL="2071855" indent="-304747" algn="l" defTabSz="609493" rtl="0" eaLnBrk="0" fontAlgn="base" hangingPunct="0">
              <a:spcBef>
                <a:spcPct val="20000"/>
              </a:spcBef>
              <a:spcAft>
                <a:spcPct val="0"/>
              </a:spcAft>
              <a:buClr>
                <a:srgbClr val="0088A4"/>
              </a:buClr>
              <a:buSzPct val="120000"/>
              <a:buFont typeface="Arial" panose="020B0604020202020204" pitchFamily="34" charset="0"/>
              <a:buChar char="»"/>
              <a:defRPr kern="1200">
                <a:solidFill>
                  <a:schemeClr val="tx1"/>
                </a:solidFill>
                <a:latin typeface="+mn-lt"/>
                <a:ea typeface="ＭＳ Ｐゴシック" charset="0"/>
                <a:cs typeface="+mn-cs"/>
              </a:defRPr>
            </a:lvl3pPr>
            <a:lvl4pPr marL="2924721" indent="-304747" algn="l" defTabSz="609493" rtl="0" eaLnBrk="0" fontAlgn="base" hangingPunct="0">
              <a:spcBef>
                <a:spcPct val="20000"/>
              </a:spcBef>
              <a:spcAft>
                <a:spcPct val="0"/>
              </a:spcAft>
              <a:buClr>
                <a:srgbClr val="4D4D4F"/>
              </a:buClr>
              <a:buSzPct val="120000"/>
              <a:buFont typeface="Arial" panose="020B0604020202020204" pitchFamily="34" charset="0"/>
              <a:buChar char="•"/>
              <a:defRPr kern="1200">
                <a:solidFill>
                  <a:schemeClr val="tx1"/>
                </a:solidFill>
                <a:latin typeface="+mn-lt"/>
                <a:ea typeface="ＭＳ Ｐゴシック" charset="0"/>
                <a:cs typeface="+mn-cs"/>
              </a:defRPr>
            </a:lvl4pPr>
            <a:lvl5pPr marL="3777589" indent="-304747" algn="l" defTabSz="609493" rtl="0" eaLnBrk="0" fontAlgn="base" hangingPunct="0">
              <a:spcBef>
                <a:spcPct val="20000"/>
              </a:spcBef>
              <a:spcAft>
                <a:spcPct val="0"/>
              </a:spcAft>
              <a:buClr>
                <a:srgbClr val="167C3E"/>
              </a:buClr>
              <a:buSzPct val="120000"/>
              <a:buFont typeface="Arial" panose="020B0604020202020204" pitchFamily="34" charset="0"/>
              <a:buChar char="»"/>
              <a:defRPr kern="1200">
                <a:solidFill>
                  <a:schemeClr val="tx1"/>
                </a:solidFill>
                <a:latin typeface="+mn-lt"/>
                <a:ea typeface="ＭＳ Ｐゴシック" charset="0"/>
                <a:cs typeface="+mn-cs"/>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60325" lvl="1" indent="0">
              <a:spcAft>
                <a:spcPts val="300"/>
              </a:spcAft>
              <a:buFont typeface="Arial" pitchFamily="34" charset="0"/>
              <a:buNone/>
            </a:pPr>
            <a:r>
              <a:rPr lang="en-US" sz="1400" i="0" dirty="0" smtClean="0"/>
              <a:t>In addition to the pension expense that the sample school district recognizes due to their employer contributions to the pension plan and amortizations of employer-level deferrals into pension expense; the employer in a special funding situation will recognize pension expense and revenue:</a:t>
            </a:r>
          </a:p>
          <a:p>
            <a:pPr lvl="1">
              <a:spcAft>
                <a:spcPts val="300"/>
              </a:spcAft>
            </a:pPr>
            <a:r>
              <a:rPr lang="en-US" sz="1400" dirty="0" smtClean="0"/>
              <a:t>The nonemployer contributing entity’s proportionate share of the collective pension expense recognized by the sample school district as revenue and expense.</a:t>
            </a:r>
          </a:p>
          <a:p>
            <a:pPr lvl="1">
              <a:spcAft>
                <a:spcPts val="300"/>
              </a:spcAft>
            </a:pPr>
            <a:r>
              <a:rPr lang="en-US" sz="1400" i="0" dirty="0" smtClean="0"/>
              <a:t>Sample Calculation: (90% * 1,163,898) * (.02% </a:t>
            </a:r>
            <a:r>
              <a:rPr lang="en-US" sz="1400" i="0" dirty="0"/>
              <a:t>/ 10</a:t>
            </a:r>
            <a:r>
              <a:rPr lang="en-US" sz="1400" i="0" dirty="0" smtClean="0"/>
              <a:t>%) =  $2,095 </a:t>
            </a:r>
          </a:p>
          <a:p>
            <a:pPr marL="79324" indent="0" defTabSz="608701">
              <a:buNone/>
            </a:pPr>
            <a:r>
              <a:rPr lang="en-US" sz="1000" b="0" dirty="0" smtClean="0">
                <a:solidFill>
                  <a:prstClr val="black"/>
                </a:solidFill>
              </a:rPr>
              <a:t>*</a:t>
            </a:r>
            <a:r>
              <a:rPr lang="en-US" sz="1000" b="0" dirty="0">
                <a:solidFill>
                  <a:prstClr val="black"/>
                </a:solidFill>
              </a:rPr>
              <a:t>See illustration 5B: Net Pension Liability, Deferred Outflows of Resources and Deferred Inflows of Resources related to Pensions, and Pension Expense for </a:t>
            </a:r>
          </a:p>
          <a:p>
            <a:pPr marL="79324" indent="0" defTabSz="608701">
              <a:buNone/>
            </a:pPr>
            <a:r>
              <a:rPr lang="en-US" sz="1000" b="0" dirty="0">
                <a:solidFill>
                  <a:prstClr val="black"/>
                </a:solidFill>
              </a:rPr>
              <a:t>Sample School District in Illustration 5a - GASB Codification P20.901</a:t>
            </a:r>
          </a:p>
          <a:p>
            <a:pPr lvl="1">
              <a:spcAft>
                <a:spcPts val="300"/>
              </a:spcAft>
            </a:pPr>
            <a:endParaRPr lang="en-US" sz="1400" b="0" i="1" dirty="0" smtClean="0">
              <a:solidFill>
                <a:srgbClr val="63002F"/>
              </a:solidFill>
            </a:endParaRPr>
          </a:p>
          <a:p>
            <a:pPr marL="60325" lvl="1" indent="0">
              <a:spcAft>
                <a:spcPts val="300"/>
              </a:spcAft>
              <a:buFont typeface="Arial" pitchFamily="34" charset="0"/>
              <a:buNone/>
            </a:pPr>
            <a:endParaRPr lang="en-US" sz="1400" b="0" i="1" dirty="0" smtClean="0">
              <a:solidFill>
                <a:srgbClr val="63002F"/>
              </a:solidFill>
            </a:endParaRPr>
          </a:p>
          <a:p>
            <a:pPr marL="60325" lvl="1" indent="0">
              <a:spcAft>
                <a:spcPts val="300"/>
              </a:spcAft>
              <a:buFont typeface="Arial" pitchFamily="34" charset="0"/>
              <a:buNone/>
            </a:pPr>
            <a:endParaRPr lang="en-US" sz="1400" b="0" i="1" dirty="0" smtClean="0">
              <a:solidFill>
                <a:srgbClr val="63002F"/>
              </a:solidFill>
            </a:endParaRPr>
          </a:p>
          <a:p>
            <a:pPr lvl="1">
              <a:spcAft>
                <a:spcPts val="300"/>
              </a:spcAft>
            </a:pPr>
            <a:endParaRPr lang="en-US" sz="1400" b="0" i="1" dirty="0" smtClean="0">
              <a:solidFill>
                <a:srgbClr val="63002F"/>
              </a:solidFill>
            </a:endParaRPr>
          </a:p>
          <a:p>
            <a:pPr lvl="1">
              <a:spcAft>
                <a:spcPts val="300"/>
              </a:spcAft>
            </a:pPr>
            <a:endParaRPr lang="en-US" sz="1400" b="0" i="1" dirty="0" smtClean="0">
              <a:solidFill>
                <a:srgbClr val="63002F"/>
              </a:solidFill>
            </a:endParaRPr>
          </a:p>
          <a:p>
            <a:pPr marL="152373" indent="0">
              <a:spcAft>
                <a:spcPts val="300"/>
              </a:spcAft>
              <a:buFont typeface="Lucida Grande" pitchFamily="-84" charset="0"/>
              <a:buNone/>
            </a:pPr>
            <a:endParaRPr lang="en-US" sz="1400" b="0" i="1" dirty="0" smtClean="0">
              <a:solidFill>
                <a:srgbClr val="63002F"/>
              </a:solidFill>
            </a:endParaRPr>
          </a:p>
        </p:txBody>
      </p:sp>
      <p:sp>
        <p:nvSpPr>
          <p:cNvPr id="7" name="Slide Number Placeholder 1"/>
          <p:cNvSpPr txBox="1">
            <a:spLocks/>
          </p:cNvSpPr>
          <p:nvPr/>
        </p:nvSpPr>
        <p:spPr>
          <a:xfrm>
            <a:off x="160337" y="6179245"/>
            <a:ext cx="399191"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1" i="1" kern="1200">
                <a:solidFill>
                  <a:schemeClr val="tx1">
                    <a:tint val="75000"/>
                  </a:schemeClr>
                </a:solidFill>
                <a:latin typeface="Arial" charset="0"/>
                <a:ea typeface="+mn-ea"/>
                <a:cs typeface="+mn-cs"/>
              </a:defRPr>
            </a:lvl1pPr>
            <a:lvl2pPr marL="609493" algn="l" rtl="0" fontAlgn="base">
              <a:spcBef>
                <a:spcPct val="0"/>
              </a:spcBef>
              <a:spcAft>
                <a:spcPct val="0"/>
              </a:spcAft>
              <a:defRPr sz="1900" b="1" i="1" kern="1200">
                <a:solidFill>
                  <a:schemeClr val="tx1"/>
                </a:solidFill>
                <a:latin typeface="Arial" charset="0"/>
                <a:ea typeface="+mn-ea"/>
                <a:cs typeface="+mn-cs"/>
              </a:defRPr>
            </a:lvl2pPr>
            <a:lvl3pPr marL="1218987" algn="l" rtl="0" fontAlgn="base">
              <a:spcBef>
                <a:spcPct val="0"/>
              </a:spcBef>
              <a:spcAft>
                <a:spcPct val="0"/>
              </a:spcAft>
              <a:defRPr sz="1900" b="1" i="1" kern="1200">
                <a:solidFill>
                  <a:schemeClr val="tx1"/>
                </a:solidFill>
                <a:latin typeface="Arial" charset="0"/>
                <a:ea typeface="+mn-ea"/>
                <a:cs typeface="+mn-cs"/>
              </a:defRPr>
            </a:lvl3pPr>
            <a:lvl4pPr marL="1828480" algn="l" rtl="0" fontAlgn="base">
              <a:spcBef>
                <a:spcPct val="0"/>
              </a:spcBef>
              <a:spcAft>
                <a:spcPct val="0"/>
              </a:spcAft>
              <a:defRPr sz="1900" b="1" i="1" kern="1200">
                <a:solidFill>
                  <a:schemeClr val="tx1"/>
                </a:solidFill>
                <a:latin typeface="Arial" charset="0"/>
                <a:ea typeface="+mn-ea"/>
                <a:cs typeface="+mn-cs"/>
              </a:defRPr>
            </a:lvl4pPr>
            <a:lvl5pPr marL="2437973" algn="l" rtl="0" fontAlgn="base">
              <a:spcBef>
                <a:spcPct val="0"/>
              </a:spcBef>
              <a:spcAft>
                <a:spcPct val="0"/>
              </a:spcAft>
              <a:defRPr sz="1900" b="1" i="1" kern="1200">
                <a:solidFill>
                  <a:schemeClr val="tx1"/>
                </a:solidFill>
                <a:latin typeface="Arial" charset="0"/>
                <a:ea typeface="+mn-ea"/>
                <a:cs typeface="+mn-cs"/>
              </a:defRPr>
            </a:lvl5pPr>
            <a:lvl6pPr marL="3047467" algn="l" defTabSz="1218987" rtl="0" eaLnBrk="1" latinLnBrk="0" hangingPunct="1">
              <a:defRPr sz="1900" b="1" i="1" kern="1200">
                <a:solidFill>
                  <a:schemeClr val="tx1"/>
                </a:solidFill>
                <a:latin typeface="Arial" charset="0"/>
                <a:ea typeface="+mn-ea"/>
                <a:cs typeface="+mn-cs"/>
              </a:defRPr>
            </a:lvl6pPr>
            <a:lvl7pPr marL="3656960" algn="l" defTabSz="1218987" rtl="0" eaLnBrk="1" latinLnBrk="0" hangingPunct="1">
              <a:defRPr sz="1900" b="1" i="1" kern="1200">
                <a:solidFill>
                  <a:schemeClr val="tx1"/>
                </a:solidFill>
                <a:latin typeface="Arial" charset="0"/>
                <a:ea typeface="+mn-ea"/>
                <a:cs typeface="+mn-cs"/>
              </a:defRPr>
            </a:lvl7pPr>
            <a:lvl8pPr marL="4266453" algn="l" defTabSz="1218987" rtl="0" eaLnBrk="1" latinLnBrk="0" hangingPunct="1">
              <a:defRPr sz="1900" b="1" i="1" kern="1200">
                <a:solidFill>
                  <a:schemeClr val="tx1"/>
                </a:solidFill>
                <a:latin typeface="Arial" charset="0"/>
                <a:ea typeface="+mn-ea"/>
                <a:cs typeface="+mn-cs"/>
              </a:defRPr>
            </a:lvl8pPr>
            <a:lvl9pPr marL="4875947" algn="l" defTabSz="1218987" rtl="0" eaLnBrk="1" latinLnBrk="0" hangingPunct="1">
              <a:defRPr sz="1900" b="1" i="1" kern="1200">
                <a:solidFill>
                  <a:schemeClr val="tx1"/>
                </a:solidFill>
                <a:latin typeface="Arial" charset="0"/>
                <a:ea typeface="+mn-ea"/>
                <a:cs typeface="+mn-cs"/>
              </a:defRPr>
            </a:lvl9pPr>
          </a:lstStyle>
          <a:p>
            <a:fld id="{A027653F-A942-4F85-9041-AB37AFC50FFD}" type="slidenum">
              <a:rPr lang="en-US" smtClean="0"/>
              <a:pPr/>
              <a:t>33</a:t>
            </a:fld>
            <a:endParaRPr lang="en-US" dirty="0"/>
          </a:p>
        </p:txBody>
      </p:sp>
    </p:spTree>
    <p:extLst>
      <p:ext uri="{BB962C8B-B14F-4D97-AF65-F5344CB8AC3E}">
        <p14:creationId xmlns:p14="http://schemas.microsoft.com/office/powerpoint/2010/main" val="5180739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174" y="304800"/>
            <a:ext cx="11735701" cy="685800"/>
          </a:xfrm>
        </p:spPr>
        <p:txBody>
          <a:bodyPr/>
          <a:lstStyle/>
          <a:p>
            <a:pPr lvl="1"/>
            <a:r>
              <a:rPr lang="en-US" sz="2800" dirty="0"/>
              <a:t>GASB 68 </a:t>
            </a:r>
            <a:r>
              <a:rPr lang="en-US" sz="2800" dirty="0" smtClean="0"/>
              <a:t>changes</a:t>
            </a:r>
            <a:r>
              <a:rPr lang="en-US" sz="2800" dirty="0"/>
              <a:t>: </a:t>
            </a:r>
            <a:r>
              <a:rPr lang="en-US" sz="2800" dirty="0" smtClean="0"/>
              <a:t>special </a:t>
            </a:r>
            <a:r>
              <a:rPr lang="en-US" sz="2800" dirty="0"/>
              <a:t>f</a:t>
            </a:r>
            <a:r>
              <a:rPr lang="en-US" sz="2800" dirty="0" smtClean="0"/>
              <a:t>unding </a:t>
            </a:r>
            <a:r>
              <a:rPr lang="en-US" sz="2800" dirty="0"/>
              <a:t>s</a:t>
            </a:r>
            <a:r>
              <a:rPr lang="en-US" sz="2800" dirty="0" smtClean="0"/>
              <a:t>ituation </a:t>
            </a:r>
            <a:r>
              <a:rPr lang="en-US" sz="2800" dirty="0"/>
              <a:t>for </a:t>
            </a:r>
            <a:r>
              <a:rPr lang="en-US" sz="2800" dirty="0" smtClean="0"/>
              <a:t>certain </a:t>
            </a:r>
            <a:r>
              <a:rPr lang="en-US" sz="2800" dirty="0"/>
              <a:t>d</a:t>
            </a:r>
            <a:r>
              <a:rPr lang="en-US" sz="2800" dirty="0" smtClean="0"/>
              <a:t>ivisions</a:t>
            </a:r>
            <a:endParaRPr lang="en-US" sz="2800" dirty="0"/>
          </a:p>
        </p:txBody>
      </p:sp>
      <p:sp>
        <p:nvSpPr>
          <p:cNvPr id="3" name="Content Placeholder 2"/>
          <p:cNvSpPr>
            <a:spLocks noGrp="1"/>
          </p:cNvSpPr>
          <p:nvPr>
            <p:ph idx="1"/>
          </p:nvPr>
        </p:nvSpPr>
        <p:spPr>
          <a:xfrm>
            <a:off x="655637" y="990600"/>
            <a:ext cx="11201400" cy="1447800"/>
          </a:xfrm>
        </p:spPr>
        <p:txBody>
          <a:bodyPr/>
          <a:lstStyle/>
          <a:p>
            <a:pPr marL="914240" lvl="1" indent="0">
              <a:buNone/>
            </a:pPr>
            <a:endParaRPr lang="en-US" sz="1400" dirty="0" smtClean="0"/>
          </a:p>
          <a:p>
            <a:pPr marL="290513" lvl="1" indent="-228600">
              <a:buNone/>
            </a:pPr>
            <a:r>
              <a:rPr lang="en-US" sz="1400" b="1" dirty="0"/>
              <a:t>N</a:t>
            </a:r>
            <a:r>
              <a:rPr lang="en-US" sz="1400" b="1" dirty="0" smtClean="0"/>
              <a:t>ote disclosure requirements:</a:t>
            </a:r>
          </a:p>
          <a:p>
            <a:pPr marL="457200" lvl="1" indent="-166688">
              <a:spcAft>
                <a:spcPts val="300"/>
              </a:spcAft>
            </a:pPr>
            <a:r>
              <a:rPr lang="en-US" sz="1400" b="1" i="1" dirty="0"/>
              <a:t>80 (a) (1) the portion of the nonemployer contributing entities’ total proportionate share (amount) of the collective net pension liability that is associated with the employer </a:t>
            </a:r>
            <a:endParaRPr lang="en-US" sz="1400" b="1" i="1" dirty="0" smtClean="0"/>
          </a:p>
          <a:p>
            <a:pPr marL="457200" lvl="1" indent="-166688">
              <a:spcAft>
                <a:spcPts val="300"/>
              </a:spcAft>
            </a:pPr>
            <a:endParaRPr lang="en-US" sz="1400" b="1" i="1" dirty="0"/>
          </a:p>
          <a:p>
            <a:pPr marL="60325" lvl="1" indent="0">
              <a:spcAft>
                <a:spcPts val="300"/>
              </a:spcAft>
              <a:buNone/>
            </a:pPr>
            <a:r>
              <a:rPr lang="en-US" sz="1400" b="1" i="1" dirty="0" smtClean="0"/>
              <a:t>See GASB Illustrative Example 5a*:</a:t>
            </a:r>
            <a:endParaRPr lang="en-US" sz="1400" b="1" i="1" dirty="0" smtClean="0">
              <a:solidFill>
                <a:srgbClr val="63002F"/>
              </a:solidFill>
            </a:endParaRPr>
          </a:p>
        </p:txBody>
      </p:sp>
      <p:sp>
        <p:nvSpPr>
          <p:cNvPr id="4" name="Content Placeholder 2"/>
          <p:cNvSpPr txBox="1">
            <a:spLocks/>
          </p:cNvSpPr>
          <p:nvPr/>
        </p:nvSpPr>
        <p:spPr bwMode="auto">
          <a:xfrm>
            <a:off x="946837" y="2667000"/>
            <a:ext cx="1066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9" tIns="60949" rIns="121899" bIns="60949" numCol="1" anchor="t" anchorCtr="0" compatLnSpc="1">
            <a:prstTxWarp prst="textNoShape">
              <a:avLst/>
            </a:prstTxWarp>
          </a:bodyPr>
          <a:lstStyle>
            <a:lvl1pPr marL="457120" indent="-304747" algn="l" defTabSz="609493" rtl="0" eaLnBrk="0" fontAlgn="base" hangingPunct="0">
              <a:spcBef>
                <a:spcPct val="20000"/>
              </a:spcBef>
              <a:spcAft>
                <a:spcPts val="0"/>
              </a:spcAft>
              <a:buClr>
                <a:srgbClr val="00793A"/>
              </a:buClr>
              <a:buSzPct val="120000"/>
              <a:buFont typeface="Lucida Grande" pitchFamily="-84" charset="0"/>
              <a:buChar char="»"/>
              <a:defRPr kern="1200">
                <a:solidFill>
                  <a:schemeClr val="tx1"/>
                </a:solidFill>
                <a:latin typeface="+mn-lt"/>
                <a:ea typeface="ＭＳ Ｐゴシック" charset="0"/>
                <a:cs typeface="ＭＳ Ｐゴシック" charset="0"/>
              </a:defRPr>
            </a:lvl1pPr>
            <a:lvl2pPr marL="1218987" indent="-376701" algn="l" defTabSz="609493" rtl="0" eaLnBrk="0" fontAlgn="base" hangingPunct="0">
              <a:spcBef>
                <a:spcPct val="20000"/>
              </a:spcBef>
              <a:spcAft>
                <a:spcPct val="0"/>
              </a:spcAft>
              <a:buClr>
                <a:srgbClr val="94C93C"/>
              </a:buClr>
              <a:buSzPct val="120000"/>
              <a:buFont typeface="Arial" pitchFamily="34" charset="0"/>
              <a:buChar char="•"/>
              <a:defRPr kern="1200">
                <a:solidFill>
                  <a:schemeClr val="tx1"/>
                </a:solidFill>
                <a:latin typeface="+mn-lt"/>
                <a:ea typeface="ＭＳ Ｐゴシック" charset="0"/>
                <a:cs typeface="+mn-cs"/>
              </a:defRPr>
            </a:lvl2pPr>
            <a:lvl3pPr marL="2071855" indent="-304747" algn="l" defTabSz="609493" rtl="0" eaLnBrk="0" fontAlgn="base" hangingPunct="0">
              <a:spcBef>
                <a:spcPct val="20000"/>
              </a:spcBef>
              <a:spcAft>
                <a:spcPct val="0"/>
              </a:spcAft>
              <a:buClr>
                <a:srgbClr val="0088A4"/>
              </a:buClr>
              <a:buSzPct val="120000"/>
              <a:buFont typeface="Arial" panose="020B0604020202020204" pitchFamily="34" charset="0"/>
              <a:buChar char="»"/>
              <a:defRPr kern="1200">
                <a:solidFill>
                  <a:schemeClr val="tx1"/>
                </a:solidFill>
                <a:latin typeface="+mn-lt"/>
                <a:ea typeface="ＭＳ Ｐゴシック" charset="0"/>
                <a:cs typeface="+mn-cs"/>
              </a:defRPr>
            </a:lvl3pPr>
            <a:lvl4pPr marL="2924721" indent="-304747" algn="l" defTabSz="609493" rtl="0" eaLnBrk="0" fontAlgn="base" hangingPunct="0">
              <a:spcBef>
                <a:spcPct val="20000"/>
              </a:spcBef>
              <a:spcAft>
                <a:spcPct val="0"/>
              </a:spcAft>
              <a:buClr>
                <a:srgbClr val="4D4D4F"/>
              </a:buClr>
              <a:buSzPct val="120000"/>
              <a:buFont typeface="Arial" panose="020B0604020202020204" pitchFamily="34" charset="0"/>
              <a:buChar char="•"/>
              <a:defRPr kern="1200">
                <a:solidFill>
                  <a:schemeClr val="tx1"/>
                </a:solidFill>
                <a:latin typeface="+mn-lt"/>
                <a:ea typeface="ＭＳ Ｐゴシック" charset="0"/>
                <a:cs typeface="+mn-cs"/>
              </a:defRPr>
            </a:lvl4pPr>
            <a:lvl5pPr marL="3777589" indent="-304747" algn="l" defTabSz="609493" rtl="0" eaLnBrk="0" fontAlgn="base" hangingPunct="0">
              <a:spcBef>
                <a:spcPct val="20000"/>
              </a:spcBef>
              <a:spcAft>
                <a:spcPct val="0"/>
              </a:spcAft>
              <a:buClr>
                <a:srgbClr val="167C3E"/>
              </a:buClr>
              <a:buSzPct val="120000"/>
              <a:buFont typeface="Arial" panose="020B0604020202020204" pitchFamily="34" charset="0"/>
              <a:buChar char="»"/>
              <a:defRPr kern="1200">
                <a:solidFill>
                  <a:schemeClr val="tx1"/>
                </a:solidFill>
                <a:latin typeface="+mn-lt"/>
                <a:ea typeface="ＭＳ Ｐゴシック" charset="0"/>
                <a:cs typeface="+mn-cs"/>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60325" lvl="1" indent="0">
              <a:spcAft>
                <a:spcPts val="300"/>
              </a:spcAft>
              <a:buFont typeface="Arial" pitchFamily="34" charset="0"/>
              <a:buNone/>
            </a:pPr>
            <a:r>
              <a:rPr lang="en-US" sz="1200" u="sng" dirty="0" smtClean="0"/>
              <a:t>Sample Pension Plan:</a:t>
            </a:r>
          </a:p>
          <a:p>
            <a:pPr marL="228600" lvl="2" indent="0">
              <a:spcAft>
                <a:spcPts val="300"/>
              </a:spcAft>
              <a:buNone/>
            </a:pPr>
            <a:r>
              <a:rPr lang="en-US" sz="1200" i="0" dirty="0" smtClean="0"/>
              <a:t>(</a:t>
            </a:r>
            <a:r>
              <a:rPr lang="en-US" sz="1200" i="0" dirty="0"/>
              <a:t>A) Collective </a:t>
            </a:r>
            <a:r>
              <a:rPr lang="en-US" sz="1200" i="0" dirty="0" smtClean="0"/>
              <a:t>Net Pension Liability……………………………………………….......   $7,455,024</a:t>
            </a:r>
            <a:endParaRPr lang="en-US" sz="1200" i="0" dirty="0"/>
          </a:p>
          <a:p>
            <a:pPr marL="912813" lvl="2" indent="-684213">
              <a:spcAft>
                <a:spcPts val="300"/>
              </a:spcAft>
              <a:buFont typeface="Arial" pitchFamily="34" charset="0"/>
              <a:buNone/>
            </a:pPr>
            <a:r>
              <a:rPr lang="en-US" sz="1200" i="0" dirty="0"/>
              <a:t>(B) Total of all Employer </a:t>
            </a:r>
            <a:r>
              <a:rPr lang="en-US" sz="1200" i="0" dirty="0" smtClean="0"/>
              <a:t>Contributions (10% of all contributions):…………………   $</a:t>
            </a:r>
            <a:r>
              <a:rPr lang="en-US" sz="1200" i="0" dirty="0"/>
              <a:t>100,473</a:t>
            </a:r>
          </a:p>
          <a:p>
            <a:pPr marL="912813" lvl="2" indent="-684213">
              <a:spcAft>
                <a:spcPts val="300"/>
              </a:spcAft>
              <a:buFont typeface="Arial" pitchFamily="34" charset="0"/>
              <a:buNone/>
            </a:pPr>
            <a:r>
              <a:rPr lang="en-US" sz="1200" i="0" dirty="0"/>
              <a:t>(C) Total </a:t>
            </a:r>
            <a:r>
              <a:rPr lang="en-US" sz="1200" i="0" dirty="0" smtClean="0"/>
              <a:t>Nonemployer Contributions (90% of all contributions):…………………..   $904,257</a:t>
            </a:r>
          </a:p>
          <a:p>
            <a:pPr marL="912813" lvl="2" indent="-684213">
              <a:spcAft>
                <a:spcPts val="300"/>
              </a:spcAft>
              <a:buFont typeface="Arial" pitchFamily="34" charset="0"/>
              <a:buNone/>
            </a:pPr>
            <a:r>
              <a:rPr lang="en-US" sz="1200" i="0" dirty="0" smtClean="0"/>
              <a:t>(D) Total Contributions………………………………………………………………….   $1,004,730</a:t>
            </a:r>
          </a:p>
          <a:p>
            <a:pPr marL="60325" lvl="1" indent="0">
              <a:spcAft>
                <a:spcPts val="300"/>
              </a:spcAft>
              <a:buNone/>
            </a:pPr>
            <a:r>
              <a:rPr lang="en-US" sz="1200" u="sng" dirty="0" smtClean="0"/>
              <a:t>Sample </a:t>
            </a:r>
            <a:r>
              <a:rPr lang="en-US" sz="1200" u="sng" dirty="0"/>
              <a:t>School District:</a:t>
            </a:r>
          </a:p>
          <a:p>
            <a:pPr marL="60325" lvl="1" indent="168275">
              <a:spcAft>
                <a:spcPts val="300"/>
              </a:spcAft>
              <a:buNone/>
            </a:pPr>
            <a:r>
              <a:rPr lang="en-US" sz="1200" i="0" dirty="0" smtClean="0"/>
              <a:t>(E) Sample School District Contributions...............................................................  $206</a:t>
            </a:r>
          </a:p>
          <a:p>
            <a:pPr marL="60325" lvl="1" indent="168275">
              <a:spcAft>
                <a:spcPts val="300"/>
              </a:spcAft>
              <a:buNone/>
            </a:pPr>
            <a:r>
              <a:rPr lang="en-US" sz="1200" i="0" dirty="0" smtClean="0"/>
              <a:t>(F) </a:t>
            </a:r>
            <a:r>
              <a:rPr lang="en-US" sz="1200" i="0" dirty="0"/>
              <a:t>Sample School District </a:t>
            </a:r>
            <a:r>
              <a:rPr lang="en-US" sz="1200" i="0" dirty="0" smtClean="0"/>
              <a:t>Proportion:………………………….……………………..  .02</a:t>
            </a:r>
            <a:r>
              <a:rPr lang="en-US" sz="1200" i="0" dirty="0"/>
              <a:t>% rounded</a:t>
            </a:r>
            <a:endParaRPr lang="en-US" sz="1400" i="0" dirty="0"/>
          </a:p>
        </p:txBody>
      </p:sp>
      <p:sp>
        <p:nvSpPr>
          <p:cNvPr id="6" name="Content Placeholder 2"/>
          <p:cNvSpPr txBox="1">
            <a:spLocks/>
          </p:cNvSpPr>
          <p:nvPr/>
        </p:nvSpPr>
        <p:spPr bwMode="auto">
          <a:xfrm>
            <a:off x="489637" y="4929997"/>
            <a:ext cx="11582400" cy="132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9" tIns="60949" rIns="121899" bIns="60949" numCol="1" anchor="t" anchorCtr="0" compatLnSpc="1">
            <a:prstTxWarp prst="textNoShape">
              <a:avLst/>
            </a:prstTxWarp>
          </a:bodyPr>
          <a:lstStyle>
            <a:lvl1pPr marL="457120" indent="-304747" algn="l" defTabSz="609493" rtl="0" eaLnBrk="0" fontAlgn="base" hangingPunct="0">
              <a:spcBef>
                <a:spcPct val="20000"/>
              </a:spcBef>
              <a:spcAft>
                <a:spcPts val="0"/>
              </a:spcAft>
              <a:buClr>
                <a:srgbClr val="00793A"/>
              </a:buClr>
              <a:buSzPct val="120000"/>
              <a:buFont typeface="Lucida Grande" pitchFamily="-84" charset="0"/>
              <a:buChar char="»"/>
              <a:defRPr kern="1200">
                <a:solidFill>
                  <a:schemeClr val="tx1"/>
                </a:solidFill>
                <a:latin typeface="+mn-lt"/>
                <a:ea typeface="ＭＳ Ｐゴシック" charset="0"/>
                <a:cs typeface="ＭＳ Ｐゴシック" charset="0"/>
              </a:defRPr>
            </a:lvl1pPr>
            <a:lvl2pPr marL="1218987" indent="-376701" algn="l" defTabSz="609493" rtl="0" eaLnBrk="0" fontAlgn="base" hangingPunct="0">
              <a:spcBef>
                <a:spcPct val="20000"/>
              </a:spcBef>
              <a:spcAft>
                <a:spcPct val="0"/>
              </a:spcAft>
              <a:buClr>
                <a:srgbClr val="94C93C"/>
              </a:buClr>
              <a:buSzPct val="120000"/>
              <a:buFont typeface="Arial" pitchFamily="34" charset="0"/>
              <a:buChar char="•"/>
              <a:defRPr kern="1200">
                <a:solidFill>
                  <a:schemeClr val="tx1"/>
                </a:solidFill>
                <a:latin typeface="+mn-lt"/>
                <a:ea typeface="ＭＳ Ｐゴシック" charset="0"/>
                <a:cs typeface="+mn-cs"/>
              </a:defRPr>
            </a:lvl2pPr>
            <a:lvl3pPr marL="2071855" indent="-304747" algn="l" defTabSz="609493" rtl="0" eaLnBrk="0" fontAlgn="base" hangingPunct="0">
              <a:spcBef>
                <a:spcPct val="20000"/>
              </a:spcBef>
              <a:spcAft>
                <a:spcPct val="0"/>
              </a:spcAft>
              <a:buClr>
                <a:srgbClr val="0088A4"/>
              </a:buClr>
              <a:buSzPct val="120000"/>
              <a:buFont typeface="Arial" panose="020B0604020202020204" pitchFamily="34" charset="0"/>
              <a:buChar char="»"/>
              <a:defRPr kern="1200">
                <a:solidFill>
                  <a:schemeClr val="tx1"/>
                </a:solidFill>
                <a:latin typeface="+mn-lt"/>
                <a:ea typeface="ＭＳ Ｐゴシック" charset="0"/>
                <a:cs typeface="+mn-cs"/>
              </a:defRPr>
            </a:lvl3pPr>
            <a:lvl4pPr marL="2924721" indent="-304747" algn="l" defTabSz="609493" rtl="0" eaLnBrk="0" fontAlgn="base" hangingPunct="0">
              <a:spcBef>
                <a:spcPct val="20000"/>
              </a:spcBef>
              <a:spcAft>
                <a:spcPct val="0"/>
              </a:spcAft>
              <a:buClr>
                <a:srgbClr val="4D4D4F"/>
              </a:buClr>
              <a:buSzPct val="120000"/>
              <a:buFont typeface="Arial" panose="020B0604020202020204" pitchFamily="34" charset="0"/>
              <a:buChar char="•"/>
              <a:defRPr kern="1200">
                <a:solidFill>
                  <a:schemeClr val="tx1"/>
                </a:solidFill>
                <a:latin typeface="+mn-lt"/>
                <a:ea typeface="ＭＳ Ｐゴシック" charset="0"/>
                <a:cs typeface="+mn-cs"/>
              </a:defRPr>
            </a:lvl4pPr>
            <a:lvl5pPr marL="3777589" indent="-304747" algn="l" defTabSz="609493" rtl="0" eaLnBrk="0" fontAlgn="base" hangingPunct="0">
              <a:spcBef>
                <a:spcPct val="20000"/>
              </a:spcBef>
              <a:spcAft>
                <a:spcPct val="0"/>
              </a:spcAft>
              <a:buClr>
                <a:srgbClr val="167C3E"/>
              </a:buClr>
              <a:buSzPct val="120000"/>
              <a:buFont typeface="Arial" panose="020B0604020202020204" pitchFamily="34" charset="0"/>
              <a:buChar char="»"/>
              <a:defRPr kern="1200">
                <a:solidFill>
                  <a:schemeClr val="tx1"/>
                </a:solidFill>
                <a:latin typeface="+mn-lt"/>
                <a:ea typeface="ＭＳ Ｐゴシック" charset="0"/>
                <a:cs typeface="+mn-cs"/>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60325" lvl="1" indent="0">
              <a:spcAft>
                <a:spcPts val="300"/>
              </a:spcAft>
              <a:buFont typeface="Arial" pitchFamily="34" charset="0"/>
              <a:buNone/>
            </a:pPr>
            <a:r>
              <a:rPr lang="en-US" sz="1400" i="0" dirty="0" smtClean="0"/>
              <a:t>In addition to the proportionate share of collective NPL that the sample school district recognizes on their financial statements prepared using an economic resources and accrual basis of accounting; the employer in a special funding situation will include it’s proportionate share of the net pension liability arising from the special funding situation in the Notes to their Financial Statements:</a:t>
            </a:r>
          </a:p>
          <a:p>
            <a:pPr lvl="1">
              <a:spcAft>
                <a:spcPts val="300"/>
              </a:spcAft>
            </a:pPr>
            <a:r>
              <a:rPr lang="en-US" sz="1400" i="0" dirty="0" smtClean="0"/>
              <a:t>Sample Calculation: (90% * 7,455,024) * (.02% </a:t>
            </a:r>
            <a:r>
              <a:rPr lang="en-US" sz="1400" i="0" dirty="0"/>
              <a:t>/ 10</a:t>
            </a:r>
            <a:r>
              <a:rPr lang="en-US" sz="1400" i="0" dirty="0" smtClean="0"/>
              <a:t>%) =  $13,419 </a:t>
            </a:r>
          </a:p>
          <a:p>
            <a:pPr marL="842286" lvl="1" indent="0">
              <a:spcAft>
                <a:spcPts val="300"/>
              </a:spcAft>
              <a:buNone/>
            </a:pPr>
            <a:endParaRPr lang="en-US" sz="1400" b="0" i="0" dirty="0" smtClean="0"/>
          </a:p>
          <a:p>
            <a:pPr marL="840281" lvl="1" indent="-780035" defTabSz="608701">
              <a:spcAft>
                <a:spcPts val="0"/>
              </a:spcAft>
              <a:buNone/>
            </a:pPr>
            <a:r>
              <a:rPr lang="en-US" sz="900" b="0" i="0" dirty="0" smtClean="0"/>
              <a:t>*S</a:t>
            </a:r>
            <a:r>
              <a:rPr lang="en-US" sz="899" b="0" dirty="0" smtClean="0">
                <a:solidFill>
                  <a:prstClr val="black"/>
                </a:solidFill>
              </a:rPr>
              <a:t>ee </a:t>
            </a:r>
            <a:r>
              <a:rPr lang="en-US" sz="899" b="0" dirty="0">
                <a:solidFill>
                  <a:prstClr val="black"/>
                </a:solidFill>
              </a:rPr>
              <a:t>illustration 5A: Note Disclosures and Required Supplementary Information for a Cost-Sharing Employer That Applies Paragraphs (Special Funding Situation No Other </a:t>
            </a:r>
          </a:p>
          <a:p>
            <a:pPr marL="840281" lvl="1" indent="-780035" defTabSz="608701">
              <a:spcAft>
                <a:spcPts val="0"/>
              </a:spcAft>
              <a:buNone/>
            </a:pPr>
            <a:r>
              <a:rPr lang="en-US" sz="899" b="0" dirty="0">
                <a:solidFill>
                  <a:prstClr val="black"/>
                </a:solidFill>
              </a:rPr>
              <a:t>Nonemployer Contributing Entities) - GASB Codification P20.901</a:t>
            </a:r>
          </a:p>
          <a:p>
            <a:pPr lvl="1">
              <a:spcAft>
                <a:spcPts val="300"/>
              </a:spcAft>
            </a:pPr>
            <a:endParaRPr lang="en-US" sz="1400" b="0" i="0" dirty="0" smtClean="0"/>
          </a:p>
          <a:p>
            <a:pPr lvl="1">
              <a:spcAft>
                <a:spcPts val="300"/>
              </a:spcAft>
            </a:pPr>
            <a:endParaRPr lang="en-US" sz="1400" b="0" i="1" dirty="0" smtClean="0">
              <a:solidFill>
                <a:srgbClr val="63002F"/>
              </a:solidFill>
            </a:endParaRPr>
          </a:p>
          <a:p>
            <a:pPr marL="60325" lvl="1" indent="0">
              <a:spcAft>
                <a:spcPts val="300"/>
              </a:spcAft>
              <a:buFont typeface="Arial" pitchFamily="34" charset="0"/>
              <a:buNone/>
            </a:pPr>
            <a:endParaRPr lang="en-US" sz="1400" b="0" i="1" dirty="0" smtClean="0">
              <a:solidFill>
                <a:srgbClr val="63002F"/>
              </a:solidFill>
            </a:endParaRPr>
          </a:p>
          <a:p>
            <a:pPr marL="60325" lvl="1" indent="0">
              <a:spcAft>
                <a:spcPts val="300"/>
              </a:spcAft>
              <a:buFont typeface="Arial" pitchFamily="34" charset="0"/>
              <a:buNone/>
            </a:pPr>
            <a:endParaRPr lang="en-US" sz="1400" b="0" i="1" dirty="0" smtClean="0">
              <a:solidFill>
                <a:srgbClr val="63002F"/>
              </a:solidFill>
            </a:endParaRPr>
          </a:p>
          <a:p>
            <a:pPr lvl="1">
              <a:spcAft>
                <a:spcPts val="300"/>
              </a:spcAft>
            </a:pPr>
            <a:endParaRPr lang="en-US" sz="1400" b="0" i="1" dirty="0" smtClean="0">
              <a:solidFill>
                <a:srgbClr val="63002F"/>
              </a:solidFill>
            </a:endParaRPr>
          </a:p>
          <a:p>
            <a:pPr lvl="1">
              <a:spcAft>
                <a:spcPts val="300"/>
              </a:spcAft>
            </a:pPr>
            <a:endParaRPr lang="en-US" sz="1400" b="0" i="1" dirty="0" smtClean="0">
              <a:solidFill>
                <a:srgbClr val="63002F"/>
              </a:solidFill>
            </a:endParaRPr>
          </a:p>
          <a:p>
            <a:pPr marL="152373" indent="0">
              <a:spcAft>
                <a:spcPts val="300"/>
              </a:spcAft>
              <a:buFont typeface="Lucida Grande" pitchFamily="-84" charset="0"/>
              <a:buNone/>
            </a:pPr>
            <a:endParaRPr lang="en-US" sz="1400" b="0" i="1" dirty="0" smtClean="0">
              <a:solidFill>
                <a:srgbClr val="63002F"/>
              </a:solidFill>
            </a:endParaRPr>
          </a:p>
        </p:txBody>
      </p:sp>
      <p:sp>
        <p:nvSpPr>
          <p:cNvPr id="7" name="Slide Number Placeholder 1"/>
          <p:cNvSpPr txBox="1">
            <a:spLocks/>
          </p:cNvSpPr>
          <p:nvPr/>
        </p:nvSpPr>
        <p:spPr>
          <a:xfrm>
            <a:off x="160337" y="6179245"/>
            <a:ext cx="399191"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1" i="1" kern="1200">
                <a:solidFill>
                  <a:schemeClr val="tx1">
                    <a:tint val="75000"/>
                  </a:schemeClr>
                </a:solidFill>
                <a:latin typeface="Arial" charset="0"/>
                <a:ea typeface="+mn-ea"/>
                <a:cs typeface="+mn-cs"/>
              </a:defRPr>
            </a:lvl1pPr>
            <a:lvl2pPr marL="609493" algn="l" rtl="0" fontAlgn="base">
              <a:spcBef>
                <a:spcPct val="0"/>
              </a:spcBef>
              <a:spcAft>
                <a:spcPct val="0"/>
              </a:spcAft>
              <a:defRPr sz="1900" b="1" i="1" kern="1200">
                <a:solidFill>
                  <a:schemeClr val="tx1"/>
                </a:solidFill>
                <a:latin typeface="Arial" charset="0"/>
                <a:ea typeface="+mn-ea"/>
                <a:cs typeface="+mn-cs"/>
              </a:defRPr>
            </a:lvl2pPr>
            <a:lvl3pPr marL="1218987" algn="l" rtl="0" fontAlgn="base">
              <a:spcBef>
                <a:spcPct val="0"/>
              </a:spcBef>
              <a:spcAft>
                <a:spcPct val="0"/>
              </a:spcAft>
              <a:defRPr sz="1900" b="1" i="1" kern="1200">
                <a:solidFill>
                  <a:schemeClr val="tx1"/>
                </a:solidFill>
                <a:latin typeface="Arial" charset="0"/>
                <a:ea typeface="+mn-ea"/>
                <a:cs typeface="+mn-cs"/>
              </a:defRPr>
            </a:lvl3pPr>
            <a:lvl4pPr marL="1828480" algn="l" rtl="0" fontAlgn="base">
              <a:spcBef>
                <a:spcPct val="0"/>
              </a:spcBef>
              <a:spcAft>
                <a:spcPct val="0"/>
              </a:spcAft>
              <a:defRPr sz="1900" b="1" i="1" kern="1200">
                <a:solidFill>
                  <a:schemeClr val="tx1"/>
                </a:solidFill>
                <a:latin typeface="Arial" charset="0"/>
                <a:ea typeface="+mn-ea"/>
                <a:cs typeface="+mn-cs"/>
              </a:defRPr>
            </a:lvl4pPr>
            <a:lvl5pPr marL="2437973" algn="l" rtl="0" fontAlgn="base">
              <a:spcBef>
                <a:spcPct val="0"/>
              </a:spcBef>
              <a:spcAft>
                <a:spcPct val="0"/>
              </a:spcAft>
              <a:defRPr sz="1900" b="1" i="1" kern="1200">
                <a:solidFill>
                  <a:schemeClr val="tx1"/>
                </a:solidFill>
                <a:latin typeface="Arial" charset="0"/>
                <a:ea typeface="+mn-ea"/>
                <a:cs typeface="+mn-cs"/>
              </a:defRPr>
            </a:lvl5pPr>
            <a:lvl6pPr marL="3047467" algn="l" defTabSz="1218987" rtl="0" eaLnBrk="1" latinLnBrk="0" hangingPunct="1">
              <a:defRPr sz="1900" b="1" i="1" kern="1200">
                <a:solidFill>
                  <a:schemeClr val="tx1"/>
                </a:solidFill>
                <a:latin typeface="Arial" charset="0"/>
                <a:ea typeface="+mn-ea"/>
                <a:cs typeface="+mn-cs"/>
              </a:defRPr>
            </a:lvl6pPr>
            <a:lvl7pPr marL="3656960" algn="l" defTabSz="1218987" rtl="0" eaLnBrk="1" latinLnBrk="0" hangingPunct="1">
              <a:defRPr sz="1900" b="1" i="1" kern="1200">
                <a:solidFill>
                  <a:schemeClr val="tx1"/>
                </a:solidFill>
                <a:latin typeface="Arial" charset="0"/>
                <a:ea typeface="+mn-ea"/>
                <a:cs typeface="+mn-cs"/>
              </a:defRPr>
            </a:lvl7pPr>
            <a:lvl8pPr marL="4266453" algn="l" defTabSz="1218987" rtl="0" eaLnBrk="1" latinLnBrk="0" hangingPunct="1">
              <a:defRPr sz="1900" b="1" i="1" kern="1200">
                <a:solidFill>
                  <a:schemeClr val="tx1"/>
                </a:solidFill>
                <a:latin typeface="Arial" charset="0"/>
                <a:ea typeface="+mn-ea"/>
                <a:cs typeface="+mn-cs"/>
              </a:defRPr>
            </a:lvl8pPr>
            <a:lvl9pPr marL="4875947" algn="l" defTabSz="1218987" rtl="0" eaLnBrk="1" latinLnBrk="0" hangingPunct="1">
              <a:defRPr sz="1900" b="1" i="1" kern="1200">
                <a:solidFill>
                  <a:schemeClr val="tx1"/>
                </a:solidFill>
                <a:latin typeface="Arial" charset="0"/>
                <a:ea typeface="+mn-ea"/>
                <a:cs typeface="+mn-cs"/>
              </a:defRPr>
            </a:lvl9pPr>
          </a:lstStyle>
          <a:p>
            <a:fld id="{A027653F-A942-4F85-9041-AB37AFC50FFD}" type="slidenum">
              <a:rPr lang="en-US" smtClean="0"/>
              <a:pPr/>
              <a:t>34</a:t>
            </a:fld>
            <a:endParaRPr lang="en-US" dirty="0"/>
          </a:p>
        </p:txBody>
      </p:sp>
    </p:spTree>
    <p:extLst>
      <p:ext uri="{BB962C8B-B14F-4D97-AF65-F5344CB8AC3E}">
        <p14:creationId xmlns:p14="http://schemas.microsoft.com/office/powerpoint/2010/main" val="19444369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337" y="304800"/>
            <a:ext cx="11259409" cy="685800"/>
          </a:xfrm>
        </p:spPr>
        <p:txBody>
          <a:bodyPr/>
          <a:lstStyle/>
          <a:p>
            <a:pPr lvl="1"/>
            <a:r>
              <a:rPr lang="en-US" sz="2800" dirty="0"/>
              <a:t>GASB 68 </a:t>
            </a:r>
            <a:r>
              <a:rPr lang="en-US" sz="2800" dirty="0" smtClean="0"/>
              <a:t>changes</a:t>
            </a:r>
            <a:r>
              <a:rPr lang="en-US" sz="2800" dirty="0"/>
              <a:t>: </a:t>
            </a:r>
            <a:r>
              <a:rPr lang="en-US" sz="2800" dirty="0" smtClean="0"/>
              <a:t>special </a:t>
            </a:r>
            <a:r>
              <a:rPr lang="en-US" sz="2800" dirty="0"/>
              <a:t>f</a:t>
            </a:r>
            <a:r>
              <a:rPr lang="en-US" sz="2800" dirty="0" smtClean="0"/>
              <a:t>unding </a:t>
            </a:r>
            <a:r>
              <a:rPr lang="en-US" sz="2800" dirty="0"/>
              <a:t>s</a:t>
            </a:r>
            <a:r>
              <a:rPr lang="en-US" sz="2800" dirty="0" smtClean="0"/>
              <a:t>ituation </a:t>
            </a:r>
            <a:r>
              <a:rPr lang="en-US" sz="2800" dirty="0"/>
              <a:t>for </a:t>
            </a:r>
            <a:r>
              <a:rPr lang="en-US" sz="2800" dirty="0" smtClean="0"/>
              <a:t>certain </a:t>
            </a:r>
            <a:r>
              <a:rPr lang="en-US" sz="2800" dirty="0"/>
              <a:t>d</a:t>
            </a:r>
            <a:r>
              <a:rPr lang="en-US" sz="2800" dirty="0" smtClean="0"/>
              <a:t>ivisions</a:t>
            </a:r>
            <a:r>
              <a:rPr lang="en-US" sz="1400" i="1" dirty="0">
                <a:solidFill>
                  <a:srgbClr val="63002F"/>
                </a:solidFill>
              </a:rPr>
              <a:t/>
            </a:r>
            <a:br>
              <a:rPr lang="en-US" sz="1400" i="1" dirty="0">
                <a:solidFill>
                  <a:srgbClr val="63002F"/>
                </a:solidFill>
              </a:rPr>
            </a:br>
            <a:endParaRPr lang="en-US" sz="2400" dirty="0"/>
          </a:p>
        </p:txBody>
      </p:sp>
      <p:sp>
        <p:nvSpPr>
          <p:cNvPr id="4" name="Content Placeholder 2"/>
          <p:cNvSpPr txBox="1">
            <a:spLocks/>
          </p:cNvSpPr>
          <p:nvPr/>
        </p:nvSpPr>
        <p:spPr bwMode="auto">
          <a:xfrm>
            <a:off x="541337" y="1371600"/>
            <a:ext cx="10668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9" tIns="60949" rIns="121899" bIns="60949" numCol="1" anchor="t" anchorCtr="0" compatLnSpc="1">
            <a:prstTxWarp prst="textNoShape">
              <a:avLst/>
            </a:prstTxWarp>
          </a:bodyPr>
          <a:lstStyle>
            <a:lvl1pPr marL="457120" indent="-304747" algn="l" defTabSz="609493" rtl="0" eaLnBrk="0" fontAlgn="base" hangingPunct="0">
              <a:spcBef>
                <a:spcPct val="20000"/>
              </a:spcBef>
              <a:spcAft>
                <a:spcPts val="0"/>
              </a:spcAft>
              <a:buClr>
                <a:srgbClr val="00793A"/>
              </a:buClr>
              <a:buSzPct val="120000"/>
              <a:buFont typeface="Lucida Grande" pitchFamily="-84" charset="0"/>
              <a:buChar char="»"/>
              <a:defRPr kern="1200">
                <a:solidFill>
                  <a:schemeClr val="tx1"/>
                </a:solidFill>
                <a:latin typeface="+mn-lt"/>
                <a:ea typeface="ＭＳ Ｐゴシック" charset="0"/>
                <a:cs typeface="ＭＳ Ｐゴシック" charset="0"/>
              </a:defRPr>
            </a:lvl1pPr>
            <a:lvl2pPr marL="1218987" indent="-376701" algn="l" defTabSz="609493" rtl="0" eaLnBrk="0" fontAlgn="base" hangingPunct="0">
              <a:spcBef>
                <a:spcPct val="20000"/>
              </a:spcBef>
              <a:spcAft>
                <a:spcPct val="0"/>
              </a:spcAft>
              <a:buClr>
                <a:srgbClr val="94C93C"/>
              </a:buClr>
              <a:buSzPct val="120000"/>
              <a:buFont typeface="Arial" pitchFamily="34" charset="0"/>
              <a:buChar char="•"/>
              <a:defRPr kern="1200">
                <a:solidFill>
                  <a:schemeClr val="tx1"/>
                </a:solidFill>
                <a:latin typeface="+mn-lt"/>
                <a:ea typeface="ＭＳ Ｐゴシック" charset="0"/>
                <a:cs typeface="+mn-cs"/>
              </a:defRPr>
            </a:lvl2pPr>
            <a:lvl3pPr marL="2071855" indent="-304747" algn="l" defTabSz="609493" rtl="0" eaLnBrk="0" fontAlgn="base" hangingPunct="0">
              <a:spcBef>
                <a:spcPct val="20000"/>
              </a:spcBef>
              <a:spcAft>
                <a:spcPct val="0"/>
              </a:spcAft>
              <a:buClr>
                <a:srgbClr val="0088A4"/>
              </a:buClr>
              <a:buSzPct val="120000"/>
              <a:buFont typeface="Arial" panose="020B0604020202020204" pitchFamily="34" charset="0"/>
              <a:buChar char="»"/>
              <a:defRPr kern="1200">
                <a:solidFill>
                  <a:schemeClr val="tx1"/>
                </a:solidFill>
                <a:latin typeface="+mn-lt"/>
                <a:ea typeface="ＭＳ Ｐゴシック" charset="0"/>
                <a:cs typeface="+mn-cs"/>
              </a:defRPr>
            </a:lvl3pPr>
            <a:lvl4pPr marL="2924721" indent="-304747" algn="l" defTabSz="609493" rtl="0" eaLnBrk="0" fontAlgn="base" hangingPunct="0">
              <a:spcBef>
                <a:spcPct val="20000"/>
              </a:spcBef>
              <a:spcAft>
                <a:spcPct val="0"/>
              </a:spcAft>
              <a:buClr>
                <a:srgbClr val="4D4D4F"/>
              </a:buClr>
              <a:buSzPct val="120000"/>
              <a:buFont typeface="Arial" panose="020B0604020202020204" pitchFamily="34" charset="0"/>
              <a:buChar char="•"/>
              <a:defRPr kern="1200">
                <a:solidFill>
                  <a:schemeClr val="tx1"/>
                </a:solidFill>
                <a:latin typeface="+mn-lt"/>
                <a:ea typeface="ＭＳ Ｐゴシック" charset="0"/>
                <a:cs typeface="+mn-cs"/>
              </a:defRPr>
            </a:lvl4pPr>
            <a:lvl5pPr marL="3777589" indent="-304747" algn="l" defTabSz="609493" rtl="0" eaLnBrk="0" fontAlgn="base" hangingPunct="0">
              <a:spcBef>
                <a:spcPct val="20000"/>
              </a:spcBef>
              <a:spcAft>
                <a:spcPct val="0"/>
              </a:spcAft>
              <a:buClr>
                <a:srgbClr val="167C3E"/>
              </a:buClr>
              <a:buSzPct val="120000"/>
              <a:buFont typeface="Arial" panose="020B0604020202020204" pitchFamily="34" charset="0"/>
              <a:buChar char="»"/>
              <a:defRPr kern="1200">
                <a:solidFill>
                  <a:schemeClr val="tx1"/>
                </a:solidFill>
                <a:latin typeface="+mn-lt"/>
                <a:ea typeface="ＭＳ Ｐゴシック" charset="0"/>
                <a:cs typeface="+mn-cs"/>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60325" lvl="1" indent="0">
              <a:spcAft>
                <a:spcPts val="300"/>
              </a:spcAft>
              <a:buFont typeface="Arial" pitchFamily="34" charset="0"/>
              <a:buNone/>
            </a:pPr>
            <a:r>
              <a:rPr lang="en-US" sz="1200" u="sng" dirty="0" smtClean="0"/>
              <a:t>Sample Pension Plan:</a:t>
            </a:r>
          </a:p>
          <a:p>
            <a:pPr marL="228600" lvl="2" indent="0">
              <a:spcAft>
                <a:spcPts val="300"/>
              </a:spcAft>
              <a:buNone/>
            </a:pPr>
            <a:r>
              <a:rPr lang="en-US" sz="1200" i="0" dirty="0" smtClean="0"/>
              <a:t>(</a:t>
            </a:r>
            <a:r>
              <a:rPr lang="en-US" sz="1200" i="0" dirty="0"/>
              <a:t>A) Collective </a:t>
            </a:r>
            <a:r>
              <a:rPr lang="en-US" sz="1200" i="0" dirty="0" smtClean="0"/>
              <a:t>Net Pension Liability……………………………………………….......     $7,455,024</a:t>
            </a:r>
            <a:endParaRPr lang="en-US" sz="1200" i="0" dirty="0"/>
          </a:p>
          <a:p>
            <a:pPr marL="912813" lvl="2" indent="-684213">
              <a:spcAft>
                <a:spcPts val="300"/>
              </a:spcAft>
              <a:buFont typeface="Arial" pitchFamily="34" charset="0"/>
              <a:buNone/>
            </a:pPr>
            <a:r>
              <a:rPr lang="en-US" sz="1200" i="0" dirty="0"/>
              <a:t>(B) Total of all Employer </a:t>
            </a:r>
            <a:r>
              <a:rPr lang="en-US" sz="1200" i="0" dirty="0" smtClean="0"/>
              <a:t>Contributions (10% of all contributions):…………………     $</a:t>
            </a:r>
            <a:r>
              <a:rPr lang="en-US" sz="1200" i="0" dirty="0"/>
              <a:t>100,473</a:t>
            </a:r>
          </a:p>
          <a:p>
            <a:pPr marL="912813" lvl="2" indent="-684213">
              <a:spcAft>
                <a:spcPts val="300"/>
              </a:spcAft>
              <a:buFont typeface="Arial" pitchFamily="34" charset="0"/>
              <a:buNone/>
            </a:pPr>
            <a:r>
              <a:rPr lang="en-US" sz="1200" i="0" dirty="0"/>
              <a:t>(C) Total </a:t>
            </a:r>
            <a:r>
              <a:rPr lang="en-US" sz="1200" i="0" dirty="0" smtClean="0"/>
              <a:t>Nonemployer Contributions (90% of all contributions):…………………..      $904,257</a:t>
            </a:r>
          </a:p>
          <a:p>
            <a:pPr marL="912813" lvl="2" indent="-684213">
              <a:spcAft>
                <a:spcPts val="300"/>
              </a:spcAft>
              <a:buFont typeface="Arial" pitchFamily="34" charset="0"/>
              <a:buNone/>
            </a:pPr>
            <a:r>
              <a:rPr lang="en-US" sz="1200" i="0" dirty="0" smtClean="0"/>
              <a:t>(D) Total Contributions………………………………………………………………….      $1,004,730</a:t>
            </a:r>
          </a:p>
          <a:p>
            <a:pPr marL="60325" lvl="1" indent="0">
              <a:spcAft>
                <a:spcPts val="300"/>
              </a:spcAft>
              <a:buNone/>
            </a:pPr>
            <a:r>
              <a:rPr lang="en-US" sz="1200" u="sng" dirty="0" smtClean="0"/>
              <a:t>Sample </a:t>
            </a:r>
            <a:r>
              <a:rPr lang="en-US" sz="1200" u="sng" dirty="0"/>
              <a:t>School District:</a:t>
            </a:r>
          </a:p>
          <a:p>
            <a:pPr marL="60325" lvl="1" indent="168275">
              <a:spcAft>
                <a:spcPts val="300"/>
              </a:spcAft>
              <a:buNone/>
            </a:pPr>
            <a:r>
              <a:rPr lang="en-US" sz="1200" i="0" dirty="0" smtClean="0"/>
              <a:t>(E) Sample School District Contributions...............................................................     $206</a:t>
            </a:r>
          </a:p>
          <a:p>
            <a:pPr marL="60325" lvl="1" indent="168275">
              <a:spcAft>
                <a:spcPts val="300"/>
              </a:spcAft>
              <a:buNone/>
            </a:pPr>
            <a:r>
              <a:rPr lang="en-US" sz="1200" i="0" dirty="0" smtClean="0"/>
              <a:t>(F) </a:t>
            </a:r>
            <a:r>
              <a:rPr lang="en-US" sz="1200" i="0" dirty="0"/>
              <a:t>Sample School District </a:t>
            </a:r>
            <a:r>
              <a:rPr lang="en-US" sz="1200" i="0" dirty="0" smtClean="0"/>
              <a:t>Proportion:………………………….…………………….     .02</a:t>
            </a:r>
            <a:r>
              <a:rPr lang="en-US" sz="1200" i="0" dirty="0"/>
              <a:t>% rounded</a:t>
            </a:r>
          </a:p>
          <a:p>
            <a:pPr marL="60325" lvl="1" indent="168275">
              <a:spcAft>
                <a:spcPts val="300"/>
              </a:spcAft>
              <a:buNone/>
            </a:pPr>
            <a:endParaRPr lang="en-US" sz="1200" b="0" i="0" dirty="0" smtClean="0"/>
          </a:p>
          <a:p>
            <a:pPr marL="60325" lvl="1" indent="168275">
              <a:spcAft>
                <a:spcPts val="300"/>
              </a:spcAft>
              <a:buNone/>
            </a:pPr>
            <a:endParaRPr lang="en-US" sz="1200" b="0" i="0" dirty="0"/>
          </a:p>
          <a:p>
            <a:pPr marL="60325" lvl="1" indent="168275">
              <a:spcAft>
                <a:spcPts val="300"/>
              </a:spcAft>
              <a:buNone/>
            </a:pPr>
            <a:endParaRPr lang="en-US" sz="1200" b="0" i="0" dirty="0" smtClean="0"/>
          </a:p>
          <a:p>
            <a:pPr marL="60325" lvl="1" indent="168275">
              <a:spcAft>
                <a:spcPts val="300"/>
              </a:spcAft>
              <a:buNone/>
            </a:pPr>
            <a:endParaRPr lang="en-US" sz="1200" b="0" i="0" dirty="0"/>
          </a:p>
          <a:p>
            <a:pPr marL="60325" lvl="1" indent="168275">
              <a:spcAft>
                <a:spcPts val="300"/>
              </a:spcAft>
              <a:buNone/>
            </a:pPr>
            <a:endParaRPr lang="en-US" sz="1200" b="0" i="0" dirty="0"/>
          </a:p>
          <a:p>
            <a:pPr marL="60325" lvl="1" indent="168275">
              <a:spcAft>
                <a:spcPts val="300"/>
              </a:spcAft>
              <a:buNone/>
            </a:pPr>
            <a:endParaRPr lang="en-US" sz="1400" b="0" i="0" dirty="0"/>
          </a:p>
        </p:txBody>
      </p:sp>
      <p:sp>
        <p:nvSpPr>
          <p:cNvPr id="7" name="Content Placeholder 2"/>
          <p:cNvSpPr txBox="1">
            <a:spLocks/>
          </p:cNvSpPr>
          <p:nvPr/>
        </p:nvSpPr>
        <p:spPr bwMode="auto">
          <a:xfrm>
            <a:off x="677232" y="3886200"/>
            <a:ext cx="10668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9" tIns="60949" rIns="121899" bIns="60949" numCol="1" anchor="t" anchorCtr="0" compatLnSpc="1">
            <a:prstTxWarp prst="textNoShape">
              <a:avLst/>
            </a:prstTxWarp>
          </a:bodyPr>
          <a:lstStyle>
            <a:lvl1pPr marL="457120" indent="-304747" algn="l" defTabSz="609493" rtl="0" eaLnBrk="0" fontAlgn="base" hangingPunct="0">
              <a:spcBef>
                <a:spcPct val="20000"/>
              </a:spcBef>
              <a:spcAft>
                <a:spcPts val="0"/>
              </a:spcAft>
              <a:buClr>
                <a:srgbClr val="00793A"/>
              </a:buClr>
              <a:buSzPct val="120000"/>
              <a:buFont typeface="Lucida Grande" pitchFamily="-84" charset="0"/>
              <a:buChar char="»"/>
              <a:defRPr kern="1200">
                <a:solidFill>
                  <a:schemeClr val="tx1"/>
                </a:solidFill>
                <a:latin typeface="+mn-lt"/>
                <a:ea typeface="ＭＳ Ｐゴシック" charset="0"/>
                <a:cs typeface="ＭＳ Ｐゴシック" charset="0"/>
              </a:defRPr>
            </a:lvl1pPr>
            <a:lvl2pPr marL="1218987" indent="-376701" algn="l" defTabSz="609493" rtl="0" eaLnBrk="0" fontAlgn="base" hangingPunct="0">
              <a:spcBef>
                <a:spcPct val="20000"/>
              </a:spcBef>
              <a:spcAft>
                <a:spcPct val="0"/>
              </a:spcAft>
              <a:buClr>
                <a:srgbClr val="94C93C"/>
              </a:buClr>
              <a:buSzPct val="120000"/>
              <a:buFont typeface="Arial" pitchFamily="34" charset="0"/>
              <a:buChar char="•"/>
              <a:defRPr kern="1200">
                <a:solidFill>
                  <a:schemeClr val="tx1"/>
                </a:solidFill>
                <a:latin typeface="+mn-lt"/>
                <a:ea typeface="ＭＳ Ｐゴシック" charset="0"/>
                <a:cs typeface="+mn-cs"/>
              </a:defRPr>
            </a:lvl2pPr>
            <a:lvl3pPr marL="2071855" indent="-304747" algn="l" defTabSz="609493" rtl="0" eaLnBrk="0" fontAlgn="base" hangingPunct="0">
              <a:spcBef>
                <a:spcPct val="20000"/>
              </a:spcBef>
              <a:spcAft>
                <a:spcPct val="0"/>
              </a:spcAft>
              <a:buClr>
                <a:srgbClr val="0088A4"/>
              </a:buClr>
              <a:buSzPct val="120000"/>
              <a:buFont typeface="Arial" panose="020B0604020202020204" pitchFamily="34" charset="0"/>
              <a:buChar char="»"/>
              <a:defRPr kern="1200">
                <a:solidFill>
                  <a:schemeClr val="tx1"/>
                </a:solidFill>
                <a:latin typeface="+mn-lt"/>
                <a:ea typeface="ＭＳ Ｐゴシック" charset="0"/>
                <a:cs typeface="+mn-cs"/>
              </a:defRPr>
            </a:lvl3pPr>
            <a:lvl4pPr marL="2924721" indent="-304747" algn="l" defTabSz="609493" rtl="0" eaLnBrk="0" fontAlgn="base" hangingPunct="0">
              <a:spcBef>
                <a:spcPct val="20000"/>
              </a:spcBef>
              <a:spcAft>
                <a:spcPct val="0"/>
              </a:spcAft>
              <a:buClr>
                <a:srgbClr val="4D4D4F"/>
              </a:buClr>
              <a:buSzPct val="120000"/>
              <a:buFont typeface="Arial" panose="020B0604020202020204" pitchFamily="34" charset="0"/>
              <a:buChar char="•"/>
              <a:defRPr kern="1200">
                <a:solidFill>
                  <a:schemeClr val="tx1"/>
                </a:solidFill>
                <a:latin typeface="+mn-lt"/>
                <a:ea typeface="ＭＳ Ｐゴシック" charset="0"/>
                <a:cs typeface="+mn-cs"/>
              </a:defRPr>
            </a:lvl4pPr>
            <a:lvl5pPr marL="3777589" indent="-304747" algn="l" defTabSz="609493" rtl="0" eaLnBrk="0" fontAlgn="base" hangingPunct="0">
              <a:spcBef>
                <a:spcPct val="20000"/>
              </a:spcBef>
              <a:spcAft>
                <a:spcPct val="0"/>
              </a:spcAft>
              <a:buClr>
                <a:srgbClr val="167C3E"/>
              </a:buClr>
              <a:buSzPct val="120000"/>
              <a:buFont typeface="Arial" panose="020B0604020202020204" pitchFamily="34" charset="0"/>
              <a:buChar char="»"/>
              <a:defRPr kern="1200">
                <a:solidFill>
                  <a:schemeClr val="tx1"/>
                </a:solidFill>
                <a:latin typeface="+mn-lt"/>
                <a:ea typeface="ＭＳ Ｐゴシック" charset="0"/>
                <a:cs typeface="+mn-cs"/>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60325" lvl="1" indent="168275">
              <a:spcAft>
                <a:spcPts val="300"/>
              </a:spcAft>
              <a:buNone/>
            </a:pPr>
            <a:endParaRPr lang="en-US" sz="1400" b="0" i="0" dirty="0"/>
          </a:p>
        </p:txBody>
      </p:sp>
      <p:sp>
        <p:nvSpPr>
          <p:cNvPr id="6" name="Slide Number Placeholder 1"/>
          <p:cNvSpPr txBox="1">
            <a:spLocks/>
          </p:cNvSpPr>
          <p:nvPr/>
        </p:nvSpPr>
        <p:spPr>
          <a:xfrm>
            <a:off x="160337" y="6179245"/>
            <a:ext cx="399191"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1" i="1" kern="1200">
                <a:solidFill>
                  <a:schemeClr val="tx1">
                    <a:tint val="75000"/>
                  </a:schemeClr>
                </a:solidFill>
                <a:latin typeface="Arial" charset="0"/>
                <a:ea typeface="+mn-ea"/>
                <a:cs typeface="+mn-cs"/>
              </a:defRPr>
            </a:lvl1pPr>
            <a:lvl2pPr marL="609493" algn="l" rtl="0" fontAlgn="base">
              <a:spcBef>
                <a:spcPct val="0"/>
              </a:spcBef>
              <a:spcAft>
                <a:spcPct val="0"/>
              </a:spcAft>
              <a:defRPr sz="1900" b="1" i="1" kern="1200">
                <a:solidFill>
                  <a:schemeClr val="tx1"/>
                </a:solidFill>
                <a:latin typeface="Arial" charset="0"/>
                <a:ea typeface="+mn-ea"/>
                <a:cs typeface="+mn-cs"/>
              </a:defRPr>
            </a:lvl2pPr>
            <a:lvl3pPr marL="1218987" algn="l" rtl="0" fontAlgn="base">
              <a:spcBef>
                <a:spcPct val="0"/>
              </a:spcBef>
              <a:spcAft>
                <a:spcPct val="0"/>
              </a:spcAft>
              <a:defRPr sz="1900" b="1" i="1" kern="1200">
                <a:solidFill>
                  <a:schemeClr val="tx1"/>
                </a:solidFill>
                <a:latin typeface="Arial" charset="0"/>
                <a:ea typeface="+mn-ea"/>
                <a:cs typeface="+mn-cs"/>
              </a:defRPr>
            </a:lvl3pPr>
            <a:lvl4pPr marL="1828480" algn="l" rtl="0" fontAlgn="base">
              <a:spcBef>
                <a:spcPct val="0"/>
              </a:spcBef>
              <a:spcAft>
                <a:spcPct val="0"/>
              </a:spcAft>
              <a:defRPr sz="1900" b="1" i="1" kern="1200">
                <a:solidFill>
                  <a:schemeClr val="tx1"/>
                </a:solidFill>
                <a:latin typeface="Arial" charset="0"/>
                <a:ea typeface="+mn-ea"/>
                <a:cs typeface="+mn-cs"/>
              </a:defRPr>
            </a:lvl4pPr>
            <a:lvl5pPr marL="2437973" algn="l" rtl="0" fontAlgn="base">
              <a:spcBef>
                <a:spcPct val="0"/>
              </a:spcBef>
              <a:spcAft>
                <a:spcPct val="0"/>
              </a:spcAft>
              <a:defRPr sz="1900" b="1" i="1" kern="1200">
                <a:solidFill>
                  <a:schemeClr val="tx1"/>
                </a:solidFill>
                <a:latin typeface="Arial" charset="0"/>
                <a:ea typeface="+mn-ea"/>
                <a:cs typeface="+mn-cs"/>
              </a:defRPr>
            </a:lvl5pPr>
            <a:lvl6pPr marL="3047467" algn="l" defTabSz="1218987" rtl="0" eaLnBrk="1" latinLnBrk="0" hangingPunct="1">
              <a:defRPr sz="1900" b="1" i="1" kern="1200">
                <a:solidFill>
                  <a:schemeClr val="tx1"/>
                </a:solidFill>
                <a:latin typeface="Arial" charset="0"/>
                <a:ea typeface="+mn-ea"/>
                <a:cs typeface="+mn-cs"/>
              </a:defRPr>
            </a:lvl6pPr>
            <a:lvl7pPr marL="3656960" algn="l" defTabSz="1218987" rtl="0" eaLnBrk="1" latinLnBrk="0" hangingPunct="1">
              <a:defRPr sz="1900" b="1" i="1" kern="1200">
                <a:solidFill>
                  <a:schemeClr val="tx1"/>
                </a:solidFill>
                <a:latin typeface="Arial" charset="0"/>
                <a:ea typeface="+mn-ea"/>
                <a:cs typeface="+mn-cs"/>
              </a:defRPr>
            </a:lvl7pPr>
            <a:lvl8pPr marL="4266453" algn="l" defTabSz="1218987" rtl="0" eaLnBrk="1" latinLnBrk="0" hangingPunct="1">
              <a:defRPr sz="1900" b="1" i="1" kern="1200">
                <a:solidFill>
                  <a:schemeClr val="tx1"/>
                </a:solidFill>
                <a:latin typeface="Arial" charset="0"/>
                <a:ea typeface="+mn-ea"/>
                <a:cs typeface="+mn-cs"/>
              </a:defRPr>
            </a:lvl8pPr>
            <a:lvl9pPr marL="4875947" algn="l" defTabSz="1218987" rtl="0" eaLnBrk="1" latinLnBrk="0" hangingPunct="1">
              <a:defRPr sz="1900" b="1" i="1" kern="1200">
                <a:solidFill>
                  <a:schemeClr val="tx1"/>
                </a:solidFill>
                <a:latin typeface="Arial" charset="0"/>
                <a:ea typeface="+mn-ea"/>
                <a:cs typeface="+mn-cs"/>
              </a:defRPr>
            </a:lvl9pPr>
          </a:lstStyle>
          <a:p>
            <a:fld id="{A027653F-A942-4F85-9041-AB37AFC50FFD}" type="slidenum">
              <a:rPr lang="en-US" smtClean="0"/>
              <a:pPr/>
              <a:t>35</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296540702"/>
              </p:ext>
            </p:extLst>
          </p:nvPr>
        </p:nvGraphicFramePr>
        <p:xfrm>
          <a:off x="693737" y="3810000"/>
          <a:ext cx="10820400" cy="1600198"/>
        </p:xfrm>
        <a:graphic>
          <a:graphicData uri="http://schemas.openxmlformats.org/drawingml/2006/table">
            <a:tbl>
              <a:tblPr>
                <a:tableStyleId>{5C22544A-7EE6-4342-B048-85BDC9FD1C3A}</a:tableStyleId>
              </a:tblPr>
              <a:tblGrid>
                <a:gridCol w="9659477">
                  <a:extLst>
                    <a:ext uri="{9D8B030D-6E8A-4147-A177-3AD203B41FA5}">
                      <a16:colId xmlns:a16="http://schemas.microsoft.com/office/drawing/2014/main" val="20000"/>
                    </a:ext>
                  </a:extLst>
                </a:gridCol>
                <a:gridCol w="1160923">
                  <a:extLst>
                    <a:ext uri="{9D8B030D-6E8A-4147-A177-3AD203B41FA5}">
                      <a16:colId xmlns:a16="http://schemas.microsoft.com/office/drawing/2014/main" val="20001"/>
                    </a:ext>
                  </a:extLst>
                </a:gridCol>
              </a:tblGrid>
              <a:tr h="614710">
                <a:tc>
                  <a:txBody>
                    <a:bodyPr/>
                    <a:lstStyle/>
                    <a:p>
                      <a:pPr algn="l" fontAlgn="ctr"/>
                      <a:r>
                        <a:rPr lang="en-US" sz="1200" b="1" u="none" strike="noStrike" dirty="0">
                          <a:effectLst/>
                        </a:rPr>
                        <a:t>Sample school district proportionate share of the net pension </a:t>
                      </a:r>
                      <a:r>
                        <a:rPr lang="en-US" sz="1200" b="1" u="none" strike="noStrike" dirty="0" smtClean="0">
                          <a:effectLst/>
                        </a:rPr>
                        <a:t>liability (A</a:t>
                      </a:r>
                      <a:r>
                        <a:rPr lang="en-US" sz="1200" b="1" u="none" strike="noStrike" baseline="0" dirty="0" smtClean="0">
                          <a:effectLst/>
                        </a:rPr>
                        <a:t> * F)</a:t>
                      </a:r>
                      <a:endParaRPr lang="en-US" sz="1200" b="1" i="0" u="none" strike="noStrike" dirty="0">
                        <a:solidFill>
                          <a:srgbClr val="000000"/>
                        </a:solidFill>
                        <a:effectLst/>
                        <a:latin typeface="Arial"/>
                      </a:endParaRP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fontAlgn="ctr"/>
                      <a:r>
                        <a:rPr lang="en-US" sz="1200" b="1" u="none" strike="noStrike" dirty="0">
                          <a:effectLst/>
                        </a:rPr>
                        <a:t>   </a:t>
                      </a:r>
                      <a:r>
                        <a:rPr lang="en-US" sz="1200" b="1" u="none" strike="noStrike" dirty="0" smtClean="0">
                          <a:effectLst/>
                        </a:rPr>
                        <a:t>$1,491</a:t>
                      </a:r>
                      <a:endParaRPr lang="en-US" sz="1200" b="1" i="0" u="none" strike="noStrike" dirty="0">
                        <a:solidFill>
                          <a:srgbClr val="000000"/>
                        </a:solidFill>
                        <a:effectLst/>
                        <a:latin typeface="Arial"/>
                      </a:endParaRPr>
                    </a:p>
                  </a:txBody>
                  <a:tcPr marL="600075"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0"/>
                  </a:ext>
                </a:extLst>
              </a:tr>
              <a:tr h="614710">
                <a:tc>
                  <a:txBody>
                    <a:bodyPr/>
                    <a:lstStyle/>
                    <a:p>
                      <a:pPr algn="l" fontAlgn="ctr"/>
                      <a:r>
                        <a:rPr lang="en-US" sz="1200" b="1" u="none" strike="noStrike" dirty="0">
                          <a:effectLst/>
                        </a:rPr>
                        <a:t>The </a:t>
                      </a:r>
                      <a:r>
                        <a:rPr lang="en-US" sz="1200" b="1" u="none" strike="noStrike" dirty="0" smtClean="0">
                          <a:effectLst/>
                        </a:rPr>
                        <a:t>Nonemployer Contributing</a:t>
                      </a:r>
                      <a:r>
                        <a:rPr lang="en-US" sz="1200" b="1" u="none" strike="noStrike" baseline="0" dirty="0" smtClean="0">
                          <a:effectLst/>
                        </a:rPr>
                        <a:t> Entity’s </a:t>
                      </a:r>
                      <a:r>
                        <a:rPr lang="en-US" sz="1200" b="1" u="none" strike="noStrike" dirty="0" smtClean="0">
                          <a:effectLst/>
                        </a:rPr>
                        <a:t>proportionate </a:t>
                      </a:r>
                      <a:r>
                        <a:rPr lang="en-US" sz="1200" b="1" u="none" strike="noStrike" dirty="0">
                          <a:effectLst/>
                        </a:rPr>
                        <a:t>share of the net pension liability </a:t>
                      </a:r>
                      <a:r>
                        <a:rPr lang="en-US" sz="1200" b="1" u="none" strike="noStrike" dirty="0" smtClean="0">
                          <a:effectLst/>
                        </a:rPr>
                        <a:t>associated </a:t>
                      </a:r>
                      <a:r>
                        <a:rPr lang="en-US" sz="1200" b="1" u="none" strike="noStrike" dirty="0">
                          <a:effectLst/>
                        </a:rPr>
                        <a:t>with the Sample School </a:t>
                      </a:r>
                      <a:r>
                        <a:rPr lang="en-US" sz="1200" b="1" u="none" strike="noStrike" dirty="0" smtClean="0">
                          <a:effectLst/>
                        </a:rPr>
                        <a:t>District</a:t>
                      </a:r>
                    </a:p>
                    <a:p>
                      <a:pPr algn="l" fontAlgn="ctr"/>
                      <a:endParaRPr lang="en-US" sz="1200" b="1" i="1" dirty="0" smtClean="0"/>
                    </a:p>
                    <a:p>
                      <a:pPr algn="ctr" fontAlgn="ctr"/>
                      <a:r>
                        <a:rPr lang="en-US" sz="1200" b="1" i="1" dirty="0" smtClean="0"/>
                        <a:t>Sample Calculation:  (90% * 7,455,024) * (.02% / 10%)</a:t>
                      </a:r>
                      <a:endParaRPr lang="en-US" sz="1200" b="1" i="1" u="none" strike="noStrike" dirty="0">
                        <a:solidFill>
                          <a:srgbClr val="000000"/>
                        </a:solidFill>
                        <a:effectLst/>
                        <a:latin typeface="Arial"/>
                      </a:endParaRP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fontAlgn="ctr"/>
                      <a:r>
                        <a:rPr lang="en-US" sz="1200" b="1" u="none" strike="noStrike" dirty="0">
                          <a:effectLst/>
                        </a:rPr>
                        <a:t>   </a:t>
                      </a:r>
                      <a:r>
                        <a:rPr lang="en-US" sz="1200" b="1" u="none" strike="noStrike" dirty="0" smtClean="0">
                          <a:effectLst/>
                        </a:rPr>
                        <a:t>$13,419</a:t>
                      </a:r>
                      <a:endParaRPr lang="en-US" sz="1200" b="1" i="0" u="none" strike="noStrike" dirty="0">
                        <a:solidFill>
                          <a:srgbClr val="000000"/>
                        </a:solidFill>
                        <a:effectLst/>
                        <a:latin typeface="Arial"/>
                      </a:endParaRPr>
                    </a:p>
                  </a:txBody>
                  <a:tcPr marL="600075"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1"/>
                  </a:ext>
                </a:extLst>
              </a:tr>
              <a:tr h="370778">
                <a:tc>
                  <a:txBody>
                    <a:bodyPr/>
                    <a:lstStyle/>
                    <a:p>
                      <a:pPr algn="r" fontAlgn="ctr"/>
                      <a:r>
                        <a:rPr lang="en-US" sz="1200" b="1" u="none" strike="noStrike" dirty="0">
                          <a:effectLst/>
                        </a:rPr>
                        <a:t>Total</a:t>
                      </a:r>
                      <a:endParaRPr lang="en-US" sz="1200" b="1" i="0" u="none" strike="noStrike" dirty="0">
                        <a:solidFill>
                          <a:srgbClr val="000000"/>
                        </a:solidFill>
                        <a:effectLst/>
                        <a:latin typeface="Arial"/>
                      </a:endParaRPr>
                    </a:p>
                  </a:txBody>
                  <a:tcPr marL="1285875"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fontAlgn="ctr"/>
                      <a:r>
                        <a:rPr lang="en-US" sz="1200" b="1" u="none" strike="noStrike" dirty="0">
                          <a:effectLst/>
                        </a:rPr>
                        <a:t> </a:t>
                      </a:r>
                      <a:r>
                        <a:rPr lang="en-US" sz="1200" b="1" u="none" strike="noStrike" dirty="0" smtClean="0">
                          <a:effectLst/>
                        </a:rPr>
                        <a:t>          $14,910                      </a:t>
                      </a:r>
                      <a:endParaRPr lang="en-US" sz="1200" b="1" i="0" u="none" strike="noStrike" dirty="0">
                        <a:solidFill>
                          <a:srgbClr val="000000"/>
                        </a:solidFill>
                        <a:effectLst/>
                        <a:latin typeface="Arial"/>
                      </a:endParaRP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944308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ction Button: Help 7">
            <a:hlinkClick r:id="" action="ppaction://noaction" highlightClick="1"/>
          </p:cNvPr>
          <p:cNvSpPr/>
          <p:nvPr/>
        </p:nvSpPr>
        <p:spPr>
          <a:xfrm rot="20256230">
            <a:off x="5098271" y="2135979"/>
            <a:ext cx="3648923" cy="3043243"/>
          </a:xfrm>
          <a:prstGeom prst="actionButtonHelp">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59527" y="298453"/>
            <a:ext cx="11792809" cy="358775"/>
          </a:xfrm>
        </p:spPr>
        <p:txBody>
          <a:bodyPr/>
          <a:lstStyle/>
          <a:p>
            <a:pPr marL="152373" indent="0">
              <a:buNone/>
            </a:pPr>
            <a:r>
              <a:rPr lang="en-US" sz="2800" dirty="0" smtClean="0"/>
              <a:t>Questions</a:t>
            </a:r>
            <a:endParaRPr lang="en-US" sz="2800" dirty="0"/>
          </a:p>
        </p:txBody>
      </p:sp>
      <p:sp>
        <p:nvSpPr>
          <p:cNvPr id="5" name="Slide Number Placeholder 1"/>
          <p:cNvSpPr txBox="1">
            <a:spLocks/>
          </p:cNvSpPr>
          <p:nvPr/>
        </p:nvSpPr>
        <p:spPr>
          <a:xfrm>
            <a:off x="160337" y="6179245"/>
            <a:ext cx="399191"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1" i="1" kern="1200">
                <a:solidFill>
                  <a:schemeClr val="tx1">
                    <a:tint val="75000"/>
                  </a:schemeClr>
                </a:solidFill>
                <a:latin typeface="Arial" charset="0"/>
                <a:ea typeface="+mn-ea"/>
                <a:cs typeface="+mn-cs"/>
              </a:defRPr>
            </a:lvl1pPr>
            <a:lvl2pPr marL="609493" algn="l" rtl="0" fontAlgn="base">
              <a:spcBef>
                <a:spcPct val="0"/>
              </a:spcBef>
              <a:spcAft>
                <a:spcPct val="0"/>
              </a:spcAft>
              <a:defRPr sz="1900" b="1" i="1" kern="1200">
                <a:solidFill>
                  <a:schemeClr val="tx1"/>
                </a:solidFill>
                <a:latin typeface="Arial" charset="0"/>
                <a:ea typeface="+mn-ea"/>
                <a:cs typeface="+mn-cs"/>
              </a:defRPr>
            </a:lvl2pPr>
            <a:lvl3pPr marL="1218987" algn="l" rtl="0" fontAlgn="base">
              <a:spcBef>
                <a:spcPct val="0"/>
              </a:spcBef>
              <a:spcAft>
                <a:spcPct val="0"/>
              </a:spcAft>
              <a:defRPr sz="1900" b="1" i="1" kern="1200">
                <a:solidFill>
                  <a:schemeClr val="tx1"/>
                </a:solidFill>
                <a:latin typeface="Arial" charset="0"/>
                <a:ea typeface="+mn-ea"/>
                <a:cs typeface="+mn-cs"/>
              </a:defRPr>
            </a:lvl3pPr>
            <a:lvl4pPr marL="1828480" algn="l" rtl="0" fontAlgn="base">
              <a:spcBef>
                <a:spcPct val="0"/>
              </a:spcBef>
              <a:spcAft>
                <a:spcPct val="0"/>
              </a:spcAft>
              <a:defRPr sz="1900" b="1" i="1" kern="1200">
                <a:solidFill>
                  <a:schemeClr val="tx1"/>
                </a:solidFill>
                <a:latin typeface="Arial" charset="0"/>
                <a:ea typeface="+mn-ea"/>
                <a:cs typeface="+mn-cs"/>
              </a:defRPr>
            </a:lvl4pPr>
            <a:lvl5pPr marL="2437973" algn="l" rtl="0" fontAlgn="base">
              <a:spcBef>
                <a:spcPct val="0"/>
              </a:spcBef>
              <a:spcAft>
                <a:spcPct val="0"/>
              </a:spcAft>
              <a:defRPr sz="1900" b="1" i="1" kern="1200">
                <a:solidFill>
                  <a:schemeClr val="tx1"/>
                </a:solidFill>
                <a:latin typeface="Arial" charset="0"/>
                <a:ea typeface="+mn-ea"/>
                <a:cs typeface="+mn-cs"/>
              </a:defRPr>
            </a:lvl5pPr>
            <a:lvl6pPr marL="3047467" algn="l" defTabSz="1218987" rtl="0" eaLnBrk="1" latinLnBrk="0" hangingPunct="1">
              <a:defRPr sz="1900" b="1" i="1" kern="1200">
                <a:solidFill>
                  <a:schemeClr val="tx1"/>
                </a:solidFill>
                <a:latin typeface="Arial" charset="0"/>
                <a:ea typeface="+mn-ea"/>
                <a:cs typeface="+mn-cs"/>
              </a:defRPr>
            </a:lvl6pPr>
            <a:lvl7pPr marL="3656960" algn="l" defTabSz="1218987" rtl="0" eaLnBrk="1" latinLnBrk="0" hangingPunct="1">
              <a:defRPr sz="1900" b="1" i="1" kern="1200">
                <a:solidFill>
                  <a:schemeClr val="tx1"/>
                </a:solidFill>
                <a:latin typeface="Arial" charset="0"/>
                <a:ea typeface="+mn-ea"/>
                <a:cs typeface="+mn-cs"/>
              </a:defRPr>
            </a:lvl7pPr>
            <a:lvl8pPr marL="4266453" algn="l" defTabSz="1218987" rtl="0" eaLnBrk="1" latinLnBrk="0" hangingPunct="1">
              <a:defRPr sz="1900" b="1" i="1" kern="1200">
                <a:solidFill>
                  <a:schemeClr val="tx1"/>
                </a:solidFill>
                <a:latin typeface="Arial" charset="0"/>
                <a:ea typeface="+mn-ea"/>
                <a:cs typeface="+mn-cs"/>
              </a:defRPr>
            </a:lvl8pPr>
            <a:lvl9pPr marL="4875947" algn="l" defTabSz="1218987" rtl="0" eaLnBrk="1" latinLnBrk="0" hangingPunct="1">
              <a:defRPr sz="1900" b="1" i="1" kern="1200">
                <a:solidFill>
                  <a:schemeClr val="tx1"/>
                </a:solidFill>
                <a:latin typeface="Arial" charset="0"/>
                <a:ea typeface="+mn-ea"/>
                <a:cs typeface="+mn-cs"/>
              </a:defRPr>
            </a:lvl9pPr>
          </a:lstStyle>
          <a:p>
            <a:fld id="{A027653F-A942-4F85-9041-AB37AFC50FFD}" type="slidenum">
              <a:rPr lang="en-US" smtClean="0"/>
              <a:pPr/>
              <a:t>36</a:t>
            </a:fld>
            <a:endParaRPr lang="en-US" dirty="0"/>
          </a:p>
        </p:txBody>
      </p:sp>
      <p:sp>
        <p:nvSpPr>
          <p:cNvPr id="4" name="Rectangle 3"/>
          <p:cNvSpPr/>
          <p:nvPr/>
        </p:nvSpPr>
        <p:spPr>
          <a:xfrm>
            <a:off x="2598737" y="3810000"/>
            <a:ext cx="3570208"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Questions</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2209842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528" y="152401"/>
            <a:ext cx="11259409" cy="685800"/>
          </a:xfrm>
        </p:spPr>
        <p:txBody>
          <a:bodyPr/>
          <a:lstStyle/>
          <a:p>
            <a:r>
              <a:rPr lang="en-US" sz="2800" dirty="0" smtClean="0"/>
              <a:t>GASB 68:  </a:t>
            </a:r>
            <a:r>
              <a:rPr lang="en-US" sz="2800" dirty="0"/>
              <a:t>s</a:t>
            </a:r>
            <a:r>
              <a:rPr lang="en-US" sz="2800" dirty="0" smtClean="0"/>
              <a:t>ample </a:t>
            </a:r>
            <a:r>
              <a:rPr lang="en-US" sz="2800" dirty="0"/>
              <a:t>j</a:t>
            </a:r>
            <a:r>
              <a:rPr lang="en-US" sz="2800" dirty="0" smtClean="0"/>
              <a:t>ournal </a:t>
            </a:r>
            <a:r>
              <a:rPr lang="en-US" sz="2800" dirty="0"/>
              <a:t>e</a:t>
            </a:r>
            <a:r>
              <a:rPr lang="en-US" sz="2800" dirty="0" smtClean="0"/>
              <a:t>ntry information</a:t>
            </a:r>
            <a:endParaRPr lang="en-US" sz="2800" dirty="0"/>
          </a:p>
        </p:txBody>
      </p:sp>
      <p:sp>
        <p:nvSpPr>
          <p:cNvPr id="4" name="Slide Number Placeholder 1"/>
          <p:cNvSpPr txBox="1">
            <a:spLocks/>
          </p:cNvSpPr>
          <p:nvPr/>
        </p:nvSpPr>
        <p:spPr>
          <a:xfrm>
            <a:off x="160337" y="6179245"/>
            <a:ext cx="399191"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1" i="1" kern="1200">
                <a:solidFill>
                  <a:schemeClr val="tx1">
                    <a:tint val="75000"/>
                  </a:schemeClr>
                </a:solidFill>
                <a:latin typeface="Arial" charset="0"/>
                <a:ea typeface="+mn-ea"/>
                <a:cs typeface="+mn-cs"/>
              </a:defRPr>
            </a:lvl1pPr>
            <a:lvl2pPr marL="609493" algn="l" rtl="0" fontAlgn="base">
              <a:spcBef>
                <a:spcPct val="0"/>
              </a:spcBef>
              <a:spcAft>
                <a:spcPct val="0"/>
              </a:spcAft>
              <a:defRPr sz="1900" b="1" i="1" kern="1200">
                <a:solidFill>
                  <a:schemeClr val="tx1"/>
                </a:solidFill>
                <a:latin typeface="Arial" charset="0"/>
                <a:ea typeface="+mn-ea"/>
                <a:cs typeface="+mn-cs"/>
              </a:defRPr>
            </a:lvl2pPr>
            <a:lvl3pPr marL="1218987" algn="l" rtl="0" fontAlgn="base">
              <a:spcBef>
                <a:spcPct val="0"/>
              </a:spcBef>
              <a:spcAft>
                <a:spcPct val="0"/>
              </a:spcAft>
              <a:defRPr sz="1900" b="1" i="1" kern="1200">
                <a:solidFill>
                  <a:schemeClr val="tx1"/>
                </a:solidFill>
                <a:latin typeface="Arial" charset="0"/>
                <a:ea typeface="+mn-ea"/>
                <a:cs typeface="+mn-cs"/>
              </a:defRPr>
            </a:lvl3pPr>
            <a:lvl4pPr marL="1828480" algn="l" rtl="0" fontAlgn="base">
              <a:spcBef>
                <a:spcPct val="0"/>
              </a:spcBef>
              <a:spcAft>
                <a:spcPct val="0"/>
              </a:spcAft>
              <a:defRPr sz="1900" b="1" i="1" kern="1200">
                <a:solidFill>
                  <a:schemeClr val="tx1"/>
                </a:solidFill>
                <a:latin typeface="Arial" charset="0"/>
                <a:ea typeface="+mn-ea"/>
                <a:cs typeface="+mn-cs"/>
              </a:defRPr>
            </a:lvl4pPr>
            <a:lvl5pPr marL="2437973" algn="l" rtl="0" fontAlgn="base">
              <a:spcBef>
                <a:spcPct val="0"/>
              </a:spcBef>
              <a:spcAft>
                <a:spcPct val="0"/>
              </a:spcAft>
              <a:defRPr sz="1900" b="1" i="1" kern="1200">
                <a:solidFill>
                  <a:schemeClr val="tx1"/>
                </a:solidFill>
                <a:latin typeface="Arial" charset="0"/>
                <a:ea typeface="+mn-ea"/>
                <a:cs typeface="+mn-cs"/>
              </a:defRPr>
            </a:lvl5pPr>
            <a:lvl6pPr marL="3047467" algn="l" defTabSz="1218987" rtl="0" eaLnBrk="1" latinLnBrk="0" hangingPunct="1">
              <a:defRPr sz="1900" b="1" i="1" kern="1200">
                <a:solidFill>
                  <a:schemeClr val="tx1"/>
                </a:solidFill>
                <a:latin typeface="Arial" charset="0"/>
                <a:ea typeface="+mn-ea"/>
                <a:cs typeface="+mn-cs"/>
              </a:defRPr>
            </a:lvl6pPr>
            <a:lvl7pPr marL="3656960" algn="l" defTabSz="1218987" rtl="0" eaLnBrk="1" latinLnBrk="0" hangingPunct="1">
              <a:defRPr sz="1900" b="1" i="1" kern="1200">
                <a:solidFill>
                  <a:schemeClr val="tx1"/>
                </a:solidFill>
                <a:latin typeface="Arial" charset="0"/>
                <a:ea typeface="+mn-ea"/>
                <a:cs typeface="+mn-cs"/>
              </a:defRPr>
            </a:lvl7pPr>
            <a:lvl8pPr marL="4266453" algn="l" defTabSz="1218987" rtl="0" eaLnBrk="1" latinLnBrk="0" hangingPunct="1">
              <a:defRPr sz="1900" b="1" i="1" kern="1200">
                <a:solidFill>
                  <a:schemeClr val="tx1"/>
                </a:solidFill>
                <a:latin typeface="Arial" charset="0"/>
                <a:ea typeface="+mn-ea"/>
                <a:cs typeface="+mn-cs"/>
              </a:defRPr>
            </a:lvl8pPr>
            <a:lvl9pPr marL="4875947" algn="l" defTabSz="1218987" rtl="0" eaLnBrk="1" latinLnBrk="0" hangingPunct="1">
              <a:defRPr sz="1900" b="1" i="1" kern="1200">
                <a:solidFill>
                  <a:schemeClr val="tx1"/>
                </a:solidFill>
                <a:latin typeface="Arial" charset="0"/>
                <a:ea typeface="+mn-ea"/>
                <a:cs typeface="+mn-cs"/>
              </a:defRPr>
            </a:lvl9pPr>
          </a:lstStyle>
          <a:p>
            <a:fld id="{A027653F-A942-4F85-9041-AB37AFC50FFD}" type="slidenum">
              <a:rPr lang="en-US" smtClean="0"/>
              <a:pPr/>
              <a:t>37</a:t>
            </a:fld>
            <a:endParaRPr lang="en-US" dirty="0"/>
          </a:p>
        </p:txBody>
      </p:sp>
      <p:pic>
        <p:nvPicPr>
          <p:cNvPr id="3" name="Picture 2"/>
          <p:cNvPicPr>
            <a:picLocks noChangeAspect="1"/>
          </p:cNvPicPr>
          <p:nvPr/>
        </p:nvPicPr>
        <p:blipFill>
          <a:blip r:embed="rId3"/>
          <a:stretch>
            <a:fillRect/>
          </a:stretch>
        </p:blipFill>
        <p:spPr>
          <a:xfrm>
            <a:off x="188923" y="1600200"/>
            <a:ext cx="11757238" cy="4225170"/>
          </a:xfrm>
          <a:prstGeom prst="rect">
            <a:avLst/>
          </a:prstGeom>
        </p:spPr>
      </p:pic>
    </p:spTree>
    <p:extLst>
      <p:ext uri="{BB962C8B-B14F-4D97-AF65-F5344CB8AC3E}">
        <p14:creationId xmlns:p14="http://schemas.microsoft.com/office/powerpoint/2010/main" val="29017181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528" y="298453"/>
            <a:ext cx="10726009" cy="358775"/>
          </a:xfrm>
        </p:spPr>
        <p:txBody>
          <a:bodyPr/>
          <a:lstStyle/>
          <a:p>
            <a:r>
              <a:rPr lang="en-US" sz="2800" dirty="0" smtClean="0"/>
              <a:t>Deferred inflows and outflows of resources</a:t>
            </a:r>
            <a:endParaRPr lang="en-US" sz="2800" dirty="0"/>
          </a:p>
        </p:txBody>
      </p:sp>
      <p:sp>
        <p:nvSpPr>
          <p:cNvPr id="5" name="Slide Number Placeholder 1"/>
          <p:cNvSpPr txBox="1">
            <a:spLocks/>
          </p:cNvSpPr>
          <p:nvPr/>
        </p:nvSpPr>
        <p:spPr>
          <a:xfrm>
            <a:off x="160337" y="6179245"/>
            <a:ext cx="399191"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1" i="1" kern="1200">
                <a:solidFill>
                  <a:schemeClr val="tx1">
                    <a:tint val="75000"/>
                  </a:schemeClr>
                </a:solidFill>
                <a:latin typeface="Arial" charset="0"/>
                <a:ea typeface="+mn-ea"/>
                <a:cs typeface="+mn-cs"/>
              </a:defRPr>
            </a:lvl1pPr>
            <a:lvl2pPr marL="609493" algn="l" rtl="0" fontAlgn="base">
              <a:spcBef>
                <a:spcPct val="0"/>
              </a:spcBef>
              <a:spcAft>
                <a:spcPct val="0"/>
              </a:spcAft>
              <a:defRPr sz="1900" b="1" i="1" kern="1200">
                <a:solidFill>
                  <a:schemeClr val="tx1"/>
                </a:solidFill>
                <a:latin typeface="Arial" charset="0"/>
                <a:ea typeface="+mn-ea"/>
                <a:cs typeface="+mn-cs"/>
              </a:defRPr>
            </a:lvl2pPr>
            <a:lvl3pPr marL="1218987" algn="l" rtl="0" fontAlgn="base">
              <a:spcBef>
                <a:spcPct val="0"/>
              </a:spcBef>
              <a:spcAft>
                <a:spcPct val="0"/>
              </a:spcAft>
              <a:defRPr sz="1900" b="1" i="1" kern="1200">
                <a:solidFill>
                  <a:schemeClr val="tx1"/>
                </a:solidFill>
                <a:latin typeface="Arial" charset="0"/>
                <a:ea typeface="+mn-ea"/>
                <a:cs typeface="+mn-cs"/>
              </a:defRPr>
            </a:lvl3pPr>
            <a:lvl4pPr marL="1828480" algn="l" rtl="0" fontAlgn="base">
              <a:spcBef>
                <a:spcPct val="0"/>
              </a:spcBef>
              <a:spcAft>
                <a:spcPct val="0"/>
              </a:spcAft>
              <a:defRPr sz="1900" b="1" i="1" kern="1200">
                <a:solidFill>
                  <a:schemeClr val="tx1"/>
                </a:solidFill>
                <a:latin typeface="Arial" charset="0"/>
                <a:ea typeface="+mn-ea"/>
                <a:cs typeface="+mn-cs"/>
              </a:defRPr>
            </a:lvl4pPr>
            <a:lvl5pPr marL="2437973" algn="l" rtl="0" fontAlgn="base">
              <a:spcBef>
                <a:spcPct val="0"/>
              </a:spcBef>
              <a:spcAft>
                <a:spcPct val="0"/>
              </a:spcAft>
              <a:defRPr sz="1900" b="1" i="1" kern="1200">
                <a:solidFill>
                  <a:schemeClr val="tx1"/>
                </a:solidFill>
                <a:latin typeface="Arial" charset="0"/>
                <a:ea typeface="+mn-ea"/>
                <a:cs typeface="+mn-cs"/>
              </a:defRPr>
            </a:lvl5pPr>
            <a:lvl6pPr marL="3047467" algn="l" defTabSz="1218987" rtl="0" eaLnBrk="1" latinLnBrk="0" hangingPunct="1">
              <a:defRPr sz="1900" b="1" i="1" kern="1200">
                <a:solidFill>
                  <a:schemeClr val="tx1"/>
                </a:solidFill>
                <a:latin typeface="Arial" charset="0"/>
                <a:ea typeface="+mn-ea"/>
                <a:cs typeface="+mn-cs"/>
              </a:defRPr>
            </a:lvl6pPr>
            <a:lvl7pPr marL="3656960" algn="l" defTabSz="1218987" rtl="0" eaLnBrk="1" latinLnBrk="0" hangingPunct="1">
              <a:defRPr sz="1900" b="1" i="1" kern="1200">
                <a:solidFill>
                  <a:schemeClr val="tx1"/>
                </a:solidFill>
                <a:latin typeface="Arial" charset="0"/>
                <a:ea typeface="+mn-ea"/>
                <a:cs typeface="+mn-cs"/>
              </a:defRPr>
            </a:lvl7pPr>
            <a:lvl8pPr marL="4266453" algn="l" defTabSz="1218987" rtl="0" eaLnBrk="1" latinLnBrk="0" hangingPunct="1">
              <a:defRPr sz="1900" b="1" i="1" kern="1200">
                <a:solidFill>
                  <a:schemeClr val="tx1"/>
                </a:solidFill>
                <a:latin typeface="Arial" charset="0"/>
                <a:ea typeface="+mn-ea"/>
                <a:cs typeface="+mn-cs"/>
              </a:defRPr>
            </a:lvl8pPr>
            <a:lvl9pPr marL="4875947" algn="l" defTabSz="1218987" rtl="0" eaLnBrk="1" latinLnBrk="0" hangingPunct="1">
              <a:defRPr sz="1900" b="1" i="1" kern="1200">
                <a:solidFill>
                  <a:schemeClr val="tx1"/>
                </a:solidFill>
                <a:latin typeface="Arial" charset="0"/>
                <a:ea typeface="+mn-ea"/>
                <a:cs typeface="+mn-cs"/>
              </a:defRPr>
            </a:lvl9pPr>
          </a:lstStyle>
          <a:p>
            <a:fld id="{A027653F-A942-4F85-9041-AB37AFC50FFD}" type="slidenum">
              <a:rPr lang="en-US" smtClean="0"/>
              <a:pPr/>
              <a:t>38</a:t>
            </a:fld>
            <a:endParaRPr lang="en-US" dirty="0"/>
          </a:p>
        </p:txBody>
      </p:sp>
      <p:pic>
        <p:nvPicPr>
          <p:cNvPr id="3" name="Picture 2"/>
          <p:cNvPicPr>
            <a:picLocks noChangeAspect="1"/>
          </p:cNvPicPr>
          <p:nvPr/>
        </p:nvPicPr>
        <p:blipFill>
          <a:blip r:embed="rId3"/>
          <a:stretch>
            <a:fillRect/>
          </a:stretch>
        </p:blipFill>
        <p:spPr>
          <a:xfrm>
            <a:off x="956925" y="1295400"/>
            <a:ext cx="9962924" cy="4800600"/>
          </a:xfrm>
          <a:prstGeom prst="rect">
            <a:avLst/>
          </a:prstGeom>
        </p:spPr>
      </p:pic>
    </p:spTree>
    <p:extLst>
      <p:ext uri="{BB962C8B-B14F-4D97-AF65-F5344CB8AC3E}">
        <p14:creationId xmlns:p14="http://schemas.microsoft.com/office/powerpoint/2010/main" val="24051545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337" y="304800"/>
            <a:ext cx="11259409" cy="685800"/>
          </a:xfrm>
        </p:spPr>
        <p:txBody>
          <a:bodyPr/>
          <a:lstStyle/>
          <a:p>
            <a:pPr lvl="1"/>
            <a:r>
              <a:rPr lang="en-US" sz="2800" dirty="0" smtClean="0"/>
              <a:t>GASB 68 changes: change in discount rate for certain divisions</a:t>
            </a:r>
            <a:endParaRPr lang="en-US" sz="2800" dirty="0"/>
          </a:p>
        </p:txBody>
      </p:sp>
      <p:sp>
        <p:nvSpPr>
          <p:cNvPr id="6" name="Content Placeholder 2"/>
          <p:cNvSpPr txBox="1">
            <a:spLocks/>
          </p:cNvSpPr>
          <p:nvPr/>
        </p:nvSpPr>
        <p:spPr bwMode="auto">
          <a:xfrm>
            <a:off x="489637" y="4929997"/>
            <a:ext cx="11582400" cy="132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9" tIns="60949" rIns="121899" bIns="60949" numCol="1" anchor="t" anchorCtr="0" compatLnSpc="1">
            <a:prstTxWarp prst="textNoShape">
              <a:avLst/>
            </a:prstTxWarp>
          </a:bodyPr>
          <a:lstStyle>
            <a:lvl1pPr marL="457120" indent="-304747" algn="l" defTabSz="609493" rtl="0" eaLnBrk="0" fontAlgn="base" hangingPunct="0">
              <a:spcBef>
                <a:spcPct val="20000"/>
              </a:spcBef>
              <a:spcAft>
                <a:spcPts val="0"/>
              </a:spcAft>
              <a:buClr>
                <a:srgbClr val="00793A"/>
              </a:buClr>
              <a:buSzPct val="120000"/>
              <a:buFont typeface="Lucida Grande" pitchFamily="-84" charset="0"/>
              <a:buChar char="»"/>
              <a:defRPr kern="1200">
                <a:solidFill>
                  <a:schemeClr val="tx1"/>
                </a:solidFill>
                <a:latin typeface="+mn-lt"/>
                <a:ea typeface="ＭＳ Ｐゴシック" charset="0"/>
                <a:cs typeface="ＭＳ Ｐゴシック" charset="0"/>
              </a:defRPr>
            </a:lvl1pPr>
            <a:lvl2pPr marL="1218987" indent="-376701" algn="l" defTabSz="609493" rtl="0" eaLnBrk="0" fontAlgn="base" hangingPunct="0">
              <a:spcBef>
                <a:spcPct val="20000"/>
              </a:spcBef>
              <a:spcAft>
                <a:spcPct val="0"/>
              </a:spcAft>
              <a:buClr>
                <a:srgbClr val="94C93C"/>
              </a:buClr>
              <a:buSzPct val="120000"/>
              <a:buFont typeface="Arial" pitchFamily="34" charset="0"/>
              <a:buChar char="•"/>
              <a:defRPr kern="1200">
                <a:solidFill>
                  <a:schemeClr val="tx1"/>
                </a:solidFill>
                <a:latin typeface="+mn-lt"/>
                <a:ea typeface="ＭＳ Ｐゴシック" charset="0"/>
                <a:cs typeface="+mn-cs"/>
              </a:defRPr>
            </a:lvl2pPr>
            <a:lvl3pPr marL="2071855" indent="-304747" algn="l" defTabSz="609493" rtl="0" eaLnBrk="0" fontAlgn="base" hangingPunct="0">
              <a:spcBef>
                <a:spcPct val="20000"/>
              </a:spcBef>
              <a:spcAft>
                <a:spcPct val="0"/>
              </a:spcAft>
              <a:buClr>
                <a:srgbClr val="0088A4"/>
              </a:buClr>
              <a:buSzPct val="120000"/>
              <a:buFont typeface="Arial" panose="020B0604020202020204" pitchFamily="34" charset="0"/>
              <a:buChar char="»"/>
              <a:defRPr kern="1200">
                <a:solidFill>
                  <a:schemeClr val="tx1"/>
                </a:solidFill>
                <a:latin typeface="+mn-lt"/>
                <a:ea typeface="ＭＳ Ｐゴシック" charset="0"/>
                <a:cs typeface="+mn-cs"/>
              </a:defRPr>
            </a:lvl3pPr>
            <a:lvl4pPr marL="2924721" indent="-304747" algn="l" defTabSz="609493" rtl="0" eaLnBrk="0" fontAlgn="base" hangingPunct="0">
              <a:spcBef>
                <a:spcPct val="20000"/>
              </a:spcBef>
              <a:spcAft>
                <a:spcPct val="0"/>
              </a:spcAft>
              <a:buClr>
                <a:srgbClr val="4D4D4F"/>
              </a:buClr>
              <a:buSzPct val="120000"/>
              <a:buFont typeface="Arial" panose="020B0604020202020204" pitchFamily="34" charset="0"/>
              <a:buChar char="•"/>
              <a:defRPr kern="1200">
                <a:solidFill>
                  <a:schemeClr val="tx1"/>
                </a:solidFill>
                <a:latin typeface="+mn-lt"/>
                <a:ea typeface="ＭＳ Ｐゴシック" charset="0"/>
                <a:cs typeface="+mn-cs"/>
              </a:defRPr>
            </a:lvl4pPr>
            <a:lvl5pPr marL="3777589" indent="-304747" algn="l" defTabSz="609493" rtl="0" eaLnBrk="0" fontAlgn="base" hangingPunct="0">
              <a:spcBef>
                <a:spcPct val="20000"/>
              </a:spcBef>
              <a:spcAft>
                <a:spcPct val="0"/>
              </a:spcAft>
              <a:buClr>
                <a:srgbClr val="167C3E"/>
              </a:buClr>
              <a:buSzPct val="120000"/>
              <a:buFont typeface="Arial" panose="020B0604020202020204" pitchFamily="34" charset="0"/>
              <a:buChar char="»"/>
              <a:defRPr kern="1200">
                <a:solidFill>
                  <a:schemeClr val="tx1"/>
                </a:solidFill>
                <a:latin typeface="+mn-lt"/>
                <a:ea typeface="ＭＳ Ｐゴシック" charset="0"/>
                <a:cs typeface="+mn-cs"/>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lvl="1">
              <a:spcAft>
                <a:spcPts val="300"/>
              </a:spcAft>
            </a:pPr>
            <a:endParaRPr lang="en-US" sz="1400" b="0" i="0" dirty="0" smtClean="0"/>
          </a:p>
          <a:p>
            <a:pPr lvl="1">
              <a:spcAft>
                <a:spcPts val="300"/>
              </a:spcAft>
            </a:pPr>
            <a:endParaRPr lang="en-US" sz="1400" b="0" i="1" dirty="0" smtClean="0">
              <a:solidFill>
                <a:srgbClr val="63002F"/>
              </a:solidFill>
            </a:endParaRPr>
          </a:p>
          <a:p>
            <a:pPr marL="60325" lvl="1" indent="0">
              <a:spcAft>
                <a:spcPts val="300"/>
              </a:spcAft>
              <a:buFont typeface="Arial" pitchFamily="34" charset="0"/>
              <a:buNone/>
            </a:pPr>
            <a:endParaRPr lang="en-US" sz="1400" b="0" i="1" dirty="0" smtClean="0">
              <a:solidFill>
                <a:srgbClr val="63002F"/>
              </a:solidFill>
            </a:endParaRPr>
          </a:p>
          <a:p>
            <a:pPr marL="60325" lvl="1" indent="0">
              <a:spcAft>
                <a:spcPts val="300"/>
              </a:spcAft>
              <a:buFont typeface="Arial" pitchFamily="34" charset="0"/>
              <a:buNone/>
            </a:pPr>
            <a:endParaRPr lang="en-US" sz="1400" b="0" i="1" dirty="0" smtClean="0">
              <a:solidFill>
                <a:srgbClr val="63002F"/>
              </a:solidFill>
            </a:endParaRPr>
          </a:p>
          <a:p>
            <a:pPr lvl="1">
              <a:spcAft>
                <a:spcPts val="300"/>
              </a:spcAft>
            </a:pPr>
            <a:endParaRPr lang="en-US" sz="1400" b="0" i="1" dirty="0" smtClean="0">
              <a:solidFill>
                <a:srgbClr val="63002F"/>
              </a:solidFill>
            </a:endParaRPr>
          </a:p>
          <a:p>
            <a:pPr lvl="1">
              <a:spcAft>
                <a:spcPts val="300"/>
              </a:spcAft>
            </a:pPr>
            <a:endParaRPr lang="en-US" sz="1400" b="0" i="1" dirty="0" smtClean="0">
              <a:solidFill>
                <a:srgbClr val="63002F"/>
              </a:solidFill>
            </a:endParaRPr>
          </a:p>
          <a:p>
            <a:pPr marL="152373" indent="0">
              <a:spcAft>
                <a:spcPts val="300"/>
              </a:spcAft>
              <a:buFont typeface="Lucida Grande" pitchFamily="-84" charset="0"/>
              <a:buNone/>
            </a:pPr>
            <a:endParaRPr lang="en-US" sz="1400" b="0" i="1" dirty="0" smtClean="0">
              <a:solidFill>
                <a:srgbClr val="63002F"/>
              </a:solidFill>
            </a:endParaRPr>
          </a:p>
        </p:txBody>
      </p:sp>
      <p:pic>
        <p:nvPicPr>
          <p:cNvPr id="11" name="Picture 10"/>
          <p:cNvPicPr>
            <a:picLocks noChangeAspect="1"/>
          </p:cNvPicPr>
          <p:nvPr/>
        </p:nvPicPr>
        <p:blipFill>
          <a:blip r:embed="rId3"/>
          <a:stretch>
            <a:fillRect/>
          </a:stretch>
        </p:blipFill>
        <p:spPr>
          <a:xfrm>
            <a:off x="2141537" y="1225969"/>
            <a:ext cx="5410200" cy="5313117"/>
          </a:xfrm>
          <a:prstGeom prst="rect">
            <a:avLst/>
          </a:prstGeom>
        </p:spPr>
      </p:pic>
      <p:sp>
        <p:nvSpPr>
          <p:cNvPr id="12" name="Rectangle 11"/>
          <p:cNvSpPr/>
          <p:nvPr/>
        </p:nvSpPr>
        <p:spPr>
          <a:xfrm>
            <a:off x="2217737" y="1752600"/>
            <a:ext cx="5334000" cy="1905000"/>
          </a:xfrm>
          <a:prstGeom prst="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2217737" y="4638136"/>
            <a:ext cx="5334000" cy="1000664"/>
          </a:xfrm>
          <a:prstGeom prst="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1"/>
          <p:cNvSpPr txBox="1">
            <a:spLocks/>
          </p:cNvSpPr>
          <p:nvPr/>
        </p:nvSpPr>
        <p:spPr>
          <a:xfrm>
            <a:off x="160337" y="6179245"/>
            <a:ext cx="399191"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1" i="1" kern="1200">
                <a:solidFill>
                  <a:schemeClr val="tx1">
                    <a:tint val="75000"/>
                  </a:schemeClr>
                </a:solidFill>
                <a:latin typeface="Arial" charset="0"/>
                <a:ea typeface="+mn-ea"/>
                <a:cs typeface="+mn-cs"/>
              </a:defRPr>
            </a:lvl1pPr>
            <a:lvl2pPr marL="609493" algn="l" rtl="0" fontAlgn="base">
              <a:spcBef>
                <a:spcPct val="0"/>
              </a:spcBef>
              <a:spcAft>
                <a:spcPct val="0"/>
              </a:spcAft>
              <a:defRPr sz="1900" b="1" i="1" kern="1200">
                <a:solidFill>
                  <a:schemeClr val="tx1"/>
                </a:solidFill>
                <a:latin typeface="Arial" charset="0"/>
                <a:ea typeface="+mn-ea"/>
                <a:cs typeface="+mn-cs"/>
              </a:defRPr>
            </a:lvl2pPr>
            <a:lvl3pPr marL="1218987" algn="l" rtl="0" fontAlgn="base">
              <a:spcBef>
                <a:spcPct val="0"/>
              </a:spcBef>
              <a:spcAft>
                <a:spcPct val="0"/>
              </a:spcAft>
              <a:defRPr sz="1900" b="1" i="1" kern="1200">
                <a:solidFill>
                  <a:schemeClr val="tx1"/>
                </a:solidFill>
                <a:latin typeface="Arial" charset="0"/>
                <a:ea typeface="+mn-ea"/>
                <a:cs typeface="+mn-cs"/>
              </a:defRPr>
            </a:lvl3pPr>
            <a:lvl4pPr marL="1828480" algn="l" rtl="0" fontAlgn="base">
              <a:spcBef>
                <a:spcPct val="0"/>
              </a:spcBef>
              <a:spcAft>
                <a:spcPct val="0"/>
              </a:spcAft>
              <a:defRPr sz="1900" b="1" i="1" kern="1200">
                <a:solidFill>
                  <a:schemeClr val="tx1"/>
                </a:solidFill>
                <a:latin typeface="Arial" charset="0"/>
                <a:ea typeface="+mn-ea"/>
                <a:cs typeface="+mn-cs"/>
              </a:defRPr>
            </a:lvl4pPr>
            <a:lvl5pPr marL="2437973" algn="l" rtl="0" fontAlgn="base">
              <a:spcBef>
                <a:spcPct val="0"/>
              </a:spcBef>
              <a:spcAft>
                <a:spcPct val="0"/>
              </a:spcAft>
              <a:defRPr sz="1900" b="1" i="1" kern="1200">
                <a:solidFill>
                  <a:schemeClr val="tx1"/>
                </a:solidFill>
                <a:latin typeface="Arial" charset="0"/>
                <a:ea typeface="+mn-ea"/>
                <a:cs typeface="+mn-cs"/>
              </a:defRPr>
            </a:lvl5pPr>
            <a:lvl6pPr marL="3047467" algn="l" defTabSz="1218987" rtl="0" eaLnBrk="1" latinLnBrk="0" hangingPunct="1">
              <a:defRPr sz="1900" b="1" i="1" kern="1200">
                <a:solidFill>
                  <a:schemeClr val="tx1"/>
                </a:solidFill>
                <a:latin typeface="Arial" charset="0"/>
                <a:ea typeface="+mn-ea"/>
                <a:cs typeface="+mn-cs"/>
              </a:defRPr>
            </a:lvl6pPr>
            <a:lvl7pPr marL="3656960" algn="l" defTabSz="1218987" rtl="0" eaLnBrk="1" latinLnBrk="0" hangingPunct="1">
              <a:defRPr sz="1900" b="1" i="1" kern="1200">
                <a:solidFill>
                  <a:schemeClr val="tx1"/>
                </a:solidFill>
                <a:latin typeface="Arial" charset="0"/>
                <a:ea typeface="+mn-ea"/>
                <a:cs typeface="+mn-cs"/>
              </a:defRPr>
            </a:lvl7pPr>
            <a:lvl8pPr marL="4266453" algn="l" defTabSz="1218987" rtl="0" eaLnBrk="1" latinLnBrk="0" hangingPunct="1">
              <a:defRPr sz="1900" b="1" i="1" kern="1200">
                <a:solidFill>
                  <a:schemeClr val="tx1"/>
                </a:solidFill>
                <a:latin typeface="Arial" charset="0"/>
                <a:ea typeface="+mn-ea"/>
                <a:cs typeface="+mn-cs"/>
              </a:defRPr>
            </a:lvl8pPr>
            <a:lvl9pPr marL="4875947" algn="l" defTabSz="1218987" rtl="0" eaLnBrk="1" latinLnBrk="0" hangingPunct="1">
              <a:defRPr sz="1900" b="1" i="1" kern="1200">
                <a:solidFill>
                  <a:schemeClr val="tx1"/>
                </a:solidFill>
                <a:latin typeface="Arial" charset="0"/>
                <a:ea typeface="+mn-ea"/>
                <a:cs typeface="+mn-cs"/>
              </a:defRPr>
            </a:lvl9pPr>
          </a:lstStyle>
          <a:p>
            <a:fld id="{A027653F-A942-4F85-9041-AB37AFC50FFD}" type="slidenum">
              <a:rPr lang="en-US" smtClean="0"/>
              <a:pPr/>
              <a:t>39</a:t>
            </a:fld>
            <a:endParaRPr lang="en-US" dirty="0"/>
          </a:p>
        </p:txBody>
      </p:sp>
    </p:spTree>
    <p:extLst>
      <p:ext uri="{BB962C8B-B14F-4D97-AF65-F5344CB8AC3E}">
        <p14:creationId xmlns:p14="http://schemas.microsoft.com/office/powerpoint/2010/main" val="14956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0937" y="1524000"/>
            <a:ext cx="9469581" cy="4244979"/>
          </a:xfrm>
        </p:spPr>
        <p:txBody>
          <a:bodyPr/>
          <a:lstStyle/>
          <a:p>
            <a:pPr marL="152373" indent="0">
              <a:buNone/>
            </a:pPr>
            <a:endParaRPr lang="en-US" dirty="0"/>
          </a:p>
          <a:p>
            <a:pPr marL="152373" indent="0">
              <a:buNone/>
            </a:pPr>
            <a:r>
              <a:rPr lang="en-US" dirty="0" smtClean="0"/>
              <a:t>Basic formula for the collective net pension liability for a pension fund:</a:t>
            </a:r>
          </a:p>
          <a:p>
            <a:pPr marL="152373" indent="0">
              <a:buNone/>
            </a:pPr>
            <a:endParaRPr lang="en-US" dirty="0"/>
          </a:p>
          <a:p>
            <a:pPr marL="152373" indent="0">
              <a:buNone/>
            </a:pPr>
            <a:r>
              <a:rPr lang="en-US" dirty="0" smtClean="0"/>
              <a:t>	</a:t>
            </a:r>
            <a:r>
              <a:rPr lang="en-US" i="1" dirty="0" smtClean="0"/>
              <a:t>total pension liability - fiduciary net position = net pension liability</a:t>
            </a:r>
          </a:p>
          <a:p>
            <a:pPr marL="152373" indent="0">
              <a:buNone/>
            </a:pPr>
            <a:endParaRPr lang="en-US" dirty="0"/>
          </a:p>
          <a:p>
            <a:pPr marL="152373" indent="0">
              <a:buNone/>
            </a:pPr>
            <a:r>
              <a:rPr lang="en-US" dirty="0" smtClean="0"/>
              <a:t>Total pension liability is:</a:t>
            </a:r>
          </a:p>
          <a:p>
            <a:pPr marL="152373" indent="0">
              <a:buNone/>
            </a:pPr>
            <a:endParaRPr lang="en-US" dirty="0"/>
          </a:p>
          <a:p>
            <a:pPr marL="152373" indent="0">
              <a:buNone/>
            </a:pPr>
            <a:r>
              <a:rPr lang="en-US" dirty="0" smtClean="0"/>
              <a:t>	determined by an actuarial firm</a:t>
            </a:r>
          </a:p>
          <a:p>
            <a:pPr marL="152373" indent="0">
              <a:buNone/>
            </a:pPr>
            <a:endParaRPr lang="en-US" dirty="0"/>
          </a:p>
          <a:p>
            <a:pPr marL="152373" indent="0">
              <a:buNone/>
            </a:pPr>
            <a:r>
              <a:rPr lang="en-US" dirty="0" smtClean="0"/>
              <a:t>	the PV of future benefit payments</a:t>
            </a:r>
          </a:p>
          <a:p>
            <a:pPr marL="152373" indent="0">
              <a:buNone/>
            </a:pPr>
            <a:endParaRPr lang="en-US" dirty="0"/>
          </a:p>
          <a:p>
            <a:pPr marL="152373" indent="0">
              <a:buNone/>
            </a:pPr>
            <a:r>
              <a:rPr lang="en-US" dirty="0" smtClean="0"/>
              <a:t>	based on economic and demographic assumptions</a:t>
            </a:r>
          </a:p>
          <a:p>
            <a:pPr marL="152373" indent="0">
              <a:buNone/>
            </a:pPr>
            <a:endParaRPr lang="en-US" dirty="0"/>
          </a:p>
          <a:p>
            <a:pPr marL="152373" indent="0">
              <a:buNone/>
            </a:pPr>
            <a:endParaRPr lang="en-US" dirty="0" smtClean="0"/>
          </a:p>
          <a:p>
            <a:pPr marL="152373" indent="0">
              <a:buNone/>
            </a:pPr>
            <a:endParaRPr lang="en-US" dirty="0"/>
          </a:p>
          <a:p>
            <a:pPr marL="152373" indent="0">
              <a:buNone/>
            </a:pPr>
            <a:endParaRPr lang="en-US" dirty="0"/>
          </a:p>
        </p:txBody>
      </p:sp>
      <p:sp>
        <p:nvSpPr>
          <p:cNvPr id="4" name="Title 1"/>
          <p:cNvSpPr>
            <a:spLocks noGrp="1"/>
          </p:cNvSpPr>
          <p:nvPr>
            <p:ph type="title"/>
          </p:nvPr>
        </p:nvSpPr>
        <p:spPr>
          <a:xfrm>
            <a:off x="559528" y="298453"/>
            <a:ext cx="11648347" cy="358775"/>
          </a:xfrm>
        </p:spPr>
        <p:txBody>
          <a:bodyPr/>
          <a:lstStyle/>
          <a:p>
            <a:pPr marL="152373" indent="0">
              <a:buNone/>
            </a:pPr>
            <a:r>
              <a:rPr lang="en-US" sz="2800" dirty="0"/>
              <a:t>Overview of the calculation of the collective net pension liability</a:t>
            </a:r>
          </a:p>
        </p:txBody>
      </p:sp>
      <p:sp>
        <p:nvSpPr>
          <p:cNvPr id="6" name="Slide Number Placeholder 1"/>
          <p:cNvSpPr txBox="1">
            <a:spLocks/>
          </p:cNvSpPr>
          <p:nvPr/>
        </p:nvSpPr>
        <p:spPr>
          <a:xfrm>
            <a:off x="160337" y="6179245"/>
            <a:ext cx="399191"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1" i="1" kern="1200">
                <a:solidFill>
                  <a:schemeClr val="tx1">
                    <a:tint val="75000"/>
                  </a:schemeClr>
                </a:solidFill>
                <a:latin typeface="Arial" charset="0"/>
                <a:ea typeface="+mn-ea"/>
                <a:cs typeface="+mn-cs"/>
              </a:defRPr>
            </a:lvl1pPr>
            <a:lvl2pPr marL="609493" algn="l" rtl="0" fontAlgn="base">
              <a:spcBef>
                <a:spcPct val="0"/>
              </a:spcBef>
              <a:spcAft>
                <a:spcPct val="0"/>
              </a:spcAft>
              <a:defRPr sz="1900" b="1" i="1" kern="1200">
                <a:solidFill>
                  <a:schemeClr val="tx1"/>
                </a:solidFill>
                <a:latin typeface="Arial" charset="0"/>
                <a:ea typeface="+mn-ea"/>
                <a:cs typeface="+mn-cs"/>
              </a:defRPr>
            </a:lvl2pPr>
            <a:lvl3pPr marL="1218987" algn="l" rtl="0" fontAlgn="base">
              <a:spcBef>
                <a:spcPct val="0"/>
              </a:spcBef>
              <a:spcAft>
                <a:spcPct val="0"/>
              </a:spcAft>
              <a:defRPr sz="1900" b="1" i="1" kern="1200">
                <a:solidFill>
                  <a:schemeClr val="tx1"/>
                </a:solidFill>
                <a:latin typeface="Arial" charset="0"/>
                <a:ea typeface="+mn-ea"/>
                <a:cs typeface="+mn-cs"/>
              </a:defRPr>
            </a:lvl3pPr>
            <a:lvl4pPr marL="1828480" algn="l" rtl="0" fontAlgn="base">
              <a:spcBef>
                <a:spcPct val="0"/>
              </a:spcBef>
              <a:spcAft>
                <a:spcPct val="0"/>
              </a:spcAft>
              <a:defRPr sz="1900" b="1" i="1" kern="1200">
                <a:solidFill>
                  <a:schemeClr val="tx1"/>
                </a:solidFill>
                <a:latin typeface="Arial" charset="0"/>
                <a:ea typeface="+mn-ea"/>
                <a:cs typeface="+mn-cs"/>
              </a:defRPr>
            </a:lvl4pPr>
            <a:lvl5pPr marL="2437973" algn="l" rtl="0" fontAlgn="base">
              <a:spcBef>
                <a:spcPct val="0"/>
              </a:spcBef>
              <a:spcAft>
                <a:spcPct val="0"/>
              </a:spcAft>
              <a:defRPr sz="1900" b="1" i="1" kern="1200">
                <a:solidFill>
                  <a:schemeClr val="tx1"/>
                </a:solidFill>
                <a:latin typeface="Arial" charset="0"/>
                <a:ea typeface="+mn-ea"/>
                <a:cs typeface="+mn-cs"/>
              </a:defRPr>
            </a:lvl5pPr>
            <a:lvl6pPr marL="3047467" algn="l" defTabSz="1218987" rtl="0" eaLnBrk="1" latinLnBrk="0" hangingPunct="1">
              <a:defRPr sz="1900" b="1" i="1" kern="1200">
                <a:solidFill>
                  <a:schemeClr val="tx1"/>
                </a:solidFill>
                <a:latin typeface="Arial" charset="0"/>
                <a:ea typeface="+mn-ea"/>
                <a:cs typeface="+mn-cs"/>
              </a:defRPr>
            </a:lvl6pPr>
            <a:lvl7pPr marL="3656960" algn="l" defTabSz="1218987" rtl="0" eaLnBrk="1" latinLnBrk="0" hangingPunct="1">
              <a:defRPr sz="1900" b="1" i="1" kern="1200">
                <a:solidFill>
                  <a:schemeClr val="tx1"/>
                </a:solidFill>
                <a:latin typeface="Arial" charset="0"/>
                <a:ea typeface="+mn-ea"/>
                <a:cs typeface="+mn-cs"/>
              </a:defRPr>
            </a:lvl7pPr>
            <a:lvl8pPr marL="4266453" algn="l" defTabSz="1218987" rtl="0" eaLnBrk="1" latinLnBrk="0" hangingPunct="1">
              <a:defRPr sz="1900" b="1" i="1" kern="1200">
                <a:solidFill>
                  <a:schemeClr val="tx1"/>
                </a:solidFill>
                <a:latin typeface="Arial" charset="0"/>
                <a:ea typeface="+mn-ea"/>
                <a:cs typeface="+mn-cs"/>
              </a:defRPr>
            </a:lvl8pPr>
            <a:lvl9pPr marL="4875947" algn="l" defTabSz="1218987" rtl="0" eaLnBrk="1" latinLnBrk="0" hangingPunct="1">
              <a:defRPr sz="1900" b="1" i="1" kern="1200">
                <a:solidFill>
                  <a:schemeClr val="tx1"/>
                </a:solidFill>
                <a:latin typeface="Arial" charset="0"/>
                <a:ea typeface="+mn-ea"/>
                <a:cs typeface="+mn-cs"/>
              </a:defRPr>
            </a:lvl9pPr>
          </a:lstStyle>
          <a:p>
            <a:fld id="{A027653F-A942-4F85-9041-AB37AFC50FFD}" type="slidenum">
              <a:rPr lang="en-US" smtClean="0"/>
              <a:pPr/>
              <a:t>4</a:t>
            </a:fld>
            <a:endParaRPr lang="en-US" dirty="0"/>
          </a:p>
        </p:txBody>
      </p:sp>
    </p:spTree>
    <p:extLst>
      <p:ext uri="{BB962C8B-B14F-4D97-AF65-F5344CB8AC3E}">
        <p14:creationId xmlns:p14="http://schemas.microsoft.com/office/powerpoint/2010/main" val="8627215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528" y="76200"/>
            <a:ext cx="10954609" cy="990599"/>
          </a:xfrm>
        </p:spPr>
        <p:txBody>
          <a:bodyPr/>
          <a:lstStyle/>
          <a:p>
            <a:r>
              <a:rPr lang="en-US" sz="2800" dirty="0" smtClean="0"/>
              <a:t>Sample journal entries for GASB 68 net pension liability</a:t>
            </a:r>
            <a:endParaRPr lang="en-US" sz="2800" dirty="0"/>
          </a:p>
        </p:txBody>
      </p:sp>
      <p:sp>
        <p:nvSpPr>
          <p:cNvPr id="5" name="Slide Number Placeholder 1"/>
          <p:cNvSpPr txBox="1">
            <a:spLocks/>
          </p:cNvSpPr>
          <p:nvPr/>
        </p:nvSpPr>
        <p:spPr>
          <a:xfrm>
            <a:off x="160337" y="6179245"/>
            <a:ext cx="399191"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1" i="1" kern="1200">
                <a:solidFill>
                  <a:schemeClr val="tx1">
                    <a:tint val="75000"/>
                  </a:schemeClr>
                </a:solidFill>
                <a:latin typeface="Arial" charset="0"/>
                <a:ea typeface="+mn-ea"/>
                <a:cs typeface="+mn-cs"/>
              </a:defRPr>
            </a:lvl1pPr>
            <a:lvl2pPr marL="609493" algn="l" rtl="0" fontAlgn="base">
              <a:spcBef>
                <a:spcPct val="0"/>
              </a:spcBef>
              <a:spcAft>
                <a:spcPct val="0"/>
              </a:spcAft>
              <a:defRPr sz="1900" b="1" i="1" kern="1200">
                <a:solidFill>
                  <a:schemeClr val="tx1"/>
                </a:solidFill>
                <a:latin typeface="Arial" charset="0"/>
                <a:ea typeface="+mn-ea"/>
                <a:cs typeface="+mn-cs"/>
              </a:defRPr>
            </a:lvl2pPr>
            <a:lvl3pPr marL="1218987" algn="l" rtl="0" fontAlgn="base">
              <a:spcBef>
                <a:spcPct val="0"/>
              </a:spcBef>
              <a:spcAft>
                <a:spcPct val="0"/>
              </a:spcAft>
              <a:defRPr sz="1900" b="1" i="1" kern="1200">
                <a:solidFill>
                  <a:schemeClr val="tx1"/>
                </a:solidFill>
                <a:latin typeface="Arial" charset="0"/>
                <a:ea typeface="+mn-ea"/>
                <a:cs typeface="+mn-cs"/>
              </a:defRPr>
            </a:lvl3pPr>
            <a:lvl4pPr marL="1828480" algn="l" rtl="0" fontAlgn="base">
              <a:spcBef>
                <a:spcPct val="0"/>
              </a:spcBef>
              <a:spcAft>
                <a:spcPct val="0"/>
              </a:spcAft>
              <a:defRPr sz="1900" b="1" i="1" kern="1200">
                <a:solidFill>
                  <a:schemeClr val="tx1"/>
                </a:solidFill>
                <a:latin typeface="Arial" charset="0"/>
                <a:ea typeface="+mn-ea"/>
                <a:cs typeface="+mn-cs"/>
              </a:defRPr>
            </a:lvl4pPr>
            <a:lvl5pPr marL="2437973" algn="l" rtl="0" fontAlgn="base">
              <a:spcBef>
                <a:spcPct val="0"/>
              </a:spcBef>
              <a:spcAft>
                <a:spcPct val="0"/>
              </a:spcAft>
              <a:defRPr sz="1900" b="1" i="1" kern="1200">
                <a:solidFill>
                  <a:schemeClr val="tx1"/>
                </a:solidFill>
                <a:latin typeface="Arial" charset="0"/>
                <a:ea typeface="+mn-ea"/>
                <a:cs typeface="+mn-cs"/>
              </a:defRPr>
            </a:lvl5pPr>
            <a:lvl6pPr marL="3047467" algn="l" defTabSz="1218987" rtl="0" eaLnBrk="1" latinLnBrk="0" hangingPunct="1">
              <a:defRPr sz="1900" b="1" i="1" kern="1200">
                <a:solidFill>
                  <a:schemeClr val="tx1"/>
                </a:solidFill>
                <a:latin typeface="Arial" charset="0"/>
                <a:ea typeface="+mn-ea"/>
                <a:cs typeface="+mn-cs"/>
              </a:defRPr>
            </a:lvl6pPr>
            <a:lvl7pPr marL="3656960" algn="l" defTabSz="1218987" rtl="0" eaLnBrk="1" latinLnBrk="0" hangingPunct="1">
              <a:defRPr sz="1900" b="1" i="1" kern="1200">
                <a:solidFill>
                  <a:schemeClr val="tx1"/>
                </a:solidFill>
                <a:latin typeface="Arial" charset="0"/>
                <a:ea typeface="+mn-ea"/>
                <a:cs typeface="+mn-cs"/>
              </a:defRPr>
            </a:lvl7pPr>
            <a:lvl8pPr marL="4266453" algn="l" defTabSz="1218987" rtl="0" eaLnBrk="1" latinLnBrk="0" hangingPunct="1">
              <a:defRPr sz="1900" b="1" i="1" kern="1200">
                <a:solidFill>
                  <a:schemeClr val="tx1"/>
                </a:solidFill>
                <a:latin typeface="Arial" charset="0"/>
                <a:ea typeface="+mn-ea"/>
                <a:cs typeface="+mn-cs"/>
              </a:defRPr>
            </a:lvl8pPr>
            <a:lvl9pPr marL="4875947" algn="l" defTabSz="1218987" rtl="0" eaLnBrk="1" latinLnBrk="0" hangingPunct="1">
              <a:defRPr sz="1900" b="1" i="1" kern="1200">
                <a:solidFill>
                  <a:schemeClr val="tx1"/>
                </a:solidFill>
                <a:latin typeface="Arial" charset="0"/>
                <a:ea typeface="+mn-ea"/>
                <a:cs typeface="+mn-cs"/>
              </a:defRPr>
            </a:lvl9pPr>
          </a:lstStyle>
          <a:p>
            <a:fld id="{A027653F-A942-4F85-9041-AB37AFC50FFD}" type="slidenum">
              <a:rPr lang="en-US" smtClean="0"/>
              <a:pPr/>
              <a:t>40</a:t>
            </a:fld>
            <a:endParaRPr lang="en-US" dirty="0"/>
          </a:p>
        </p:txBody>
      </p:sp>
      <p:pic>
        <p:nvPicPr>
          <p:cNvPr id="3" name="Picture 2"/>
          <p:cNvPicPr>
            <a:picLocks noChangeAspect="1"/>
          </p:cNvPicPr>
          <p:nvPr/>
        </p:nvPicPr>
        <p:blipFill>
          <a:blip r:embed="rId3"/>
          <a:stretch>
            <a:fillRect/>
          </a:stretch>
        </p:blipFill>
        <p:spPr>
          <a:xfrm>
            <a:off x="378029" y="1524000"/>
            <a:ext cx="11542861" cy="4579045"/>
          </a:xfrm>
          <a:prstGeom prst="rect">
            <a:avLst/>
          </a:prstGeom>
        </p:spPr>
      </p:pic>
    </p:spTree>
    <p:extLst>
      <p:ext uri="{BB962C8B-B14F-4D97-AF65-F5344CB8AC3E}">
        <p14:creationId xmlns:p14="http://schemas.microsoft.com/office/powerpoint/2010/main" val="13530471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965" y="76200"/>
            <a:ext cx="12020910" cy="990599"/>
          </a:xfrm>
        </p:spPr>
        <p:txBody>
          <a:bodyPr/>
          <a:lstStyle/>
          <a:p>
            <a:r>
              <a:rPr lang="en-US" sz="2800" dirty="0" smtClean="0"/>
              <a:t>Sample journal entries for GASB 68 deferred outflows of resources</a:t>
            </a:r>
            <a:endParaRPr lang="en-US" sz="2800" dirty="0"/>
          </a:p>
        </p:txBody>
      </p:sp>
      <p:sp>
        <p:nvSpPr>
          <p:cNvPr id="4" name="Slide Number Placeholder 1"/>
          <p:cNvSpPr txBox="1">
            <a:spLocks/>
          </p:cNvSpPr>
          <p:nvPr/>
        </p:nvSpPr>
        <p:spPr>
          <a:xfrm>
            <a:off x="160337" y="6179245"/>
            <a:ext cx="399191"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1" i="1" kern="1200">
                <a:solidFill>
                  <a:schemeClr val="tx1">
                    <a:tint val="75000"/>
                  </a:schemeClr>
                </a:solidFill>
                <a:latin typeface="Arial" charset="0"/>
                <a:ea typeface="+mn-ea"/>
                <a:cs typeface="+mn-cs"/>
              </a:defRPr>
            </a:lvl1pPr>
            <a:lvl2pPr marL="609493" algn="l" rtl="0" fontAlgn="base">
              <a:spcBef>
                <a:spcPct val="0"/>
              </a:spcBef>
              <a:spcAft>
                <a:spcPct val="0"/>
              </a:spcAft>
              <a:defRPr sz="1900" b="1" i="1" kern="1200">
                <a:solidFill>
                  <a:schemeClr val="tx1"/>
                </a:solidFill>
                <a:latin typeface="Arial" charset="0"/>
                <a:ea typeface="+mn-ea"/>
                <a:cs typeface="+mn-cs"/>
              </a:defRPr>
            </a:lvl2pPr>
            <a:lvl3pPr marL="1218987" algn="l" rtl="0" fontAlgn="base">
              <a:spcBef>
                <a:spcPct val="0"/>
              </a:spcBef>
              <a:spcAft>
                <a:spcPct val="0"/>
              </a:spcAft>
              <a:defRPr sz="1900" b="1" i="1" kern="1200">
                <a:solidFill>
                  <a:schemeClr val="tx1"/>
                </a:solidFill>
                <a:latin typeface="Arial" charset="0"/>
                <a:ea typeface="+mn-ea"/>
                <a:cs typeface="+mn-cs"/>
              </a:defRPr>
            </a:lvl3pPr>
            <a:lvl4pPr marL="1828480" algn="l" rtl="0" fontAlgn="base">
              <a:spcBef>
                <a:spcPct val="0"/>
              </a:spcBef>
              <a:spcAft>
                <a:spcPct val="0"/>
              </a:spcAft>
              <a:defRPr sz="1900" b="1" i="1" kern="1200">
                <a:solidFill>
                  <a:schemeClr val="tx1"/>
                </a:solidFill>
                <a:latin typeface="Arial" charset="0"/>
                <a:ea typeface="+mn-ea"/>
                <a:cs typeface="+mn-cs"/>
              </a:defRPr>
            </a:lvl4pPr>
            <a:lvl5pPr marL="2437973" algn="l" rtl="0" fontAlgn="base">
              <a:spcBef>
                <a:spcPct val="0"/>
              </a:spcBef>
              <a:spcAft>
                <a:spcPct val="0"/>
              </a:spcAft>
              <a:defRPr sz="1900" b="1" i="1" kern="1200">
                <a:solidFill>
                  <a:schemeClr val="tx1"/>
                </a:solidFill>
                <a:latin typeface="Arial" charset="0"/>
                <a:ea typeface="+mn-ea"/>
                <a:cs typeface="+mn-cs"/>
              </a:defRPr>
            </a:lvl5pPr>
            <a:lvl6pPr marL="3047467" algn="l" defTabSz="1218987" rtl="0" eaLnBrk="1" latinLnBrk="0" hangingPunct="1">
              <a:defRPr sz="1900" b="1" i="1" kern="1200">
                <a:solidFill>
                  <a:schemeClr val="tx1"/>
                </a:solidFill>
                <a:latin typeface="Arial" charset="0"/>
                <a:ea typeface="+mn-ea"/>
                <a:cs typeface="+mn-cs"/>
              </a:defRPr>
            </a:lvl6pPr>
            <a:lvl7pPr marL="3656960" algn="l" defTabSz="1218987" rtl="0" eaLnBrk="1" latinLnBrk="0" hangingPunct="1">
              <a:defRPr sz="1900" b="1" i="1" kern="1200">
                <a:solidFill>
                  <a:schemeClr val="tx1"/>
                </a:solidFill>
                <a:latin typeface="Arial" charset="0"/>
                <a:ea typeface="+mn-ea"/>
                <a:cs typeface="+mn-cs"/>
              </a:defRPr>
            </a:lvl7pPr>
            <a:lvl8pPr marL="4266453" algn="l" defTabSz="1218987" rtl="0" eaLnBrk="1" latinLnBrk="0" hangingPunct="1">
              <a:defRPr sz="1900" b="1" i="1" kern="1200">
                <a:solidFill>
                  <a:schemeClr val="tx1"/>
                </a:solidFill>
                <a:latin typeface="Arial" charset="0"/>
                <a:ea typeface="+mn-ea"/>
                <a:cs typeface="+mn-cs"/>
              </a:defRPr>
            </a:lvl8pPr>
            <a:lvl9pPr marL="4875947" algn="l" defTabSz="1218987" rtl="0" eaLnBrk="1" latinLnBrk="0" hangingPunct="1">
              <a:defRPr sz="1900" b="1" i="1" kern="1200">
                <a:solidFill>
                  <a:schemeClr val="tx1"/>
                </a:solidFill>
                <a:latin typeface="Arial" charset="0"/>
                <a:ea typeface="+mn-ea"/>
                <a:cs typeface="+mn-cs"/>
              </a:defRPr>
            </a:lvl9pPr>
          </a:lstStyle>
          <a:p>
            <a:fld id="{A027653F-A942-4F85-9041-AB37AFC50FFD}" type="slidenum">
              <a:rPr lang="en-US" smtClean="0"/>
              <a:pPr/>
              <a:t>41</a:t>
            </a:fld>
            <a:endParaRPr lang="en-US" dirty="0"/>
          </a:p>
        </p:txBody>
      </p:sp>
      <p:pic>
        <p:nvPicPr>
          <p:cNvPr id="6" name="Picture 5"/>
          <p:cNvPicPr>
            <a:picLocks noChangeAspect="1"/>
          </p:cNvPicPr>
          <p:nvPr/>
        </p:nvPicPr>
        <p:blipFill>
          <a:blip r:embed="rId3"/>
          <a:stretch>
            <a:fillRect/>
          </a:stretch>
        </p:blipFill>
        <p:spPr>
          <a:xfrm>
            <a:off x="328958" y="1943409"/>
            <a:ext cx="11591067" cy="3362467"/>
          </a:xfrm>
          <a:prstGeom prst="rect">
            <a:avLst/>
          </a:prstGeom>
        </p:spPr>
      </p:pic>
    </p:spTree>
    <p:extLst>
      <p:ext uri="{BB962C8B-B14F-4D97-AF65-F5344CB8AC3E}">
        <p14:creationId xmlns:p14="http://schemas.microsoft.com/office/powerpoint/2010/main" val="24891979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737" y="298453"/>
            <a:ext cx="11506199" cy="463547"/>
          </a:xfrm>
        </p:spPr>
        <p:txBody>
          <a:bodyPr/>
          <a:lstStyle/>
          <a:p>
            <a:r>
              <a:rPr lang="en-US" sz="2800" dirty="0" smtClean="0"/>
              <a:t>Sample journal entries for GASB 68 deferred inflows of resources</a:t>
            </a:r>
            <a:endParaRPr lang="en-US" sz="2800" dirty="0"/>
          </a:p>
        </p:txBody>
      </p:sp>
      <p:sp>
        <p:nvSpPr>
          <p:cNvPr id="4" name="Slide Number Placeholder 1"/>
          <p:cNvSpPr txBox="1">
            <a:spLocks/>
          </p:cNvSpPr>
          <p:nvPr/>
        </p:nvSpPr>
        <p:spPr>
          <a:xfrm>
            <a:off x="160337" y="6179245"/>
            <a:ext cx="399191"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1" i="1" kern="1200">
                <a:solidFill>
                  <a:schemeClr val="tx1">
                    <a:tint val="75000"/>
                  </a:schemeClr>
                </a:solidFill>
                <a:latin typeface="Arial" charset="0"/>
                <a:ea typeface="+mn-ea"/>
                <a:cs typeface="+mn-cs"/>
              </a:defRPr>
            </a:lvl1pPr>
            <a:lvl2pPr marL="609493" algn="l" rtl="0" fontAlgn="base">
              <a:spcBef>
                <a:spcPct val="0"/>
              </a:spcBef>
              <a:spcAft>
                <a:spcPct val="0"/>
              </a:spcAft>
              <a:defRPr sz="1900" b="1" i="1" kern="1200">
                <a:solidFill>
                  <a:schemeClr val="tx1"/>
                </a:solidFill>
                <a:latin typeface="Arial" charset="0"/>
                <a:ea typeface="+mn-ea"/>
                <a:cs typeface="+mn-cs"/>
              </a:defRPr>
            </a:lvl2pPr>
            <a:lvl3pPr marL="1218987" algn="l" rtl="0" fontAlgn="base">
              <a:spcBef>
                <a:spcPct val="0"/>
              </a:spcBef>
              <a:spcAft>
                <a:spcPct val="0"/>
              </a:spcAft>
              <a:defRPr sz="1900" b="1" i="1" kern="1200">
                <a:solidFill>
                  <a:schemeClr val="tx1"/>
                </a:solidFill>
                <a:latin typeface="Arial" charset="0"/>
                <a:ea typeface="+mn-ea"/>
                <a:cs typeface="+mn-cs"/>
              </a:defRPr>
            </a:lvl3pPr>
            <a:lvl4pPr marL="1828480" algn="l" rtl="0" fontAlgn="base">
              <a:spcBef>
                <a:spcPct val="0"/>
              </a:spcBef>
              <a:spcAft>
                <a:spcPct val="0"/>
              </a:spcAft>
              <a:defRPr sz="1900" b="1" i="1" kern="1200">
                <a:solidFill>
                  <a:schemeClr val="tx1"/>
                </a:solidFill>
                <a:latin typeface="Arial" charset="0"/>
                <a:ea typeface="+mn-ea"/>
                <a:cs typeface="+mn-cs"/>
              </a:defRPr>
            </a:lvl4pPr>
            <a:lvl5pPr marL="2437973" algn="l" rtl="0" fontAlgn="base">
              <a:spcBef>
                <a:spcPct val="0"/>
              </a:spcBef>
              <a:spcAft>
                <a:spcPct val="0"/>
              </a:spcAft>
              <a:defRPr sz="1900" b="1" i="1" kern="1200">
                <a:solidFill>
                  <a:schemeClr val="tx1"/>
                </a:solidFill>
                <a:latin typeface="Arial" charset="0"/>
                <a:ea typeface="+mn-ea"/>
                <a:cs typeface="+mn-cs"/>
              </a:defRPr>
            </a:lvl5pPr>
            <a:lvl6pPr marL="3047467" algn="l" defTabSz="1218987" rtl="0" eaLnBrk="1" latinLnBrk="0" hangingPunct="1">
              <a:defRPr sz="1900" b="1" i="1" kern="1200">
                <a:solidFill>
                  <a:schemeClr val="tx1"/>
                </a:solidFill>
                <a:latin typeface="Arial" charset="0"/>
                <a:ea typeface="+mn-ea"/>
                <a:cs typeface="+mn-cs"/>
              </a:defRPr>
            </a:lvl6pPr>
            <a:lvl7pPr marL="3656960" algn="l" defTabSz="1218987" rtl="0" eaLnBrk="1" latinLnBrk="0" hangingPunct="1">
              <a:defRPr sz="1900" b="1" i="1" kern="1200">
                <a:solidFill>
                  <a:schemeClr val="tx1"/>
                </a:solidFill>
                <a:latin typeface="Arial" charset="0"/>
                <a:ea typeface="+mn-ea"/>
                <a:cs typeface="+mn-cs"/>
              </a:defRPr>
            </a:lvl7pPr>
            <a:lvl8pPr marL="4266453" algn="l" defTabSz="1218987" rtl="0" eaLnBrk="1" latinLnBrk="0" hangingPunct="1">
              <a:defRPr sz="1900" b="1" i="1" kern="1200">
                <a:solidFill>
                  <a:schemeClr val="tx1"/>
                </a:solidFill>
                <a:latin typeface="Arial" charset="0"/>
                <a:ea typeface="+mn-ea"/>
                <a:cs typeface="+mn-cs"/>
              </a:defRPr>
            </a:lvl8pPr>
            <a:lvl9pPr marL="4875947" algn="l" defTabSz="1218987" rtl="0" eaLnBrk="1" latinLnBrk="0" hangingPunct="1">
              <a:defRPr sz="1900" b="1" i="1" kern="1200">
                <a:solidFill>
                  <a:schemeClr val="tx1"/>
                </a:solidFill>
                <a:latin typeface="Arial" charset="0"/>
                <a:ea typeface="+mn-ea"/>
                <a:cs typeface="+mn-cs"/>
              </a:defRPr>
            </a:lvl9pPr>
          </a:lstStyle>
          <a:p>
            <a:fld id="{A027653F-A942-4F85-9041-AB37AFC50FFD}" type="slidenum">
              <a:rPr lang="en-US" smtClean="0"/>
              <a:pPr/>
              <a:t>42</a:t>
            </a:fld>
            <a:endParaRPr lang="en-US" dirty="0"/>
          </a:p>
        </p:txBody>
      </p:sp>
      <p:pic>
        <p:nvPicPr>
          <p:cNvPr id="3" name="Picture 2"/>
          <p:cNvPicPr>
            <a:picLocks noChangeAspect="1"/>
          </p:cNvPicPr>
          <p:nvPr/>
        </p:nvPicPr>
        <p:blipFill>
          <a:blip r:embed="rId3"/>
          <a:stretch>
            <a:fillRect/>
          </a:stretch>
        </p:blipFill>
        <p:spPr>
          <a:xfrm>
            <a:off x="328048" y="2209800"/>
            <a:ext cx="11758782" cy="2362200"/>
          </a:xfrm>
          <a:prstGeom prst="rect">
            <a:avLst/>
          </a:prstGeom>
        </p:spPr>
      </p:pic>
    </p:spTree>
    <p:extLst>
      <p:ext uri="{BB962C8B-B14F-4D97-AF65-F5344CB8AC3E}">
        <p14:creationId xmlns:p14="http://schemas.microsoft.com/office/powerpoint/2010/main" val="37631677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537" y="298453"/>
            <a:ext cx="11725456" cy="463547"/>
          </a:xfrm>
        </p:spPr>
        <p:txBody>
          <a:bodyPr/>
          <a:lstStyle/>
          <a:p>
            <a:r>
              <a:rPr lang="en-US" sz="2800" dirty="0" smtClean="0"/>
              <a:t>Sample journal entries for GASB 68 pension expense</a:t>
            </a:r>
            <a:endParaRPr lang="en-US" sz="2800" dirty="0"/>
          </a:p>
        </p:txBody>
      </p:sp>
      <p:sp>
        <p:nvSpPr>
          <p:cNvPr id="4" name="Slide Number Placeholder 1"/>
          <p:cNvSpPr txBox="1">
            <a:spLocks/>
          </p:cNvSpPr>
          <p:nvPr/>
        </p:nvSpPr>
        <p:spPr>
          <a:xfrm>
            <a:off x="160337" y="6179245"/>
            <a:ext cx="399191"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1" i="1" kern="1200">
                <a:solidFill>
                  <a:schemeClr val="tx1">
                    <a:tint val="75000"/>
                  </a:schemeClr>
                </a:solidFill>
                <a:latin typeface="Arial" charset="0"/>
                <a:ea typeface="+mn-ea"/>
                <a:cs typeface="+mn-cs"/>
              </a:defRPr>
            </a:lvl1pPr>
            <a:lvl2pPr marL="609493" algn="l" rtl="0" fontAlgn="base">
              <a:spcBef>
                <a:spcPct val="0"/>
              </a:spcBef>
              <a:spcAft>
                <a:spcPct val="0"/>
              </a:spcAft>
              <a:defRPr sz="1900" b="1" i="1" kern="1200">
                <a:solidFill>
                  <a:schemeClr val="tx1"/>
                </a:solidFill>
                <a:latin typeface="Arial" charset="0"/>
                <a:ea typeface="+mn-ea"/>
                <a:cs typeface="+mn-cs"/>
              </a:defRPr>
            </a:lvl2pPr>
            <a:lvl3pPr marL="1218987" algn="l" rtl="0" fontAlgn="base">
              <a:spcBef>
                <a:spcPct val="0"/>
              </a:spcBef>
              <a:spcAft>
                <a:spcPct val="0"/>
              </a:spcAft>
              <a:defRPr sz="1900" b="1" i="1" kern="1200">
                <a:solidFill>
                  <a:schemeClr val="tx1"/>
                </a:solidFill>
                <a:latin typeface="Arial" charset="0"/>
                <a:ea typeface="+mn-ea"/>
                <a:cs typeface="+mn-cs"/>
              </a:defRPr>
            </a:lvl3pPr>
            <a:lvl4pPr marL="1828480" algn="l" rtl="0" fontAlgn="base">
              <a:spcBef>
                <a:spcPct val="0"/>
              </a:spcBef>
              <a:spcAft>
                <a:spcPct val="0"/>
              </a:spcAft>
              <a:defRPr sz="1900" b="1" i="1" kern="1200">
                <a:solidFill>
                  <a:schemeClr val="tx1"/>
                </a:solidFill>
                <a:latin typeface="Arial" charset="0"/>
                <a:ea typeface="+mn-ea"/>
                <a:cs typeface="+mn-cs"/>
              </a:defRPr>
            </a:lvl4pPr>
            <a:lvl5pPr marL="2437973" algn="l" rtl="0" fontAlgn="base">
              <a:spcBef>
                <a:spcPct val="0"/>
              </a:spcBef>
              <a:spcAft>
                <a:spcPct val="0"/>
              </a:spcAft>
              <a:defRPr sz="1900" b="1" i="1" kern="1200">
                <a:solidFill>
                  <a:schemeClr val="tx1"/>
                </a:solidFill>
                <a:latin typeface="Arial" charset="0"/>
                <a:ea typeface="+mn-ea"/>
                <a:cs typeface="+mn-cs"/>
              </a:defRPr>
            </a:lvl5pPr>
            <a:lvl6pPr marL="3047467" algn="l" defTabSz="1218987" rtl="0" eaLnBrk="1" latinLnBrk="0" hangingPunct="1">
              <a:defRPr sz="1900" b="1" i="1" kern="1200">
                <a:solidFill>
                  <a:schemeClr val="tx1"/>
                </a:solidFill>
                <a:latin typeface="Arial" charset="0"/>
                <a:ea typeface="+mn-ea"/>
                <a:cs typeface="+mn-cs"/>
              </a:defRPr>
            </a:lvl6pPr>
            <a:lvl7pPr marL="3656960" algn="l" defTabSz="1218987" rtl="0" eaLnBrk="1" latinLnBrk="0" hangingPunct="1">
              <a:defRPr sz="1900" b="1" i="1" kern="1200">
                <a:solidFill>
                  <a:schemeClr val="tx1"/>
                </a:solidFill>
                <a:latin typeface="Arial" charset="0"/>
                <a:ea typeface="+mn-ea"/>
                <a:cs typeface="+mn-cs"/>
              </a:defRPr>
            </a:lvl7pPr>
            <a:lvl8pPr marL="4266453" algn="l" defTabSz="1218987" rtl="0" eaLnBrk="1" latinLnBrk="0" hangingPunct="1">
              <a:defRPr sz="1900" b="1" i="1" kern="1200">
                <a:solidFill>
                  <a:schemeClr val="tx1"/>
                </a:solidFill>
                <a:latin typeface="Arial" charset="0"/>
                <a:ea typeface="+mn-ea"/>
                <a:cs typeface="+mn-cs"/>
              </a:defRPr>
            </a:lvl8pPr>
            <a:lvl9pPr marL="4875947" algn="l" defTabSz="1218987" rtl="0" eaLnBrk="1" latinLnBrk="0" hangingPunct="1">
              <a:defRPr sz="1900" b="1" i="1" kern="1200">
                <a:solidFill>
                  <a:schemeClr val="tx1"/>
                </a:solidFill>
                <a:latin typeface="Arial" charset="0"/>
                <a:ea typeface="+mn-ea"/>
                <a:cs typeface="+mn-cs"/>
              </a:defRPr>
            </a:lvl9pPr>
          </a:lstStyle>
          <a:p>
            <a:fld id="{A027653F-A942-4F85-9041-AB37AFC50FFD}" type="slidenum">
              <a:rPr lang="en-US" smtClean="0"/>
              <a:pPr/>
              <a:t>43</a:t>
            </a:fld>
            <a:endParaRPr lang="en-US" dirty="0"/>
          </a:p>
        </p:txBody>
      </p:sp>
      <p:pic>
        <p:nvPicPr>
          <p:cNvPr id="3" name="Picture 2"/>
          <p:cNvPicPr>
            <a:picLocks noChangeAspect="1"/>
          </p:cNvPicPr>
          <p:nvPr/>
        </p:nvPicPr>
        <p:blipFill>
          <a:blip r:embed="rId3"/>
          <a:stretch>
            <a:fillRect/>
          </a:stretch>
        </p:blipFill>
        <p:spPr>
          <a:xfrm>
            <a:off x="388937" y="1967518"/>
            <a:ext cx="11528881" cy="3152938"/>
          </a:xfrm>
          <a:prstGeom prst="rect">
            <a:avLst/>
          </a:prstGeom>
        </p:spPr>
      </p:pic>
    </p:spTree>
    <p:extLst>
      <p:ext uri="{BB962C8B-B14F-4D97-AF65-F5344CB8AC3E}">
        <p14:creationId xmlns:p14="http://schemas.microsoft.com/office/powerpoint/2010/main" val="33869678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528" y="298453"/>
            <a:ext cx="11139686" cy="358775"/>
          </a:xfrm>
        </p:spPr>
        <p:txBody>
          <a:bodyPr/>
          <a:lstStyle/>
          <a:p>
            <a:r>
              <a:rPr lang="en-US" sz="2800" dirty="0" smtClean="0"/>
              <a:t>What you can do</a:t>
            </a:r>
            <a:endParaRPr lang="en-US" sz="2800" dirty="0"/>
          </a:p>
        </p:txBody>
      </p:sp>
      <p:sp>
        <p:nvSpPr>
          <p:cNvPr id="3" name="Content Placeholder 2"/>
          <p:cNvSpPr>
            <a:spLocks noGrp="1"/>
          </p:cNvSpPr>
          <p:nvPr>
            <p:ph idx="1"/>
          </p:nvPr>
        </p:nvSpPr>
        <p:spPr>
          <a:xfrm>
            <a:off x="1223821" y="1371600"/>
            <a:ext cx="9469581" cy="4648200"/>
          </a:xfrm>
        </p:spPr>
        <p:txBody>
          <a:bodyPr/>
          <a:lstStyle/>
          <a:p>
            <a:r>
              <a:rPr lang="en-US" dirty="0" smtClean="0"/>
              <a:t>PERA affiliated-employers should obtain </a:t>
            </a:r>
            <a:r>
              <a:rPr lang="en-US" dirty="0"/>
              <a:t>the following information from PERA’s Secure Website (STARS)</a:t>
            </a:r>
          </a:p>
          <a:p>
            <a:pPr lvl="1"/>
            <a:r>
              <a:rPr lang="en-US" dirty="0"/>
              <a:t>Audited GASB 68 Employer Schedules</a:t>
            </a:r>
          </a:p>
          <a:p>
            <a:pPr lvl="1"/>
            <a:r>
              <a:rPr lang="en-US" dirty="0"/>
              <a:t>Division Specific Letter regarding the NPL</a:t>
            </a:r>
          </a:p>
          <a:p>
            <a:pPr lvl="1"/>
            <a:r>
              <a:rPr lang="en-US" dirty="0"/>
              <a:t>Employer Specific Contribution Reconciliation Spreadsheet</a:t>
            </a:r>
          </a:p>
          <a:p>
            <a:pPr lvl="1"/>
            <a:r>
              <a:rPr lang="en-US" dirty="0"/>
              <a:t>Sample Note </a:t>
            </a:r>
            <a:r>
              <a:rPr lang="en-US" dirty="0" smtClean="0"/>
              <a:t>Disclosures</a:t>
            </a:r>
          </a:p>
          <a:p>
            <a:pPr marL="842286" lvl="1" indent="0">
              <a:buNone/>
            </a:pPr>
            <a:endParaRPr lang="en-US" dirty="0" smtClean="0"/>
          </a:p>
          <a:p>
            <a:r>
              <a:rPr lang="en-US" dirty="0" smtClean="0"/>
              <a:t>Speak to your external auditor to let them know of the direct distribution payment</a:t>
            </a:r>
          </a:p>
          <a:p>
            <a:pPr marL="152373" indent="0">
              <a:buNone/>
            </a:pPr>
            <a:endParaRPr lang="en-US" dirty="0" smtClean="0"/>
          </a:p>
          <a:p>
            <a:r>
              <a:rPr lang="en-US" dirty="0" smtClean="0"/>
              <a:t>Review PERA’s sample journal entry publication to learn more about the calculations you may need to perform for your financial reporting entity</a:t>
            </a:r>
            <a:endParaRPr lang="en-US" dirty="0"/>
          </a:p>
          <a:p>
            <a:pPr lvl="1"/>
            <a:endParaRPr lang="en-US" dirty="0" smtClean="0"/>
          </a:p>
          <a:p>
            <a:r>
              <a:rPr lang="en-US" dirty="0" smtClean="0"/>
              <a:t>External auditors will need to obtain the schedules directly from their clients</a:t>
            </a:r>
          </a:p>
          <a:p>
            <a:pPr lvl="1"/>
            <a:endParaRPr lang="en-US" dirty="0" smtClean="0"/>
          </a:p>
          <a:p>
            <a:pPr marL="842286" lvl="1" indent="0">
              <a:buNone/>
            </a:pPr>
            <a:endParaRPr lang="en-US" sz="2400" dirty="0"/>
          </a:p>
        </p:txBody>
      </p:sp>
      <p:sp>
        <p:nvSpPr>
          <p:cNvPr id="4" name="Slide Number Placeholder 1"/>
          <p:cNvSpPr txBox="1">
            <a:spLocks/>
          </p:cNvSpPr>
          <p:nvPr/>
        </p:nvSpPr>
        <p:spPr>
          <a:xfrm>
            <a:off x="160337" y="6179245"/>
            <a:ext cx="399191"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1" i="1" kern="1200">
                <a:solidFill>
                  <a:schemeClr val="tx1">
                    <a:tint val="75000"/>
                  </a:schemeClr>
                </a:solidFill>
                <a:latin typeface="Arial" charset="0"/>
                <a:ea typeface="+mn-ea"/>
                <a:cs typeface="+mn-cs"/>
              </a:defRPr>
            </a:lvl1pPr>
            <a:lvl2pPr marL="609493" algn="l" rtl="0" fontAlgn="base">
              <a:spcBef>
                <a:spcPct val="0"/>
              </a:spcBef>
              <a:spcAft>
                <a:spcPct val="0"/>
              </a:spcAft>
              <a:defRPr sz="1900" b="1" i="1" kern="1200">
                <a:solidFill>
                  <a:schemeClr val="tx1"/>
                </a:solidFill>
                <a:latin typeface="Arial" charset="0"/>
                <a:ea typeface="+mn-ea"/>
                <a:cs typeface="+mn-cs"/>
              </a:defRPr>
            </a:lvl2pPr>
            <a:lvl3pPr marL="1218987" algn="l" rtl="0" fontAlgn="base">
              <a:spcBef>
                <a:spcPct val="0"/>
              </a:spcBef>
              <a:spcAft>
                <a:spcPct val="0"/>
              </a:spcAft>
              <a:defRPr sz="1900" b="1" i="1" kern="1200">
                <a:solidFill>
                  <a:schemeClr val="tx1"/>
                </a:solidFill>
                <a:latin typeface="Arial" charset="0"/>
                <a:ea typeface="+mn-ea"/>
                <a:cs typeface="+mn-cs"/>
              </a:defRPr>
            </a:lvl3pPr>
            <a:lvl4pPr marL="1828480" algn="l" rtl="0" fontAlgn="base">
              <a:spcBef>
                <a:spcPct val="0"/>
              </a:spcBef>
              <a:spcAft>
                <a:spcPct val="0"/>
              </a:spcAft>
              <a:defRPr sz="1900" b="1" i="1" kern="1200">
                <a:solidFill>
                  <a:schemeClr val="tx1"/>
                </a:solidFill>
                <a:latin typeface="Arial" charset="0"/>
                <a:ea typeface="+mn-ea"/>
                <a:cs typeface="+mn-cs"/>
              </a:defRPr>
            </a:lvl4pPr>
            <a:lvl5pPr marL="2437973" algn="l" rtl="0" fontAlgn="base">
              <a:spcBef>
                <a:spcPct val="0"/>
              </a:spcBef>
              <a:spcAft>
                <a:spcPct val="0"/>
              </a:spcAft>
              <a:defRPr sz="1900" b="1" i="1" kern="1200">
                <a:solidFill>
                  <a:schemeClr val="tx1"/>
                </a:solidFill>
                <a:latin typeface="Arial" charset="0"/>
                <a:ea typeface="+mn-ea"/>
                <a:cs typeface="+mn-cs"/>
              </a:defRPr>
            </a:lvl5pPr>
            <a:lvl6pPr marL="3047467" algn="l" defTabSz="1218987" rtl="0" eaLnBrk="1" latinLnBrk="0" hangingPunct="1">
              <a:defRPr sz="1900" b="1" i="1" kern="1200">
                <a:solidFill>
                  <a:schemeClr val="tx1"/>
                </a:solidFill>
                <a:latin typeface="Arial" charset="0"/>
                <a:ea typeface="+mn-ea"/>
                <a:cs typeface="+mn-cs"/>
              </a:defRPr>
            </a:lvl6pPr>
            <a:lvl7pPr marL="3656960" algn="l" defTabSz="1218987" rtl="0" eaLnBrk="1" latinLnBrk="0" hangingPunct="1">
              <a:defRPr sz="1900" b="1" i="1" kern="1200">
                <a:solidFill>
                  <a:schemeClr val="tx1"/>
                </a:solidFill>
                <a:latin typeface="Arial" charset="0"/>
                <a:ea typeface="+mn-ea"/>
                <a:cs typeface="+mn-cs"/>
              </a:defRPr>
            </a:lvl7pPr>
            <a:lvl8pPr marL="4266453" algn="l" defTabSz="1218987" rtl="0" eaLnBrk="1" latinLnBrk="0" hangingPunct="1">
              <a:defRPr sz="1900" b="1" i="1" kern="1200">
                <a:solidFill>
                  <a:schemeClr val="tx1"/>
                </a:solidFill>
                <a:latin typeface="Arial" charset="0"/>
                <a:ea typeface="+mn-ea"/>
                <a:cs typeface="+mn-cs"/>
              </a:defRPr>
            </a:lvl8pPr>
            <a:lvl9pPr marL="4875947" algn="l" defTabSz="1218987" rtl="0" eaLnBrk="1" latinLnBrk="0" hangingPunct="1">
              <a:defRPr sz="1900" b="1" i="1" kern="1200">
                <a:solidFill>
                  <a:schemeClr val="tx1"/>
                </a:solidFill>
                <a:latin typeface="Arial" charset="0"/>
                <a:ea typeface="+mn-ea"/>
                <a:cs typeface="+mn-cs"/>
              </a:defRPr>
            </a:lvl9pPr>
          </a:lstStyle>
          <a:p>
            <a:fld id="{A027653F-A942-4F85-9041-AB37AFC50FFD}" type="slidenum">
              <a:rPr lang="en-US" smtClean="0"/>
              <a:pPr/>
              <a:t>44</a:t>
            </a:fld>
            <a:endParaRPr lang="en-US" dirty="0"/>
          </a:p>
        </p:txBody>
      </p:sp>
    </p:spTree>
    <p:extLst>
      <p:ext uri="{BB962C8B-B14F-4D97-AF65-F5344CB8AC3E}">
        <p14:creationId xmlns:p14="http://schemas.microsoft.com/office/powerpoint/2010/main" val="13099761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Get engaged – stay involved</a:t>
            </a:r>
            <a:endParaRPr lang="en-US" sz="2800" dirty="0"/>
          </a:p>
        </p:txBody>
      </p:sp>
      <p:sp>
        <p:nvSpPr>
          <p:cNvPr id="23555" name="Rectangle 10"/>
          <p:cNvSpPr>
            <a:spLocks noGrp="1" noChangeArrowheads="1"/>
          </p:cNvSpPr>
          <p:nvPr>
            <p:ph idx="1"/>
          </p:nvPr>
        </p:nvSpPr>
        <p:spPr>
          <a:xfrm>
            <a:off x="693737" y="1219200"/>
            <a:ext cx="9999665" cy="5029200"/>
          </a:xfrm>
        </p:spPr>
        <p:txBody>
          <a:bodyPr/>
          <a:lstStyle/>
          <a:p>
            <a:pPr lvl="1"/>
            <a:endParaRPr lang="en-US" sz="2400" dirty="0" smtClean="0"/>
          </a:p>
          <a:p>
            <a:pPr lvl="1"/>
            <a:endParaRPr lang="en-US" sz="2400" dirty="0"/>
          </a:p>
          <a:p>
            <a:pPr lvl="1"/>
            <a:endParaRPr lang="en-US" sz="2400" dirty="0" smtClean="0"/>
          </a:p>
          <a:p>
            <a:pPr lvl="1"/>
            <a:endParaRPr lang="en-US" sz="2400" dirty="0"/>
          </a:p>
          <a:p>
            <a:pPr lvl="1"/>
            <a:endParaRPr lang="en-US" sz="2400" dirty="0" smtClean="0"/>
          </a:p>
          <a:p>
            <a:pPr lvl="1"/>
            <a:endParaRPr lang="en-US" sz="2400" dirty="0" smtClean="0"/>
          </a:p>
          <a:p>
            <a:pPr lvl="1"/>
            <a:endParaRPr lang="en-US" sz="2400" dirty="0" smtClean="0"/>
          </a:p>
          <a:p>
            <a:pPr lvl="1"/>
            <a:endParaRPr lang="en-US" sz="1400" dirty="0" smtClean="0"/>
          </a:p>
          <a:p>
            <a:pPr lvl="1"/>
            <a:endParaRPr lang="en-US" sz="1400" dirty="0" smtClean="0"/>
          </a:p>
          <a:p>
            <a:pPr lvl="1"/>
            <a:r>
              <a:rPr lang="en-US" sz="1400" dirty="0"/>
              <a:t>PERA – GASB reporting standards internet </a:t>
            </a:r>
            <a:r>
              <a:rPr lang="en-US" sz="1400" dirty="0" smtClean="0"/>
              <a:t>address: </a:t>
            </a:r>
          </a:p>
          <a:p>
            <a:pPr marL="842286" lvl="1" indent="0">
              <a:buNone/>
            </a:pPr>
            <a:r>
              <a:rPr lang="en-US" sz="1400" dirty="0">
                <a:solidFill>
                  <a:srgbClr val="00ADDC"/>
                </a:solidFill>
              </a:rPr>
              <a:t>	</a:t>
            </a:r>
            <a:r>
              <a:rPr lang="en-US" sz="1400" dirty="0" smtClean="0">
                <a:solidFill>
                  <a:srgbClr val="00ADDC"/>
                </a:solidFill>
              </a:rPr>
              <a:t>https</a:t>
            </a:r>
            <a:r>
              <a:rPr lang="en-US" sz="1400" dirty="0">
                <a:solidFill>
                  <a:srgbClr val="00ADDC"/>
                </a:solidFill>
              </a:rPr>
              <a:t>://</a:t>
            </a:r>
            <a:r>
              <a:rPr lang="en-US" sz="1400" dirty="0" smtClean="0">
                <a:solidFill>
                  <a:srgbClr val="00ADDC"/>
                </a:solidFill>
              </a:rPr>
              <a:t>www.copera.org/employers/gasb-reporting-standards</a:t>
            </a:r>
          </a:p>
          <a:p>
            <a:pPr lvl="1"/>
            <a:r>
              <a:rPr lang="en-US" sz="1400" dirty="0" smtClean="0"/>
              <a:t>PERA </a:t>
            </a:r>
            <a:r>
              <a:rPr lang="en-US" sz="1400" dirty="0"/>
              <a:t>– </a:t>
            </a:r>
            <a:r>
              <a:rPr lang="en-US" sz="1400" dirty="0" smtClean="0"/>
              <a:t>GASB reporting standards e-mail: </a:t>
            </a:r>
          </a:p>
          <a:p>
            <a:pPr marL="842286" lvl="1" indent="0">
              <a:buNone/>
            </a:pPr>
            <a:r>
              <a:rPr lang="en-US" sz="1400" dirty="0" smtClean="0"/>
              <a:t>	</a:t>
            </a:r>
            <a:r>
              <a:rPr lang="en-US" sz="1400" dirty="0" smtClean="0">
                <a:solidFill>
                  <a:srgbClr val="00ADDC"/>
                </a:solidFill>
              </a:rPr>
              <a:t>GASBMail@copera.org</a:t>
            </a:r>
          </a:p>
          <a:p>
            <a:pPr lvl="1"/>
            <a:endParaRPr lang="en-US" sz="2400" dirty="0" smtClean="0">
              <a:hlinkClick r:id="rId3"/>
            </a:endParaRPr>
          </a:p>
          <a:p>
            <a:pPr lvl="1"/>
            <a:endParaRPr lang="en-US" sz="2400" dirty="0" smtClean="0"/>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9136" y="1295400"/>
            <a:ext cx="6629401" cy="3200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Slide Number Placeholder 1"/>
          <p:cNvSpPr txBox="1">
            <a:spLocks/>
          </p:cNvSpPr>
          <p:nvPr/>
        </p:nvSpPr>
        <p:spPr>
          <a:xfrm>
            <a:off x="160337" y="6179245"/>
            <a:ext cx="399191"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1" i="1" kern="1200">
                <a:solidFill>
                  <a:schemeClr val="tx1">
                    <a:tint val="75000"/>
                  </a:schemeClr>
                </a:solidFill>
                <a:latin typeface="Arial" charset="0"/>
                <a:ea typeface="+mn-ea"/>
                <a:cs typeface="+mn-cs"/>
              </a:defRPr>
            </a:lvl1pPr>
            <a:lvl2pPr marL="609493" algn="l" rtl="0" fontAlgn="base">
              <a:spcBef>
                <a:spcPct val="0"/>
              </a:spcBef>
              <a:spcAft>
                <a:spcPct val="0"/>
              </a:spcAft>
              <a:defRPr sz="1900" b="1" i="1" kern="1200">
                <a:solidFill>
                  <a:schemeClr val="tx1"/>
                </a:solidFill>
                <a:latin typeface="Arial" charset="0"/>
                <a:ea typeface="+mn-ea"/>
                <a:cs typeface="+mn-cs"/>
              </a:defRPr>
            </a:lvl2pPr>
            <a:lvl3pPr marL="1218987" algn="l" rtl="0" fontAlgn="base">
              <a:spcBef>
                <a:spcPct val="0"/>
              </a:spcBef>
              <a:spcAft>
                <a:spcPct val="0"/>
              </a:spcAft>
              <a:defRPr sz="1900" b="1" i="1" kern="1200">
                <a:solidFill>
                  <a:schemeClr val="tx1"/>
                </a:solidFill>
                <a:latin typeface="Arial" charset="0"/>
                <a:ea typeface="+mn-ea"/>
                <a:cs typeface="+mn-cs"/>
              </a:defRPr>
            </a:lvl3pPr>
            <a:lvl4pPr marL="1828480" algn="l" rtl="0" fontAlgn="base">
              <a:spcBef>
                <a:spcPct val="0"/>
              </a:spcBef>
              <a:spcAft>
                <a:spcPct val="0"/>
              </a:spcAft>
              <a:defRPr sz="1900" b="1" i="1" kern="1200">
                <a:solidFill>
                  <a:schemeClr val="tx1"/>
                </a:solidFill>
                <a:latin typeface="Arial" charset="0"/>
                <a:ea typeface="+mn-ea"/>
                <a:cs typeface="+mn-cs"/>
              </a:defRPr>
            </a:lvl4pPr>
            <a:lvl5pPr marL="2437973" algn="l" rtl="0" fontAlgn="base">
              <a:spcBef>
                <a:spcPct val="0"/>
              </a:spcBef>
              <a:spcAft>
                <a:spcPct val="0"/>
              </a:spcAft>
              <a:defRPr sz="1900" b="1" i="1" kern="1200">
                <a:solidFill>
                  <a:schemeClr val="tx1"/>
                </a:solidFill>
                <a:latin typeface="Arial" charset="0"/>
                <a:ea typeface="+mn-ea"/>
                <a:cs typeface="+mn-cs"/>
              </a:defRPr>
            </a:lvl5pPr>
            <a:lvl6pPr marL="3047467" algn="l" defTabSz="1218987" rtl="0" eaLnBrk="1" latinLnBrk="0" hangingPunct="1">
              <a:defRPr sz="1900" b="1" i="1" kern="1200">
                <a:solidFill>
                  <a:schemeClr val="tx1"/>
                </a:solidFill>
                <a:latin typeface="Arial" charset="0"/>
                <a:ea typeface="+mn-ea"/>
                <a:cs typeface="+mn-cs"/>
              </a:defRPr>
            </a:lvl6pPr>
            <a:lvl7pPr marL="3656960" algn="l" defTabSz="1218987" rtl="0" eaLnBrk="1" latinLnBrk="0" hangingPunct="1">
              <a:defRPr sz="1900" b="1" i="1" kern="1200">
                <a:solidFill>
                  <a:schemeClr val="tx1"/>
                </a:solidFill>
                <a:latin typeface="Arial" charset="0"/>
                <a:ea typeface="+mn-ea"/>
                <a:cs typeface="+mn-cs"/>
              </a:defRPr>
            </a:lvl7pPr>
            <a:lvl8pPr marL="4266453" algn="l" defTabSz="1218987" rtl="0" eaLnBrk="1" latinLnBrk="0" hangingPunct="1">
              <a:defRPr sz="1900" b="1" i="1" kern="1200">
                <a:solidFill>
                  <a:schemeClr val="tx1"/>
                </a:solidFill>
                <a:latin typeface="Arial" charset="0"/>
                <a:ea typeface="+mn-ea"/>
                <a:cs typeface="+mn-cs"/>
              </a:defRPr>
            </a:lvl8pPr>
            <a:lvl9pPr marL="4875947" algn="l" defTabSz="1218987" rtl="0" eaLnBrk="1" latinLnBrk="0" hangingPunct="1">
              <a:defRPr sz="1900" b="1" i="1" kern="1200">
                <a:solidFill>
                  <a:schemeClr val="tx1"/>
                </a:solidFill>
                <a:latin typeface="Arial" charset="0"/>
                <a:ea typeface="+mn-ea"/>
                <a:cs typeface="+mn-cs"/>
              </a:defRPr>
            </a:lvl9pPr>
          </a:lstStyle>
          <a:p>
            <a:fld id="{A027653F-A942-4F85-9041-AB37AFC50FFD}" type="slidenum">
              <a:rPr lang="en-US" smtClean="0"/>
              <a:pPr/>
              <a:t>45</a:t>
            </a:fld>
            <a:endParaRPr lang="en-US" dirty="0"/>
          </a:p>
        </p:txBody>
      </p:sp>
    </p:spTree>
    <p:extLst>
      <p:ext uri="{BB962C8B-B14F-4D97-AF65-F5344CB8AC3E}">
        <p14:creationId xmlns:p14="http://schemas.microsoft.com/office/powerpoint/2010/main" val="59466902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0937" y="1295400"/>
            <a:ext cx="9621981" cy="5715000"/>
          </a:xfrm>
        </p:spPr>
        <p:txBody>
          <a:bodyPr/>
          <a:lstStyle/>
          <a:p>
            <a:pPr marL="152373" indent="0">
              <a:buNone/>
            </a:pPr>
            <a:r>
              <a:rPr lang="en-US" dirty="0" smtClean="0"/>
              <a:t>Present value calculations are not limited to pensions/OPEB as these types of calculations are performed to comply with other accounting standards</a:t>
            </a:r>
          </a:p>
          <a:p>
            <a:pPr marL="152373" indent="0">
              <a:buNone/>
            </a:pPr>
            <a:endParaRPr lang="en-US" dirty="0"/>
          </a:p>
          <a:p>
            <a:pPr marL="152373" indent="0">
              <a:buNone/>
            </a:pPr>
            <a:r>
              <a:rPr lang="en-US" dirty="0" smtClean="0"/>
              <a:t>For example, GASB 87 </a:t>
            </a:r>
            <a:r>
              <a:rPr lang="en-US" i="1" dirty="0" smtClean="0"/>
              <a:t>Leases</a:t>
            </a:r>
            <a:r>
              <a:rPr lang="en-US" dirty="0" smtClean="0"/>
              <a:t> (paragraph 21) requires a lessee to calculate the present value of future payments of a lease to determine the liability for financial reporting purposes.</a:t>
            </a:r>
          </a:p>
          <a:p>
            <a:pPr marL="152373" indent="0">
              <a:buNone/>
            </a:pPr>
            <a:endParaRPr lang="en-US" dirty="0"/>
          </a:p>
          <a:p>
            <a:pPr marL="152373" indent="0">
              <a:buNone/>
            </a:pPr>
            <a:r>
              <a:rPr lang="en-US" dirty="0" smtClean="0"/>
              <a:t>To illustrate:</a:t>
            </a:r>
          </a:p>
          <a:p>
            <a:pPr marL="152373" indent="0">
              <a:buNone/>
            </a:pPr>
            <a:endParaRPr lang="en-US" i="1" dirty="0"/>
          </a:p>
          <a:p>
            <a:pPr marL="152373" indent="0">
              <a:buNone/>
            </a:pPr>
            <a:endParaRPr lang="en-US" i="1" dirty="0"/>
          </a:p>
          <a:p>
            <a:pPr marL="152373" indent="0">
              <a:buNone/>
            </a:pPr>
            <a:endParaRPr lang="en-US" dirty="0"/>
          </a:p>
          <a:p>
            <a:pPr marL="152373" indent="0">
              <a:buNone/>
            </a:pPr>
            <a:endParaRPr lang="en-US" dirty="0" smtClean="0"/>
          </a:p>
          <a:p>
            <a:pPr marL="152373" indent="0">
              <a:buNone/>
            </a:pPr>
            <a:endParaRPr lang="en-US" dirty="0"/>
          </a:p>
          <a:p>
            <a:pPr marL="152373" indent="0">
              <a:buNone/>
            </a:pPr>
            <a:endParaRPr lang="en-US" dirty="0" smtClean="0"/>
          </a:p>
          <a:p>
            <a:pPr marL="152373" indent="0">
              <a:buNone/>
            </a:pPr>
            <a:r>
              <a:rPr lang="en-US" dirty="0" smtClean="0"/>
              <a:t>* Based on a discount rate of 4% (i.e. assumed incremental borrowing rate)</a:t>
            </a:r>
            <a:endParaRPr lang="en-US" dirty="0"/>
          </a:p>
        </p:txBody>
      </p:sp>
      <p:sp>
        <p:nvSpPr>
          <p:cNvPr id="4" name="Title 1"/>
          <p:cNvSpPr>
            <a:spLocks noGrp="1"/>
          </p:cNvSpPr>
          <p:nvPr>
            <p:ph type="title"/>
          </p:nvPr>
        </p:nvSpPr>
        <p:spPr>
          <a:xfrm>
            <a:off x="559528" y="298453"/>
            <a:ext cx="11648347" cy="358775"/>
          </a:xfrm>
        </p:spPr>
        <p:txBody>
          <a:bodyPr/>
          <a:lstStyle/>
          <a:p>
            <a:r>
              <a:rPr lang="en-US" sz="2800" dirty="0"/>
              <a:t>Overview of the calculation of the collective net pension liability</a:t>
            </a:r>
          </a:p>
        </p:txBody>
      </p:sp>
      <p:pic>
        <p:nvPicPr>
          <p:cNvPr id="2" name="Picture 1"/>
          <p:cNvPicPr>
            <a:picLocks noChangeAspect="1"/>
          </p:cNvPicPr>
          <p:nvPr/>
        </p:nvPicPr>
        <p:blipFill>
          <a:blip r:embed="rId3"/>
          <a:stretch>
            <a:fillRect/>
          </a:stretch>
        </p:blipFill>
        <p:spPr>
          <a:xfrm>
            <a:off x="2674937" y="3307657"/>
            <a:ext cx="4571999" cy="2518933"/>
          </a:xfrm>
          <a:prstGeom prst="rect">
            <a:avLst/>
          </a:prstGeom>
        </p:spPr>
      </p:pic>
      <p:sp>
        <p:nvSpPr>
          <p:cNvPr id="5" name="Slide Number Placeholder 1"/>
          <p:cNvSpPr txBox="1">
            <a:spLocks/>
          </p:cNvSpPr>
          <p:nvPr/>
        </p:nvSpPr>
        <p:spPr>
          <a:xfrm>
            <a:off x="160337" y="6179245"/>
            <a:ext cx="399191"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1" i="1" kern="1200">
                <a:solidFill>
                  <a:schemeClr val="tx1">
                    <a:tint val="75000"/>
                  </a:schemeClr>
                </a:solidFill>
                <a:latin typeface="Arial" charset="0"/>
                <a:ea typeface="+mn-ea"/>
                <a:cs typeface="+mn-cs"/>
              </a:defRPr>
            </a:lvl1pPr>
            <a:lvl2pPr marL="609493" algn="l" rtl="0" fontAlgn="base">
              <a:spcBef>
                <a:spcPct val="0"/>
              </a:spcBef>
              <a:spcAft>
                <a:spcPct val="0"/>
              </a:spcAft>
              <a:defRPr sz="1900" b="1" i="1" kern="1200">
                <a:solidFill>
                  <a:schemeClr val="tx1"/>
                </a:solidFill>
                <a:latin typeface="Arial" charset="0"/>
                <a:ea typeface="+mn-ea"/>
                <a:cs typeface="+mn-cs"/>
              </a:defRPr>
            </a:lvl2pPr>
            <a:lvl3pPr marL="1218987" algn="l" rtl="0" fontAlgn="base">
              <a:spcBef>
                <a:spcPct val="0"/>
              </a:spcBef>
              <a:spcAft>
                <a:spcPct val="0"/>
              </a:spcAft>
              <a:defRPr sz="1900" b="1" i="1" kern="1200">
                <a:solidFill>
                  <a:schemeClr val="tx1"/>
                </a:solidFill>
                <a:latin typeface="Arial" charset="0"/>
                <a:ea typeface="+mn-ea"/>
                <a:cs typeface="+mn-cs"/>
              </a:defRPr>
            </a:lvl3pPr>
            <a:lvl4pPr marL="1828480" algn="l" rtl="0" fontAlgn="base">
              <a:spcBef>
                <a:spcPct val="0"/>
              </a:spcBef>
              <a:spcAft>
                <a:spcPct val="0"/>
              </a:spcAft>
              <a:defRPr sz="1900" b="1" i="1" kern="1200">
                <a:solidFill>
                  <a:schemeClr val="tx1"/>
                </a:solidFill>
                <a:latin typeface="Arial" charset="0"/>
                <a:ea typeface="+mn-ea"/>
                <a:cs typeface="+mn-cs"/>
              </a:defRPr>
            </a:lvl4pPr>
            <a:lvl5pPr marL="2437973" algn="l" rtl="0" fontAlgn="base">
              <a:spcBef>
                <a:spcPct val="0"/>
              </a:spcBef>
              <a:spcAft>
                <a:spcPct val="0"/>
              </a:spcAft>
              <a:defRPr sz="1900" b="1" i="1" kern="1200">
                <a:solidFill>
                  <a:schemeClr val="tx1"/>
                </a:solidFill>
                <a:latin typeface="Arial" charset="0"/>
                <a:ea typeface="+mn-ea"/>
                <a:cs typeface="+mn-cs"/>
              </a:defRPr>
            </a:lvl5pPr>
            <a:lvl6pPr marL="3047467" algn="l" defTabSz="1218987" rtl="0" eaLnBrk="1" latinLnBrk="0" hangingPunct="1">
              <a:defRPr sz="1900" b="1" i="1" kern="1200">
                <a:solidFill>
                  <a:schemeClr val="tx1"/>
                </a:solidFill>
                <a:latin typeface="Arial" charset="0"/>
                <a:ea typeface="+mn-ea"/>
                <a:cs typeface="+mn-cs"/>
              </a:defRPr>
            </a:lvl6pPr>
            <a:lvl7pPr marL="3656960" algn="l" defTabSz="1218987" rtl="0" eaLnBrk="1" latinLnBrk="0" hangingPunct="1">
              <a:defRPr sz="1900" b="1" i="1" kern="1200">
                <a:solidFill>
                  <a:schemeClr val="tx1"/>
                </a:solidFill>
                <a:latin typeface="Arial" charset="0"/>
                <a:ea typeface="+mn-ea"/>
                <a:cs typeface="+mn-cs"/>
              </a:defRPr>
            </a:lvl7pPr>
            <a:lvl8pPr marL="4266453" algn="l" defTabSz="1218987" rtl="0" eaLnBrk="1" latinLnBrk="0" hangingPunct="1">
              <a:defRPr sz="1900" b="1" i="1" kern="1200">
                <a:solidFill>
                  <a:schemeClr val="tx1"/>
                </a:solidFill>
                <a:latin typeface="Arial" charset="0"/>
                <a:ea typeface="+mn-ea"/>
                <a:cs typeface="+mn-cs"/>
              </a:defRPr>
            </a:lvl8pPr>
            <a:lvl9pPr marL="4875947" algn="l" defTabSz="1218987" rtl="0" eaLnBrk="1" latinLnBrk="0" hangingPunct="1">
              <a:defRPr sz="1900" b="1" i="1" kern="1200">
                <a:solidFill>
                  <a:schemeClr val="tx1"/>
                </a:solidFill>
                <a:latin typeface="Arial" charset="0"/>
                <a:ea typeface="+mn-ea"/>
                <a:cs typeface="+mn-cs"/>
              </a:defRPr>
            </a:lvl9pPr>
          </a:lstStyle>
          <a:p>
            <a:fld id="{A027653F-A942-4F85-9041-AB37AFC50FFD}" type="slidenum">
              <a:rPr lang="en-US" smtClean="0"/>
              <a:pPr/>
              <a:t>5</a:t>
            </a:fld>
            <a:endParaRPr lang="en-US" dirty="0"/>
          </a:p>
        </p:txBody>
      </p:sp>
    </p:spTree>
    <p:extLst>
      <p:ext uri="{BB962C8B-B14F-4D97-AF65-F5344CB8AC3E}">
        <p14:creationId xmlns:p14="http://schemas.microsoft.com/office/powerpoint/2010/main" val="3047463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0937" y="1295400"/>
            <a:ext cx="9621981" cy="5715000"/>
          </a:xfrm>
        </p:spPr>
        <p:txBody>
          <a:bodyPr/>
          <a:lstStyle/>
          <a:p>
            <a:r>
              <a:rPr lang="en-US" sz="1600" dirty="0" smtClean="0"/>
              <a:t>The total pension liability is a complex calculation with many assumptions and can be better understood by thinking of it in the same type of present value frame work</a:t>
            </a:r>
          </a:p>
          <a:p>
            <a:pPr marL="152373" indent="0">
              <a:buNone/>
            </a:pPr>
            <a:endParaRPr lang="en-US" sz="1600" dirty="0"/>
          </a:p>
          <a:p>
            <a:r>
              <a:rPr lang="en-US" sz="1600" dirty="0" smtClean="0"/>
              <a:t>Projection of future benefit payments depends on assumption such as:</a:t>
            </a:r>
          </a:p>
          <a:p>
            <a:pPr lvl="1"/>
            <a:r>
              <a:rPr lang="en-US" sz="1600" dirty="0" smtClean="0"/>
              <a:t>When do the payments start in the future</a:t>
            </a:r>
          </a:p>
          <a:p>
            <a:pPr lvl="2"/>
            <a:r>
              <a:rPr lang="en-US" sz="1600" dirty="0" smtClean="0"/>
              <a:t>assumptions of when a member will retire or become disabled</a:t>
            </a:r>
          </a:p>
          <a:p>
            <a:pPr lvl="1"/>
            <a:endParaRPr lang="en-US" sz="1600" dirty="0" smtClean="0"/>
          </a:p>
          <a:p>
            <a:pPr lvl="1"/>
            <a:r>
              <a:rPr lang="en-US" sz="1600" dirty="0" smtClean="0"/>
              <a:t>How much is the benefit payment in the first expected period of retirement</a:t>
            </a:r>
          </a:p>
          <a:p>
            <a:pPr marL="2052858" lvl="2" indent="-285750"/>
            <a:r>
              <a:rPr lang="en-US" sz="1600" dirty="0" smtClean="0"/>
              <a:t>what will their highest average salary be at retirement</a:t>
            </a:r>
          </a:p>
          <a:p>
            <a:pPr marL="2052858" lvl="2" indent="-285750"/>
            <a:r>
              <a:rPr lang="en-US" sz="1600" dirty="0" smtClean="0"/>
              <a:t>how much service credit will they have earned throughout their career</a:t>
            </a:r>
          </a:p>
          <a:p>
            <a:pPr marL="2052858" lvl="2" indent="-285750"/>
            <a:r>
              <a:rPr lang="en-US" sz="1600" dirty="0" smtClean="0"/>
              <a:t>what benefit structure(s) did they earn the service credit</a:t>
            </a:r>
          </a:p>
          <a:p>
            <a:pPr marL="2052858" lvl="2" indent="-285750"/>
            <a:r>
              <a:rPr lang="en-US" sz="1600" dirty="0" smtClean="0"/>
              <a:t>salary growth assumptions</a:t>
            </a:r>
          </a:p>
          <a:p>
            <a:pPr marL="152373" indent="0">
              <a:buNone/>
            </a:pPr>
            <a:r>
              <a:rPr lang="en-US" sz="1600" dirty="0" smtClean="0"/>
              <a:t>	</a:t>
            </a:r>
          </a:p>
          <a:p>
            <a:pPr lvl="1"/>
            <a:r>
              <a:rPr lang="en-US" sz="1600" dirty="0"/>
              <a:t>	</a:t>
            </a:r>
            <a:r>
              <a:rPr lang="en-US" sz="1600" dirty="0" smtClean="0"/>
              <a:t>How much will the payment increase over time</a:t>
            </a:r>
          </a:p>
          <a:p>
            <a:pPr lvl="2"/>
            <a:r>
              <a:rPr lang="en-US" sz="1600" dirty="0" smtClean="0"/>
              <a:t>depends on the annual increase (i.e. COLA)</a:t>
            </a:r>
          </a:p>
          <a:p>
            <a:pPr marL="152373" indent="0">
              <a:buNone/>
            </a:pPr>
            <a:r>
              <a:rPr lang="en-US" sz="1600" dirty="0"/>
              <a:t>	</a:t>
            </a:r>
            <a:endParaRPr lang="en-US" sz="1600" dirty="0" smtClean="0"/>
          </a:p>
          <a:p>
            <a:pPr lvl="1"/>
            <a:r>
              <a:rPr lang="en-US" sz="1600" dirty="0"/>
              <a:t>	</a:t>
            </a:r>
            <a:r>
              <a:rPr lang="en-US" sz="1600" dirty="0" smtClean="0"/>
              <a:t>How long with the retirement payment continue</a:t>
            </a:r>
          </a:p>
          <a:p>
            <a:pPr lvl="2"/>
            <a:r>
              <a:rPr lang="en-US" sz="1600" dirty="0" smtClean="0"/>
              <a:t>mortality</a:t>
            </a:r>
            <a:endParaRPr lang="en-US" dirty="0"/>
          </a:p>
        </p:txBody>
      </p:sp>
      <p:sp>
        <p:nvSpPr>
          <p:cNvPr id="4" name="Title 1"/>
          <p:cNvSpPr>
            <a:spLocks noGrp="1"/>
          </p:cNvSpPr>
          <p:nvPr>
            <p:ph type="title"/>
          </p:nvPr>
        </p:nvSpPr>
        <p:spPr>
          <a:xfrm>
            <a:off x="559528" y="298453"/>
            <a:ext cx="11488009" cy="358775"/>
          </a:xfrm>
        </p:spPr>
        <p:txBody>
          <a:bodyPr/>
          <a:lstStyle/>
          <a:p>
            <a:r>
              <a:rPr lang="en-US" sz="2800" dirty="0"/>
              <a:t>Overview of the calculation of the collective net pension liability</a:t>
            </a:r>
          </a:p>
        </p:txBody>
      </p:sp>
      <p:sp>
        <p:nvSpPr>
          <p:cNvPr id="5" name="Slide Number Placeholder 1"/>
          <p:cNvSpPr txBox="1">
            <a:spLocks/>
          </p:cNvSpPr>
          <p:nvPr/>
        </p:nvSpPr>
        <p:spPr>
          <a:xfrm>
            <a:off x="160337" y="6179245"/>
            <a:ext cx="399191"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1" i="1" kern="1200">
                <a:solidFill>
                  <a:schemeClr val="tx1">
                    <a:tint val="75000"/>
                  </a:schemeClr>
                </a:solidFill>
                <a:latin typeface="Arial" charset="0"/>
                <a:ea typeface="+mn-ea"/>
                <a:cs typeface="+mn-cs"/>
              </a:defRPr>
            </a:lvl1pPr>
            <a:lvl2pPr marL="609493" algn="l" rtl="0" fontAlgn="base">
              <a:spcBef>
                <a:spcPct val="0"/>
              </a:spcBef>
              <a:spcAft>
                <a:spcPct val="0"/>
              </a:spcAft>
              <a:defRPr sz="1900" b="1" i="1" kern="1200">
                <a:solidFill>
                  <a:schemeClr val="tx1"/>
                </a:solidFill>
                <a:latin typeface="Arial" charset="0"/>
                <a:ea typeface="+mn-ea"/>
                <a:cs typeface="+mn-cs"/>
              </a:defRPr>
            </a:lvl2pPr>
            <a:lvl3pPr marL="1218987" algn="l" rtl="0" fontAlgn="base">
              <a:spcBef>
                <a:spcPct val="0"/>
              </a:spcBef>
              <a:spcAft>
                <a:spcPct val="0"/>
              </a:spcAft>
              <a:defRPr sz="1900" b="1" i="1" kern="1200">
                <a:solidFill>
                  <a:schemeClr val="tx1"/>
                </a:solidFill>
                <a:latin typeface="Arial" charset="0"/>
                <a:ea typeface="+mn-ea"/>
                <a:cs typeface="+mn-cs"/>
              </a:defRPr>
            </a:lvl3pPr>
            <a:lvl4pPr marL="1828480" algn="l" rtl="0" fontAlgn="base">
              <a:spcBef>
                <a:spcPct val="0"/>
              </a:spcBef>
              <a:spcAft>
                <a:spcPct val="0"/>
              </a:spcAft>
              <a:defRPr sz="1900" b="1" i="1" kern="1200">
                <a:solidFill>
                  <a:schemeClr val="tx1"/>
                </a:solidFill>
                <a:latin typeface="Arial" charset="0"/>
                <a:ea typeface="+mn-ea"/>
                <a:cs typeface="+mn-cs"/>
              </a:defRPr>
            </a:lvl4pPr>
            <a:lvl5pPr marL="2437973" algn="l" rtl="0" fontAlgn="base">
              <a:spcBef>
                <a:spcPct val="0"/>
              </a:spcBef>
              <a:spcAft>
                <a:spcPct val="0"/>
              </a:spcAft>
              <a:defRPr sz="1900" b="1" i="1" kern="1200">
                <a:solidFill>
                  <a:schemeClr val="tx1"/>
                </a:solidFill>
                <a:latin typeface="Arial" charset="0"/>
                <a:ea typeface="+mn-ea"/>
                <a:cs typeface="+mn-cs"/>
              </a:defRPr>
            </a:lvl5pPr>
            <a:lvl6pPr marL="3047467" algn="l" defTabSz="1218987" rtl="0" eaLnBrk="1" latinLnBrk="0" hangingPunct="1">
              <a:defRPr sz="1900" b="1" i="1" kern="1200">
                <a:solidFill>
                  <a:schemeClr val="tx1"/>
                </a:solidFill>
                <a:latin typeface="Arial" charset="0"/>
                <a:ea typeface="+mn-ea"/>
                <a:cs typeface="+mn-cs"/>
              </a:defRPr>
            </a:lvl6pPr>
            <a:lvl7pPr marL="3656960" algn="l" defTabSz="1218987" rtl="0" eaLnBrk="1" latinLnBrk="0" hangingPunct="1">
              <a:defRPr sz="1900" b="1" i="1" kern="1200">
                <a:solidFill>
                  <a:schemeClr val="tx1"/>
                </a:solidFill>
                <a:latin typeface="Arial" charset="0"/>
                <a:ea typeface="+mn-ea"/>
                <a:cs typeface="+mn-cs"/>
              </a:defRPr>
            </a:lvl7pPr>
            <a:lvl8pPr marL="4266453" algn="l" defTabSz="1218987" rtl="0" eaLnBrk="1" latinLnBrk="0" hangingPunct="1">
              <a:defRPr sz="1900" b="1" i="1" kern="1200">
                <a:solidFill>
                  <a:schemeClr val="tx1"/>
                </a:solidFill>
                <a:latin typeface="Arial" charset="0"/>
                <a:ea typeface="+mn-ea"/>
                <a:cs typeface="+mn-cs"/>
              </a:defRPr>
            </a:lvl8pPr>
            <a:lvl9pPr marL="4875947" algn="l" defTabSz="1218987" rtl="0" eaLnBrk="1" latinLnBrk="0" hangingPunct="1">
              <a:defRPr sz="1900" b="1" i="1" kern="1200">
                <a:solidFill>
                  <a:schemeClr val="tx1"/>
                </a:solidFill>
                <a:latin typeface="Arial" charset="0"/>
                <a:ea typeface="+mn-ea"/>
                <a:cs typeface="+mn-cs"/>
              </a:defRPr>
            </a:lvl9pPr>
          </a:lstStyle>
          <a:p>
            <a:fld id="{A027653F-A942-4F85-9041-AB37AFC50FFD}" type="slidenum">
              <a:rPr lang="en-US" smtClean="0"/>
              <a:pPr/>
              <a:t>6</a:t>
            </a:fld>
            <a:endParaRPr lang="en-US" dirty="0"/>
          </a:p>
        </p:txBody>
      </p:sp>
    </p:spTree>
    <p:extLst>
      <p:ext uri="{BB962C8B-B14F-4D97-AF65-F5344CB8AC3E}">
        <p14:creationId xmlns:p14="http://schemas.microsoft.com/office/powerpoint/2010/main" val="3428497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stretch>
            <a:fillRect/>
          </a:stretch>
        </p:blipFill>
        <p:spPr>
          <a:xfrm>
            <a:off x="355917" y="1905000"/>
            <a:ext cx="11501122" cy="2438400"/>
          </a:xfrm>
          <a:prstGeom prst="rect">
            <a:avLst/>
          </a:prstGeom>
        </p:spPr>
      </p:pic>
      <p:sp>
        <p:nvSpPr>
          <p:cNvPr id="4" name="Title 1"/>
          <p:cNvSpPr>
            <a:spLocks noGrp="1"/>
          </p:cNvSpPr>
          <p:nvPr>
            <p:ph type="title"/>
          </p:nvPr>
        </p:nvSpPr>
        <p:spPr>
          <a:xfrm>
            <a:off x="559528" y="298453"/>
            <a:ext cx="11411809" cy="358775"/>
          </a:xfrm>
        </p:spPr>
        <p:txBody>
          <a:bodyPr/>
          <a:lstStyle/>
          <a:p>
            <a:r>
              <a:rPr lang="en-US" sz="2800" dirty="0"/>
              <a:t>Overview of the calculation of the collective net pension liability</a:t>
            </a:r>
          </a:p>
        </p:txBody>
      </p:sp>
      <p:sp>
        <p:nvSpPr>
          <p:cNvPr id="5" name="TextBox 4"/>
          <p:cNvSpPr txBox="1"/>
          <p:nvPr/>
        </p:nvSpPr>
        <p:spPr>
          <a:xfrm>
            <a:off x="693737" y="4343400"/>
            <a:ext cx="11277600" cy="1815882"/>
          </a:xfrm>
          <a:prstGeom prst="rect">
            <a:avLst/>
          </a:prstGeom>
          <a:noFill/>
        </p:spPr>
        <p:txBody>
          <a:bodyPr wrap="square" rtlCol="0">
            <a:spAutoFit/>
          </a:bodyPr>
          <a:lstStyle/>
          <a:p>
            <a:pPr marL="152373" defTabSz="609493" eaLnBrk="0" hangingPunct="0">
              <a:spcBef>
                <a:spcPct val="20000"/>
              </a:spcBef>
              <a:spcAft>
                <a:spcPts val="0"/>
              </a:spcAft>
              <a:buClr>
                <a:srgbClr val="00793A"/>
              </a:buClr>
              <a:buSzPct val="120000"/>
            </a:pPr>
            <a:r>
              <a:rPr lang="en-US" sz="1600" b="0" i="0" dirty="0" smtClean="0">
                <a:latin typeface="+mn-lt"/>
                <a:ea typeface="ＭＳ Ｐゴシック" charset="0"/>
                <a:cs typeface="ＭＳ Ｐゴシック" charset="0"/>
              </a:rPr>
              <a:t>As of 12/31/2018, PERA has </a:t>
            </a:r>
            <a:r>
              <a:rPr lang="en-US" sz="1600" b="0" i="0" dirty="0">
                <a:latin typeface="+mn-lt"/>
                <a:ea typeface="ＭＳ Ｐゴシック" charset="0"/>
                <a:cs typeface="ＭＳ Ｐゴシック" charset="0"/>
              </a:rPr>
              <a:t>over 600,000 members</a:t>
            </a:r>
          </a:p>
          <a:p>
            <a:pPr marL="152373" defTabSz="609493" eaLnBrk="0" hangingPunct="0">
              <a:spcBef>
                <a:spcPct val="20000"/>
              </a:spcBef>
              <a:spcAft>
                <a:spcPts val="0"/>
              </a:spcAft>
              <a:buClr>
                <a:srgbClr val="00793A"/>
              </a:buClr>
              <a:buSzPct val="120000"/>
            </a:pPr>
            <a:r>
              <a:rPr lang="en-US" sz="1600" b="0" i="0" dirty="0">
                <a:latin typeface="+mn-lt"/>
                <a:ea typeface="ＭＳ Ｐゴシック" charset="0"/>
                <a:cs typeface="ＭＳ Ｐゴシック" charset="0"/>
              </a:rPr>
              <a:t>	</a:t>
            </a:r>
            <a:r>
              <a:rPr lang="en-US" sz="1600" b="0" i="0" dirty="0" smtClean="0">
                <a:latin typeface="+mn-lt"/>
                <a:ea typeface="ＭＳ Ｐゴシック" charset="0"/>
                <a:cs typeface="ＭＳ Ｐゴシック" charset="0"/>
              </a:rPr>
              <a:t>211,584 Actives</a:t>
            </a:r>
            <a:endParaRPr lang="en-US" sz="1600" b="0" i="0" dirty="0">
              <a:latin typeface="+mn-lt"/>
              <a:ea typeface="ＭＳ Ｐゴシック" charset="0"/>
              <a:cs typeface="ＭＳ Ｐゴシック" charset="0"/>
            </a:endParaRPr>
          </a:p>
          <a:p>
            <a:pPr marL="152373" defTabSz="609493" eaLnBrk="0" hangingPunct="0">
              <a:spcBef>
                <a:spcPct val="20000"/>
              </a:spcBef>
              <a:spcAft>
                <a:spcPts val="0"/>
              </a:spcAft>
              <a:buClr>
                <a:srgbClr val="00793A"/>
              </a:buClr>
              <a:buSzPct val="120000"/>
            </a:pPr>
            <a:r>
              <a:rPr lang="en-US" sz="1600" b="0" i="0" dirty="0" smtClean="0">
                <a:latin typeface="+mn-lt"/>
                <a:ea typeface="ＭＳ Ｐゴシック" charset="0"/>
                <a:cs typeface="ＭＳ Ｐゴシック" charset="0"/>
              </a:rPr>
              <a:t>	270,407 Inactives</a:t>
            </a:r>
          </a:p>
          <a:p>
            <a:pPr marL="152373" defTabSz="609493" eaLnBrk="0" hangingPunct="0">
              <a:spcBef>
                <a:spcPct val="20000"/>
              </a:spcBef>
              <a:spcAft>
                <a:spcPts val="0"/>
              </a:spcAft>
              <a:buClr>
                <a:srgbClr val="00793A"/>
              </a:buClr>
              <a:buSzPct val="120000"/>
            </a:pPr>
            <a:r>
              <a:rPr lang="en-US" sz="1600" b="0" i="0" dirty="0" smtClean="0">
                <a:latin typeface="+mn-lt"/>
                <a:ea typeface="ＭＳ Ｐゴシック" charset="0"/>
                <a:cs typeface="ＭＳ Ｐゴシック" charset="0"/>
              </a:rPr>
              <a:t>	122,189 </a:t>
            </a:r>
            <a:r>
              <a:rPr lang="en-US" sz="1600" b="0" i="0" dirty="0">
                <a:latin typeface="+mn-lt"/>
                <a:ea typeface="ＭＳ Ｐゴシック" charset="0"/>
                <a:cs typeface="ＭＳ Ｐゴシック" charset="0"/>
              </a:rPr>
              <a:t>Retired</a:t>
            </a:r>
          </a:p>
          <a:p>
            <a:pPr marL="152373" defTabSz="609493" eaLnBrk="0" hangingPunct="0">
              <a:spcBef>
                <a:spcPct val="20000"/>
              </a:spcBef>
              <a:spcAft>
                <a:spcPts val="0"/>
              </a:spcAft>
              <a:buClr>
                <a:srgbClr val="00793A"/>
              </a:buClr>
              <a:buSzPct val="120000"/>
            </a:pPr>
            <a:endParaRPr lang="en-US" sz="1600" b="0" dirty="0">
              <a:latin typeface="+mn-lt"/>
              <a:ea typeface="ＭＳ Ｐゴシック" charset="0"/>
              <a:cs typeface="ＭＳ Ｐゴシック" charset="0"/>
            </a:endParaRPr>
          </a:p>
          <a:p>
            <a:pPr marL="152373" defTabSz="609493" eaLnBrk="0" hangingPunct="0">
              <a:spcBef>
                <a:spcPct val="20000"/>
              </a:spcBef>
              <a:spcAft>
                <a:spcPts val="0"/>
              </a:spcAft>
              <a:buClr>
                <a:srgbClr val="00793A"/>
              </a:buClr>
              <a:buSzPct val="120000"/>
            </a:pPr>
            <a:r>
              <a:rPr lang="en-US" sz="1600" b="0" dirty="0">
                <a:latin typeface="+mn-lt"/>
                <a:ea typeface="ＭＳ Ｐゴシック" charset="0"/>
                <a:cs typeface="ＭＳ Ｐゴシック" charset="0"/>
              </a:rPr>
              <a:t>That is a lot of math!</a:t>
            </a:r>
          </a:p>
        </p:txBody>
      </p:sp>
      <p:sp>
        <p:nvSpPr>
          <p:cNvPr id="6" name="Slide Number Placeholder 1"/>
          <p:cNvSpPr txBox="1">
            <a:spLocks/>
          </p:cNvSpPr>
          <p:nvPr/>
        </p:nvSpPr>
        <p:spPr>
          <a:xfrm>
            <a:off x="160337" y="6179245"/>
            <a:ext cx="399191"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1" i="1" kern="1200">
                <a:solidFill>
                  <a:schemeClr val="tx1">
                    <a:tint val="75000"/>
                  </a:schemeClr>
                </a:solidFill>
                <a:latin typeface="Arial" charset="0"/>
                <a:ea typeface="+mn-ea"/>
                <a:cs typeface="+mn-cs"/>
              </a:defRPr>
            </a:lvl1pPr>
            <a:lvl2pPr marL="609493" algn="l" rtl="0" fontAlgn="base">
              <a:spcBef>
                <a:spcPct val="0"/>
              </a:spcBef>
              <a:spcAft>
                <a:spcPct val="0"/>
              </a:spcAft>
              <a:defRPr sz="1900" b="1" i="1" kern="1200">
                <a:solidFill>
                  <a:schemeClr val="tx1"/>
                </a:solidFill>
                <a:latin typeface="Arial" charset="0"/>
                <a:ea typeface="+mn-ea"/>
                <a:cs typeface="+mn-cs"/>
              </a:defRPr>
            </a:lvl2pPr>
            <a:lvl3pPr marL="1218987" algn="l" rtl="0" fontAlgn="base">
              <a:spcBef>
                <a:spcPct val="0"/>
              </a:spcBef>
              <a:spcAft>
                <a:spcPct val="0"/>
              </a:spcAft>
              <a:defRPr sz="1900" b="1" i="1" kern="1200">
                <a:solidFill>
                  <a:schemeClr val="tx1"/>
                </a:solidFill>
                <a:latin typeface="Arial" charset="0"/>
                <a:ea typeface="+mn-ea"/>
                <a:cs typeface="+mn-cs"/>
              </a:defRPr>
            </a:lvl3pPr>
            <a:lvl4pPr marL="1828480" algn="l" rtl="0" fontAlgn="base">
              <a:spcBef>
                <a:spcPct val="0"/>
              </a:spcBef>
              <a:spcAft>
                <a:spcPct val="0"/>
              </a:spcAft>
              <a:defRPr sz="1900" b="1" i="1" kern="1200">
                <a:solidFill>
                  <a:schemeClr val="tx1"/>
                </a:solidFill>
                <a:latin typeface="Arial" charset="0"/>
                <a:ea typeface="+mn-ea"/>
                <a:cs typeface="+mn-cs"/>
              </a:defRPr>
            </a:lvl4pPr>
            <a:lvl5pPr marL="2437973" algn="l" rtl="0" fontAlgn="base">
              <a:spcBef>
                <a:spcPct val="0"/>
              </a:spcBef>
              <a:spcAft>
                <a:spcPct val="0"/>
              </a:spcAft>
              <a:defRPr sz="1900" b="1" i="1" kern="1200">
                <a:solidFill>
                  <a:schemeClr val="tx1"/>
                </a:solidFill>
                <a:latin typeface="Arial" charset="0"/>
                <a:ea typeface="+mn-ea"/>
                <a:cs typeface="+mn-cs"/>
              </a:defRPr>
            </a:lvl5pPr>
            <a:lvl6pPr marL="3047467" algn="l" defTabSz="1218987" rtl="0" eaLnBrk="1" latinLnBrk="0" hangingPunct="1">
              <a:defRPr sz="1900" b="1" i="1" kern="1200">
                <a:solidFill>
                  <a:schemeClr val="tx1"/>
                </a:solidFill>
                <a:latin typeface="Arial" charset="0"/>
                <a:ea typeface="+mn-ea"/>
                <a:cs typeface="+mn-cs"/>
              </a:defRPr>
            </a:lvl6pPr>
            <a:lvl7pPr marL="3656960" algn="l" defTabSz="1218987" rtl="0" eaLnBrk="1" latinLnBrk="0" hangingPunct="1">
              <a:defRPr sz="1900" b="1" i="1" kern="1200">
                <a:solidFill>
                  <a:schemeClr val="tx1"/>
                </a:solidFill>
                <a:latin typeface="Arial" charset="0"/>
                <a:ea typeface="+mn-ea"/>
                <a:cs typeface="+mn-cs"/>
              </a:defRPr>
            </a:lvl7pPr>
            <a:lvl8pPr marL="4266453" algn="l" defTabSz="1218987" rtl="0" eaLnBrk="1" latinLnBrk="0" hangingPunct="1">
              <a:defRPr sz="1900" b="1" i="1" kern="1200">
                <a:solidFill>
                  <a:schemeClr val="tx1"/>
                </a:solidFill>
                <a:latin typeface="Arial" charset="0"/>
                <a:ea typeface="+mn-ea"/>
                <a:cs typeface="+mn-cs"/>
              </a:defRPr>
            </a:lvl8pPr>
            <a:lvl9pPr marL="4875947" algn="l" defTabSz="1218987" rtl="0" eaLnBrk="1" latinLnBrk="0" hangingPunct="1">
              <a:defRPr sz="1900" b="1" i="1" kern="1200">
                <a:solidFill>
                  <a:schemeClr val="tx1"/>
                </a:solidFill>
                <a:latin typeface="Arial" charset="0"/>
                <a:ea typeface="+mn-ea"/>
                <a:cs typeface="+mn-cs"/>
              </a:defRPr>
            </a:lvl9pPr>
          </a:lstStyle>
          <a:p>
            <a:fld id="{A027653F-A942-4F85-9041-AB37AFC50FFD}" type="slidenum">
              <a:rPr lang="en-US" smtClean="0"/>
              <a:pPr/>
              <a:t>7</a:t>
            </a:fld>
            <a:endParaRPr lang="en-US" dirty="0"/>
          </a:p>
        </p:txBody>
      </p:sp>
    </p:spTree>
    <p:extLst>
      <p:ext uri="{BB962C8B-B14F-4D97-AF65-F5344CB8AC3E}">
        <p14:creationId xmlns:p14="http://schemas.microsoft.com/office/powerpoint/2010/main" val="3548695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0937" y="1752600"/>
            <a:ext cx="9621981" cy="5715000"/>
          </a:xfrm>
        </p:spPr>
        <p:txBody>
          <a:bodyPr/>
          <a:lstStyle/>
          <a:p>
            <a:r>
              <a:rPr lang="en-US" dirty="0"/>
              <a:t>The Discount Rate should be the single rate that reflects:</a:t>
            </a:r>
          </a:p>
          <a:p>
            <a:pPr lvl="1"/>
            <a:endParaRPr lang="en-US" dirty="0" smtClean="0"/>
          </a:p>
          <a:p>
            <a:pPr lvl="1"/>
            <a:r>
              <a:rPr lang="en-US" dirty="0" smtClean="0"/>
              <a:t>The </a:t>
            </a:r>
            <a:r>
              <a:rPr lang="en-US" dirty="0"/>
              <a:t>long-term expected rate of return on pension plan investments that are expected to be used to finance the payment of benefits, to the extent that</a:t>
            </a:r>
          </a:p>
          <a:p>
            <a:pPr lvl="2"/>
            <a:endParaRPr lang="en-US" dirty="0" smtClean="0"/>
          </a:p>
          <a:p>
            <a:pPr lvl="2"/>
            <a:r>
              <a:rPr lang="en-US" dirty="0" smtClean="0"/>
              <a:t>The </a:t>
            </a:r>
            <a:r>
              <a:rPr lang="en-US" dirty="0"/>
              <a:t>pension plan’s fiduciary net position is projected to be sufficient to make projected benefit payments and </a:t>
            </a:r>
          </a:p>
          <a:p>
            <a:pPr lvl="2"/>
            <a:r>
              <a:rPr lang="en-US" dirty="0"/>
              <a:t>Pension plan assets are expected to be invested using a strategy to achieve that return, and</a:t>
            </a:r>
            <a:endParaRPr lang="en-US" dirty="0">
              <a:solidFill>
                <a:srgbClr val="FF0000"/>
              </a:solidFill>
            </a:endParaRPr>
          </a:p>
          <a:p>
            <a:pPr lvl="1"/>
            <a:endParaRPr lang="en-US" dirty="0" smtClean="0"/>
          </a:p>
          <a:p>
            <a:pPr lvl="1"/>
            <a:r>
              <a:rPr lang="en-US" dirty="0" smtClean="0"/>
              <a:t>A </a:t>
            </a:r>
            <a:r>
              <a:rPr lang="en-US" dirty="0"/>
              <a:t>yield or index rate for 20-year, tax-exempt general obligation municipal bonds with an average rating of AA/Aa or higher, to the extent that the above conditions are not met</a:t>
            </a:r>
          </a:p>
          <a:p>
            <a:pPr marL="914240" lvl="1" indent="0">
              <a:buNone/>
            </a:pPr>
            <a:endParaRPr lang="en-US" dirty="0"/>
          </a:p>
        </p:txBody>
      </p:sp>
      <p:sp>
        <p:nvSpPr>
          <p:cNvPr id="4" name="Title 1"/>
          <p:cNvSpPr>
            <a:spLocks noGrp="1"/>
          </p:cNvSpPr>
          <p:nvPr>
            <p:ph type="title"/>
          </p:nvPr>
        </p:nvSpPr>
        <p:spPr>
          <a:xfrm>
            <a:off x="559528" y="298453"/>
            <a:ext cx="11488009" cy="358775"/>
          </a:xfrm>
        </p:spPr>
        <p:txBody>
          <a:bodyPr/>
          <a:lstStyle/>
          <a:p>
            <a:r>
              <a:rPr lang="en-US" sz="2800" dirty="0"/>
              <a:t>Overview of the calculation of the collective net pension liability</a:t>
            </a:r>
          </a:p>
        </p:txBody>
      </p:sp>
      <p:sp>
        <p:nvSpPr>
          <p:cNvPr id="5" name="Slide Number Placeholder 1"/>
          <p:cNvSpPr txBox="1">
            <a:spLocks/>
          </p:cNvSpPr>
          <p:nvPr/>
        </p:nvSpPr>
        <p:spPr>
          <a:xfrm>
            <a:off x="160337" y="6179245"/>
            <a:ext cx="399191"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1" i="1" kern="1200">
                <a:solidFill>
                  <a:schemeClr val="tx1">
                    <a:tint val="75000"/>
                  </a:schemeClr>
                </a:solidFill>
                <a:latin typeface="Arial" charset="0"/>
                <a:ea typeface="+mn-ea"/>
                <a:cs typeface="+mn-cs"/>
              </a:defRPr>
            </a:lvl1pPr>
            <a:lvl2pPr marL="609493" algn="l" rtl="0" fontAlgn="base">
              <a:spcBef>
                <a:spcPct val="0"/>
              </a:spcBef>
              <a:spcAft>
                <a:spcPct val="0"/>
              </a:spcAft>
              <a:defRPr sz="1900" b="1" i="1" kern="1200">
                <a:solidFill>
                  <a:schemeClr val="tx1"/>
                </a:solidFill>
                <a:latin typeface="Arial" charset="0"/>
                <a:ea typeface="+mn-ea"/>
                <a:cs typeface="+mn-cs"/>
              </a:defRPr>
            </a:lvl2pPr>
            <a:lvl3pPr marL="1218987" algn="l" rtl="0" fontAlgn="base">
              <a:spcBef>
                <a:spcPct val="0"/>
              </a:spcBef>
              <a:spcAft>
                <a:spcPct val="0"/>
              </a:spcAft>
              <a:defRPr sz="1900" b="1" i="1" kern="1200">
                <a:solidFill>
                  <a:schemeClr val="tx1"/>
                </a:solidFill>
                <a:latin typeface="Arial" charset="0"/>
                <a:ea typeface="+mn-ea"/>
                <a:cs typeface="+mn-cs"/>
              </a:defRPr>
            </a:lvl3pPr>
            <a:lvl4pPr marL="1828480" algn="l" rtl="0" fontAlgn="base">
              <a:spcBef>
                <a:spcPct val="0"/>
              </a:spcBef>
              <a:spcAft>
                <a:spcPct val="0"/>
              </a:spcAft>
              <a:defRPr sz="1900" b="1" i="1" kern="1200">
                <a:solidFill>
                  <a:schemeClr val="tx1"/>
                </a:solidFill>
                <a:latin typeface="Arial" charset="0"/>
                <a:ea typeface="+mn-ea"/>
                <a:cs typeface="+mn-cs"/>
              </a:defRPr>
            </a:lvl4pPr>
            <a:lvl5pPr marL="2437973" algn="l" rtl="0" fontAlgn="base">
              <a:spcBef>
                <a:spcPct val="0"/>
              </a:spcBef>
              <a:spcAft>
                <a:spcPct val="0"/>
              </a:spcAft>
              <a:defRPr sz="1900" b="1" i="1" kern="1200">
                <a:solidFill>
                  <a:schemeClr val="tx1"/>
                </a:solidFill>
                <a:latin typeface="Arial" charset="0"/>
                <a:ea typeface="+mn-ea"/>
                <a:cs typeface="+mn-cs"/>
              </a:defRPr>
            </a:lvl5pPr>
            <a:lvl6pPr marL="3047467" algn="l" defTabSz="1218987" rtl="0" eaLnBrk="1" latinLnBrk="0" hangingPunct="1">
              <a:defRPr sz="1900" b="1" i="1" kern="1200">
                <a:solidFill>
                  <a:schemeClr val="tx1"/>
                </a:solidFill>
                <a:latin typeface="Arial" charset="0"/>
                <a:ea typeface="+mn-ea"/>
                <a:cs typeface="+mn-cs"/>
              </a:defRPr>
            </a:lvl6pPr>
            <a:lvl7pPr marL="3656960" algn="l" defTabSz="1218987" rtl="0" eaLnBrk="1" latinLnBrk="0" hangingPunct="1">
              <a:defRPr sz="1900" b="1" i="1" kern="1200">
                <a:solidFill>
                  <a:schemeClr val="tx1"/>
                </a:solidFill>
                <a:latin typeface="Arial" charset="0"/>
                <a:ea typeface="+mn-ea"/>
                <a:cs typeface="+mn-cs"/>
              </a:defRPr>
            </a:lvl7pPr>
            <a:lvl8pPr marL="4266453" algn="l" defTabSz="1218987" rtl="0" eaLnBrk="1" latinLnBrk="0" hangingPunct="1">
              <a:defRPr sz="1900" b="1" i="1" kern="1200">
                <a:solidFill>
                  <a:schemeClr val="tx1"/>
                </a:solidFill>
                <a:latin typeface="Arial" charset="0"/>
                <a:ea typeface="+mn-ea"/>
                <a:cs typeface="+mn-cs"/>
              </a:defRPr>
            </a:lvl8pPr>
            <a:lvl9pPr marL="4875947" algn="l" defTabSz="1218987" rtl="0" eaLnBrk="1" latinLnBrk="0" hangingPunct="1">
              <a:defRPr sz="1900" b="1" i="1" kern="1200">
                <a:solidFill>
                  <a:schemeClr val="tx1"/>
                </a:solidFill>
                <a:latin typeface="Arial" charset="0"/>
                <a:ea typeface="+mn-ea"/>
                <a:cs typeface="+mn-cs"/>
              </a:defRPr>
            </a:lvl9pPr>
          </a:lstStyle>
          <a:p>
            <a:fld id="{A027653F-A942-4F85-9041-AB37AFC50FFD}" type="slidenum">
              <a:rPr lang="en-US" smtClean="0"/>
              <a:pPr/>
              <a:t>8</a:t>
            </a:fld>
            <a:endParaRPr lang="en-US" dirty="0"/>
          </a:p>
        </p:txBody>
      </p:sp>
    </p:spTree>
    <p:extLst>
      <p:ext uri="{BB962C8B-B14F-4D97-AF65-F5344CB8AC3E}">
        <p14:creationId xmlns:p14="http://schemas.microsoft.com/office/powerpoint/2010/main" val="99567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937" y="228601"/>
            <a:ext cx="11658600" cy="762001"/>
          </a:xfrm>
        </p:spPr>
        <p:txBody>
          <a:bodyPr/>
          <a:lstStyle/>
          <a:p>
            <a:pPr lvl="1"/>
            <a:r>
              <a:rPr lang="en-US" sz="2800" dirty="0"/>
              <a:t>Overview of the calculation of the collective net pension liability</a:t>
            </a:r>
            <a:endParaRPr lang="en-US" sz="2600" dirty="0">
              <a:ea typeface="ヒラギノ角ゴ Pro W3" pitchFamily="-64" charset="-128"/>
              <a:cs typeface="ヒラギノ角ゴ Pro W3" pitchFamily="-64" charset="-128"/>
            </a:endParaRPr>
          </a:p>
        </p:txBody>
      </p:sp>
      <p:sp>
        <p:nvSpPr>
          <p:cNvPr id="3" name="Content Placeholder 2"/>
          <p:cNvSpPr>
            <a:spLocks noGrp="1"/>
          </p:cNvSpPr>
          <p:nvPr>
            <p:ph idx="1"/>
          </p:nvPr>
        </p:nvSpPr>
        <p:spPr>
          <a:xfrm>
            <a:off x="846137" y="1600200"/>
            <a:ext cx="10744200" cy="4419600"/>
          </a:xfrm>
        </p:spPr>
        <p:txBody>
          <a:bodyPr/>
          <a:lstStyle/>
          <a:p>
            <a:r>
              <a:rPr lang="en-US" dirty="0" smtClean="0"/>
              <a:t>Must perform a test to determine a crossover date, if any</a:t>
            </a:r>
            <a:endParaRPr lang="en-US" dirty="0"/>
          </a:p>
          <a:p>
            <a:endParaRPr lang="en-US" dirty="0" smtClean="0"/>
          </a:p>
          <a:p>
            <a:r>
              <a:rPr lang="en-US" dirty="0" smtClean="0"/>
              <a:t>Projections </a:t>
            </a:r>
            <a:r>
              <a:rPr lang="en-US" dirty="0"/>
              <a:t>of the </a:t>
            </a:r>
            <a:r>
              <a:rPr lang="en-US" dirty="0" smtClean="0"/>
              <a:t>pension plan’s </a:t>
            </a:r>
            <a:r>
              <a:rPr lang="en-US" dirty="0"/>
              <a:t>f</a:t>
            </a:r>
            <a:r>
              <a:rPr lang="en-US" dirty="0" smtClean="0"/>
              <a:t>iduciary net position are compared to the plan’s projected benefit flows in each period (year) to determine if</a:t>
            </a:r>
          </a:p>
          <a:p>
            <a:pPr lvl="1"/>
            <a:endParaRPr lang="en-US" dirty="0" smtClean="0"/>
          </a:p>
          <a:p>
            <a:pPr lvl="1"/>
            <a:r>
              <a:rPr lang="en-US" dirty="0" smtClean="0"/>
              <a:t>Projected plan fiduciary net position is sufficient </a:t>
            </a:r>
            <a:r>
              <a:rPr lang="en-US" dirty="0"/>
              <a:t>to pay projected benefit payments of the </a:t>
            </a:r>
            <a:r>
              <a:rPr lang="en-US" dirty="0" smtClean="0"/>
              <a:t>current membership, or</a:t>
            </a:r>
          </a:p>
          <a:p>
            <a:pPr lvl="1"/>
            <a:r>
              <a:rPr lang="en-US" dirty="0" smtClean="0"/>
              <a:t>There is a point of crossover from projected plan fiduciary net position</a:t>
            </a:r>
          </a:p>
          <a:p>
            <a:pPr lvl="2"/>
            <a:endParaRPr lang="en-US" dirty="0" smtClean="0"/>
          </a:p>
          <a:p>
            <a:pPr lvl="2"/>
            <a:r>
              <a:rPr lang="en-US" dirty="0" smtClean="0"/>
              <a:t>Sufficient to cover projected benefit payments in each period</a:t>
            </a:r>
          </a:p>
          <a:p>
            <a:pPr lvl="2"/>
            <a:r>
              <a:rPr lang="en-US" dirty="0"/>
              <a:t>N</a:t>
            </a:r>
            <a:r>
              <a:rPr lang="en-US" dirty="0" smtClean="0"/>
              <a:t>ot sufficient to cover remaining projected benefit payments</a:t>
            </a:r>
          </a:p>
          <a:p>
            <a:endParaRPr lang="en-US" dirty="0" smtClean="0"/>
          </a:p>
          <a:p>
            <a:r>
              <a:rPr lang="en-US" dirty="0" smtClean="0"/>
              <a:t>Crossover date does not necessarily mean that the plan runs out of money</a:t>
            </a:r>
          </a:p>
        </p:txBody>
      </p:sp>
      <p:sp>
        <p:nvSpPr>
          <p:cNvPr id="4" name="Slide Number Placeholder 1"/>
          <p:cNvSpPr txBox="1">
            <a:spLocks/>
          </p:cNvSpPr>
          <p:nvPr/>
        </p:nvSpPr>
        <p:spPr>
          <a:xfrm>
            <a:off x="160337" y="6179245"/>
            <a:ext cx="399191"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1" i="1" kern="1200">
                <a:solidFill>
                  <a:schemeClr val="tx1">
                    <a:tint val="75000"/>
                  </a:schemeClr>
                </a:solidFill>
                <a:latin typeface="Arial" charset="0"/>
                <a:ea typeface="+mn-ea"/>
                <a:cs typeface="+mn-cs"/>
              </a:defRPr>
            </a:lvl1pPr>
            <a:lvl2pPr marL="609493" algn="l" rtl="0" fontAlgn="base">
              <a:spcBef>
                <a:spcPct val="0"/>
              </a:spcBef>
              <a:spcAft>
                <a:spcPct val="0"/>
              </a:spcAft>
              <a:defRPr sz="1900" b="1" i="1" kern="1200">
                <a:solidFill>
                  <a:schemeClr val="tx1"/>
                </a:solidFill>
                <a:latin typeface="Arial" charset="0"/>
                <a:ea typeface="+mn-ea"/>
                <a:cs typeface="+mn-cs"/>
              </a:defRPr>
            </a:lvl2pPr>
            <a:lvl3pPr marL="1218987" algn="l" rtl="0" fontAlgn="base">
              <a:spcBef>
                <a:spcPct val="0"/>
              </a:spcBef>
              <a:spcAft>
                <a:spcPct val="0"/>
              </a:spcAft>
              <a:defRPr sz="1900" b="1" i="1" kern="1200">
                <a:solidFill>
                  <a:schemeClr val="tx1"/>
                </a:solidFill>
                <a:latin typeface="Arial" charset="0"/>
                <a:ea typeface="+mn-ea"/>
                <a:cs typeface="+mn-cs"/>
              </a:defRPr>
            </a:lvl3pPr>
            <a:lvl4pPr marL="1828480" algn="l" rtl="0" fontAlgn="base">
              <a:spcBef>
                <a:spcPct val="0"/>
              </a:spcBef>
              <a:spcAft>
                <a:spcPct val="0"/>
              </a:spcAft>
              <a:defRPr sz="1900" b="1" i="1" kern="1200">
                <a:solidFill>
                  <a:schemeClr val="tx1"/>
                </a:solidFill>
                <a:latin typeface="Arial" charset="0"/>
                <a:ea typeface="+mn-ea"/>
                <a:cs typeface="+mn-cs"/>
              </a:defRPr>
            </a:lvl4pPr>
            <a:lvl5pPr marL="2437973" algn="l" rtl="0" fontAlgn="base">
              <a:spcBef>
                <a:spcPct val="0"/>
              </a:spcBef>
              <a:spcAft>
                <a:spcPct val="0"/>
              </a:spcAft>
              <a:defRPr sz="1900" b="1" i="1" kern="1200">
                <a:solidFill>
                  <a:schemeClr val="tx1"/>
                </a:solidFill>
                <a:latin typeface="Arial" charset="0"/>
                <a:ea typeface="+mn-ea"/>
                <a:cs typeface="+mn-cs"/>
              </a:defRPr>
            </a:lvl5pPr>
            <a:lvl6pPr marL="3047467" algn="l" defTabSz="1218987" rtl="0" eaLnBrk="1" latinLnBrk="0" hangingPunct="1">
              <a:defRPr sz="1900" b="1" i="1" kern="1200">
                <a:solidFill>
                  <a:schemeClr val="tx1"/>
                </a:solidFill>
                <a:latin typeface="Arial" charset="0"/>
                <a:ea typeface="+mn-ea"/>
                <a:cs typeface="+mn-cs"/>
              </a:defRPr>
            </a:lvl6pPr>
            <a:lvl7pPr marL="3656960" algn="l" defTabSz="1218987" rtl="0" eaLnBrk="1" latinLnBrk="0" hangingPunct="1">
              <a:defRPr sz="1900" b="1" i="1" kern="1200">
                <a:solidFill>
                  <a:schemeClr val="tx1"/>
                </a:solidFill>
                <a:latin typeface="Arial" charset="0"/>
                <a:ea typeface="+mn-ea"/>
                <a:cs typeface="+mn-cs"/>
              </a:defRPr>
            </a:lvl7pPr>
            <a:lvl8pPr marL="4266453" algn="l" defTabSz="1218987" rtl="0" eaLnBrk="1" latinLnBrk="0" hangingPunct="1">
              <a:defRPr sz="1900" b="1" i="1" kern="1200">
                <a:solidFill>
                  <a:schemeClr val="tx1"/>
                </a:solidFill>
                <a:latin typeface="Arial" charset="0"/>
                <a:ea typeface="+mn-ea"/>
                <a:cs typeface="+mn-cs"/>
              </a:defRPr>
            </a:lvl8pPr>
            <a:lvl9pPr marL="4875947" algn="l" defTabSz="1218987" rtl="0" eaLnBrk="1" latinLnBrk="0" hangingPunct="1">
              <a:defRPr sz="1900" b="1" i="1" kern="1200">
                <a:solidFill>
                  <a:schemeClr val="tx1"/>
                </a:solidFill>
                <a:latin typeface="Arial" charset="0"/>
                <a:ea typeface="+mn-ea"/>
                <a:cs typeface="+mn-cs"/>
              </a:defRPr>
            </a:lvl9pPr>
          </a:lstStyle>
          <a:p>
            <a:fld id="{A027653F-A942-4F85-9041-AB37AFC50FFD}" type="slidenum">
              <a:rPr lang="en-US" smtClean="0"/>
              <a:pPr/>
              <a:t>9</a:t>
            </a:fld>
            <a:endParaRPr lang="en-US" dirty="0"/>
          </a:p>
        </p:txBody>
      </p:sp>
    </p:spTree>
    <p:extLst>
      <p:ext uri="{BB962C8B-B14F-4D97-AF65-F5344CB8AC3E}">
        <p14:creationId xmlns:p14="http://schemas.microsoft.com/office/powerpoint/2010/main" val="36027122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ERA Colors">
      <a:dk1>
        <a:sysClr val="windowText" lastClr="000000"/>
      </a:dk1>
      <a:lt1>
        <a:sysClr val="window" lastClr="FFFFFF"/>
      </a:lt1>
      <a:dk2>
        <a:srgbClr val="00793A"/>
      </a:dk2>
      <a:lt2>
        <a:srgbClr val="EBEDE3"/>
      </a:lt2>
      <a:accent1>
        <a:srgbClr val="94C946"/>
      </a:accent1>
      <a:accent2>
        <a:srgbClr val="0088A4"/>
      </a:accent2>
      <a:accent3>
        <a:srgbClr val="D7DF23"/>
      </a:accent3>
      <a:accent4>
        <a:srgbClr val="E57200"/>
      </a:accent4>
      <a:accent5>
        <a:srgbClr val="4D4D4F"/>
      </a:accent5>
      <a:accent6>
        <a:srgbClr val="00988D"/>
      </a:accent6>
      <a:hlink>
        <a:srgbClr val="005427"/>
      </a:hlink>
      <a:folHlink>
        <a:srgbClr val="85BD3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27286</TotalTime>
  <Words>2706</Words>
  <Application>Microsoft Office PowerPoint</Application>
  <PresentationFormat>Custom</PresentationFormat>
  <Paragraphs>490</Paragraphs>
  <Slides>45</Slides>
  <Notes>45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ＭＳ Ｐゴシック</vt:lpstr>
      <vt:lpstr>Arial</vt:lpstr>
      <vt:lpstr>Arial Black</vt:lpstr>
      <vt:lpstr>Calibri</vt:lpstr>
      <vt:lpstr>Lucida Grande</vt:lpstr>
      <vt:lpstr>Times New Roman</vt:lpstr>
      <vt:lpstr>Wingdings</vt:lpstr>
      <vt:lpstr>ヒラギノ角ゴ Pro W3</vt:lpstr>
      <vt:lpstr>Office Theme</vt:lpstr>
      <vt:lpstr>GASB Update  Colorado pera</vt:lpstr>
      <vt:lpstr>PowerPoint Presentation</vt:lpstr>
      <vt:lpstr>Agenda</vt:lpstr>
      <vt:lpstr>Overview of the calculation of the collective net pension liability</vt:lpstr>
      <vt:lpstr>Overview of the calculation of the collective net pension liability</vt:lpstr>
      <vt:lpstr>Overview of the calculation of the collective net pension liability</vt:lpstr>
      <vt:lpstr>Overview of the calculation of the collective net pension liability</vt:lpstr>
      <vt:lpstr>Overview of the calculation of the collective net pension liability</vt:lpstr>
      <vt:lpstr>Overview of the calculation of the collective net pension liability</vt:lpstr>
      <vt:lpstr>Overview of the calculation of the collective net pension liability</vt:lpstr>
      <vt:lpstr>Overview of the calculation of the collective net pension liability</vt:lpstr>
      <vt:lpstr>Overview of the calculation of the collective net pension liability</vt:lpstr>
      <vt:lpstr>Overview of the calculation of the collective net pension liability</vt:lpstr>
      <vt:lpstr>Overview of the calculation of the collective net pension liability</vt:lpstr>
      <vt:lpstr>Overview of the calculation of the collective net pension liability</vt:lpstr>
      <vt:lpstr>Questions</vt:lpstr>
      <vt:lpstr>Overview of the general GASB 68 reporting process (historically)</vt:lpstr>
      <vt:lpstr>Overview of the general GASB 68 reporting process (historically)</vt:lpstr>
      <vt:lpstr>General overview of SB 18-200</vt:lpstr>
      <vt:lpstr>PowerPoint Presentation</vt:lpstr>
      <vt:lpstr>PowerPoint Presentation</vt:lpstr>
      <vt:lpstr>Automatic adjustment provision</vt:lpstr>
      <vt:lpstr>Automatic adjustment provision</vt:lpstr>
      <vt:lpstr>Questions</vt:lpstr>
      <vt:lpstr>GASB 68 changes: special funding situation for certain divisions</vt:lpstr>
      <vt:lpstr>GASB 68 changes: special funding situation for certain divisions</vt:lpstr>
      <vt:lpstr>GASB 68 changes: special funding situation for certain divisions</vt:lpstr>
      <vt:lpstr>GASB 68 changes: special funding situation for certain divisions</vt:lpstr>
      <vt:lpstr>GASB 68 changes: special funding situation for School and DPS</vt:lpstr>
      <vt:lpstr>GASB 68 changes: special funding situation for State and Judicial</vt:lpstr>
      <vt:lpstr>GASB 68 changes: special funding situation for State and Judicial</vt:lpstr>
      <vt:lpstr>GASB 68 changes: special funding situation for certain divisions</vt:lpstr>
      <vt:lpstr>GASB 68 changes: special funding situation for certain divisions </vt:lpstr>
      <vt:lpstr>GASB 68 changes: special funding situation for certain divisions</vt:lpstr>
      <vt:lpstr>GASB 68 changes: special funding situation for certain divisions </vt:lpstr>
      <vt:lpstr>Questions</vt:lpstr>
      <vt:lpstr>GASB 68:  sample journal entry information</vt:lpstr>
      <vt:lpstr>Deferred inflows and outflows of resources</vt:lpstr>
      <vt:lpstr>GASB 68 changes: change in discount rate for certain divisions</vt:lpstr>
      <vt:lpstr>Sample journal entries for GASB 68 net pension liability</vt:lpstr>
      <vt:lpstr>Sample journal entries for GASB 68 deferred outflows of resources</vt:lpstr>
      <vt:lpstr>Sample journal entries for GASB 68 deferred inflows of resources</vt:lpstr>
      <vt:lpstr>Sample journal entries for GASB 68 pension expense</vt:lpstr>
      <vt:lpstr>What you can do</vt:lpstr>
      <vt:lpstr>Get engaged – stay involved</vt:lpstr>
    </vt:vector>
  </TitlesOfParts>
  <Company>PERA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 Meidl</dc:creator>
  <cp:lastModifiedBy>Lawrence Mundy</cp:lastModifiedBy>
  <cp:revision>1503</cp:revision>
  <cp:lastPrinted>2019-08-23T21:40:32Z</cp:lastPrinted>
  <dcterms:created xsi:type="dcterms:W3CDTF">2002-06-07T18:42:32Z</dcterms:created>
  <dcterms:modified xsi:type="dcterms:W3CDTF">2019-08-27T14:54:43Z</dcterms:modified>
</cp:coreProperties>
</file>