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3" autoAdjust="0"/>
    <p:restoredTop sz="94660" autoAdjust="0"/>
  </p:normalViewPr>
  <p:slideViewPr>
    <p:cSldViewPr snapToGrid="0">
      <p:cViewPr varScale="1">
        <p:scale>
          <a:sx n="107" d="100"/>
          <a:sy n="107" d="100"/>
        </p:scale>
        <p:origin x="120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0" y="3771899"/>
            <a:ext cx="12192000" cy="1694013"/>
          </a:xfrm>
        </p:spPr>
        <p:txBody>
          <a:bodyPr anchor="ctr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Project 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975DFE-912D-2FCA-2171-77C33F01F56B}"/>
              </a:ext>
            </a:extLst>
          </p:cNvPr>
          <p:cNvSpPr/>
          <p:nvPr userDrawn="1"/>
        </p:nvSpPr>
        <p:spPr>
          <a:xfrm>
            <a:off x="10229450" y="6024810"/>
            <a:ext cx="1873135" cy="732165"/>
          </a:xfrm>
          <a:prstGeom prst="rect">
            <a:avLst/>
          </a:prstGeom>
          <a:solidFill>
            <a:srgbClr val="6EC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2CA3BEE-47F0-B1B6-F516-B21CE417F6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28652"/>
            <a:ext cx="12192000" cy="1694012"/>
          </a:xfrm>
        </p:spPr>
        <p:txBody>
          <a:bodyPr anchor="ctr">
            <a:normAutofit/>
          </a:bodyPr>
          <a:lstStyle>
            <a:lvl1pPr marL="0" indent="0" algn="ctr">
              <a:buNone/>
              <a:defRPr lang="en-US" sz="4800" kern="1200" dirty="0">
                <a:solidFill>
                  <a:schemeClr val="tx1"/>
                </a:solidFill>
                <a:latin typeface="Museo Slab 500" panose="02000000000000000000" pitchFamily="50" charset="0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District/Charter Name</a:t>
            </a:r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9975DFE-912D-2FCA-2171-77C33F01F56B}"/>
              </a:ext>
            </a:extLst>
          </p:cNvPr>
          <p:cNvSpPr/>
          <p:nvPr userDrawn="1"/>
        </p:nvSpPr>
        <p:spPr>
          <a:xfrm>
            <a:off x="10229450" y="6024810"/>
            <a:ext cx="1873135" cy="732165"/>
          </a:xfrm>
          <a:prstGeom prst="rect">
            <a:avLst/>
          </a:prstGeom>
          <a:solidFill>
            <a:srgbClr val="6EC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5FC1813-87C5-4CB8-68AD-1E00F39CAB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943897"/>
            <a:ext cx="12191999" cy="5914099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12D0203-127A-1B29-E05C-2DAEA5B06D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541" y="1"/>
            <a:ext cx="11957474" cy="943897"/>
          </a:xfrm>
        </p:spPr>
        <p:txBody>
          <a:bodyPr lIns="0" tIns="0" rIns="0" bIns="0" anchor="ctr" anchorCtr="0">
            <a:normAutofit/>
          </a:bodyPr>
          <a:lstStyle>
            <a:lvl1pPr>
              <a:lnSpc>
                <a:spcPct val="100000"/>
              </a:lnSpc>
              <a:defRPr sz="2400">
                <a:solidFill>
                  <a:srgbClr val="000000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Add Photo Description Here</a:t>
            </a:r>
          </a:p>
        </p:txBody>
      </p:sp>
    </p:spTree>
    <p:extLst>
      <p:ext uri="{BB962C8B-B14F-4D97-AF65-F5344CB8AC3E}">
        <p14:creationId xmlns:p14="http://schemas.microsoft.com/office/powerpoint/2010/main" val="13431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9975DFE-912D-2FCA-2171-77C33F01F56B}"/>
              </a:ext>
            </a:extLst>
          </p:cNvPr>
          <p:cNvSpPr/>
          <p:nvPr userDrawn="1"/>
        </p:nvSpPr>
        <p:spPr>
          <a:xfrm>
            <a:off x="10229450" y="6024810"/>
            <a:ext cx="1873135" cy="732165"/>
          </a:xfrm>
          <a:prstGeom prst="rect">
            <a:avLst/>
          </a:prstGeom>
          <a:solidFill>
            <a:srgbClr val="6EC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5FC1813-87C5-4CB8-68AD-1E00F39CAB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1999" cy="685799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6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5FC1813-87C5-4CB8-68AD-1E00F39CAB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9048" cy="3429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B1182B2A-4134-D897-FB3B-EB56E531B33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2952" y="0"/>
            <a:ext cx="6099048" cy="3429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F7CA394D-E5F9-45AF-ACFA-B6D2565CFD8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3429000"/>
            <a:ext cx="6099048" cy="34290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605A7D-57A7-6E59-0917-EAB433E6F9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952" y="3429000"/>
            <a:ext cx="6099048" cy="3429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975DFE-912D-2FCA-2171-77C33F01F56B}"/>
              </a:ext>
            </a:extLst>
          </p:cNvPr>
          <p:cNvSpPr/>
          <p:nvPr userDrawn="1"/>
        </p:nvSpPr>
        <p:spPr>
          <a:xfrm>
            <a:off x="10229450" y="6024810"/>
            <a:ext cx="1873135" cy="732165"/>
          </a:xfrm>
          <a:prstGeom prst="rect">
            <a:avLst/>
          </a:prstGeom>
          <a:solidFill>
            <a:srgbClr val="6EC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8B9469A-D567-FDEA-1B8D-A8C976E7262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7595" y="135516"/>
            <a:ext cx="4957762" cy="339725"/>
          </a:xfrm>
          <a:solidFill>
            <a:srgbClr val="FFFFFF">
              <a:alpha val="74902"/>
            </a:srgbClr>
          </a:solidFill>
        </p:spPr>
        <p:txBody>
          <a:bodyPr wrap="square" rtlCol="0" anchor="ctr" anchorCtr="1">
            <a:spAutoFit/>
          </a:bodyPr>
          <a:lstStyle>
            <a:lvl1pPr marL="0" indent="0" algn="ctr">
              <a:buNone/>
              <a:defRPr lang="en-US" sz="1800" dirty="0"/>
            </a:lvl1pPr>
          </a:lstStyle>
          <a:p>
            <a:pPr marL="0" lvl="0" algn="ctr"/>
            <a:r>
              <a:rPr lang="en-US" dirty="0"/>
              <a:t>Add Photo Description Here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F603AD1E-77E8-A9B2-737B-EF1A2BDEFD1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66642" y="135516"/>
            <a:ext cx="4957762" cy="339725"/>
          </a:xfrm>
          <a:solidFill>
            <a:srgbClr val="FFFFFF">
              <a:alpha val="74902"/>
            </a:srgbClr>
          </a:solidFill>
        </p:spPr>
        <p:txBody>
          <a:bodyPr wrap="square" rtlCol="0" anchor="ctr" anchorCtr="1">
            <a:spAutoFit/>
          </a:bodyPr>
          <a:lstStyle>
            <a:lvl1pPr marL="0" indent="0" algn="ctr">
              <a:buNone/>
              <a:defRPr lang="en-US" sz="1800" dirty="0"/>
            </a:lvl1pPr>
          </a:lstStyle>
          <a:p>
            <a:pPr marL="0" lvl="0" algn="ctr"/>
            <a:r>
              <a:rPr lang="en-US" dirty="0"/>
              <a:t>Add Photo Description Here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97796C-5DBE-7461-2C3E-226C0D8ECC8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7595" y="6417250"/>
            <a:ext cx="4957762" cy="339725"/>
          </a:xfrm>
          <a:solidFill>
            <a:srgbClr val="FFFFFF">
              <a:alpha val="74902"/>
            </a:srgbClr>
          </a:solidFill>
        </p:spPr>
        <p:txBody>
          <a:bodyPr wrap="square" rtlCol="0" anchor="ctr" anchorCtr="1">
            <a:spAutoFit/>
          </a:bodyPr>
          <a:lstStyle>
            <a:lvl1pPr marL="0" indent="0" algn="ctr">
              <a:buNone/>
              <a:defRPr lang="en-US" sz="1800" dirty="0"/>
            </a:lvl1pPr>
          </a:lstStyle>
          <a:p>
            <a:pPr marL="0" lvl="0" algn="ctr"/>
            <a:r>
              <a:rPr lang="en-US" dirty="0"/>
              <a:t>Add Photo Description Here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CD90B551-FB12-8F5D-A07D-00B2A6F194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60547" y="6417250"/>
            <a:ext cx="4957762" cy="339725"/>
          </a:xfrm>
          <a:solidFill>
            <a:srgbClr val="FFFFFF">
              <a:alpha val="74902"/>
            </a:srgbClr>
          </a:solidFill>
        </p:spPr>
        <p:txBody>
          <a:bodyPr wrap="square" rtlCol="0" anchor="ctr" anchorCtr="1">
            <a:spAutoFit/>
          </a:bodyPr>
          <a:lstStyle>
            <a:lvl1pPr marL="0" indent="0" algn="ctr">
              <a:buNone/>
              <a:defRPr lang="en-US" sz="1800" dirty="0"/>
            </a:lvl1pPr>
          </a:lstStyle>
          <a:p>
            <a:pPr marL="0" lvl="0" algn="ctr"/>
            <a:r>
              <a:rPr lang="en-US" dirty="0"/>
              <a:t>Add Photo Description Here</a:t>
            </a:r>
          </a:p>
        </p:txBody>
      </p:sp>
    </p:spTree>
    <p:extLst>
      <p:ext uri="{BB962C8B-B14F-4D97-AF65-F5344CB8AC3E}">
        <p14:creationId xmlns:p14="http://schemas.microsoft.com/office/powerpoint/2010/main" val="166257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82" r:id="rId2"/>
    <p:sldLayoutId id="2147483681" r:id="rId3"/>
    <p:sldLayoutId id="214748368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82D83-DE78-3E0E-6698-615DD0222C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7E2DE0-7643-C5EF-2D3B-DE2F0483CA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9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532622B-50C0-1E73-5F79-70DD84080A7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7EB27D-E12F-4971-BE55-D11AC3BD0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131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56927AC-DE5A-17C3-C9C9-F24A6CFCFE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4038CF-D24F-640F-9518-2A7FD68C81D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AC39D59-37BF-BF23-03FE-D824FD07982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5F37680-8D69-52EC-3F1D-B73FCF3DA0E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C0B52A3-3B09-8A22-3353-AB028AF011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90FB126-14D4-3BAE-9345-898F8D39E5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CB6139-56AA-2A7A-FCEC-861DBB6C38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6D80D9-BB00-763A-5512-BFB1C33968B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326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AF55C-A26B-6C10-00F2-ADE49D13A3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581994"/>
            <a:ext cx="12192000" cy="1694012"/>
          </a:xfrm>
        </p:spPr>
        <p:txBody>
          <a:bodyPr/>
          <a:lstStyle/>
          <a:p>
            <a:r>
              <a:rPr lang="en-US" dirty="0"/>
              <a:t>No more than 15 slides will be accepted. Slides that exceed the limit will be removed.</a:t>
            </a:r>
          </a:p>
        </p:txBody>
      </p:sp>
    </p:spTree>
    <p:extLst>
      <p:ext uri="{BB962C8B-B14F-4D97-AF65-F5344CB8AC3E}">
        <p14:creationId xmlns:p14="http://schemas.microsoft.com/office/powerpoint/2010/main" val="1459366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18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Museo Slab 500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Guerin, Dustin</cp:lastModifiedBy>
  <cp:revision>20</cp:revision>
  <dcterms:created xsi:type="dcterms:W3CDTF">2019-06-25T17:30:52Z</dcterms:created>
  <dcterms:modified xsi:type="dcterms:W3CDTF">2023-11-15T22:59:13Z</dcterms:modified>
</cp:coreProperties>
</file>