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xml" ContentType="application/vnd.openxmlformats-officedocument.presentationml.tags+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2.xml" ContentType="application/vnd.openxmlformats-officedocument.presentationml.tags+xml"/>
  <Override PartName="/ppt/notesSlides/notesSlide2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3.xml" ContentType="application/vnd.openxmlformats-officedocument.presentationml.tags+xml"/>
  <Override PartName="/ppt/notesSlides/notesSlide2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4.xml" ContentType="application/vnd.openxmlformats-officedocument.presentationml.tags+xml"/>
  <Override PartName="/ppt/notesSlides/notesSlide2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ags/tag7.xml" ContentType="application/vnd.openxmlformats-officedocument.presentationml.tags+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4.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46.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7.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8.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9.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tags/tag8.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52.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53.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tags/tag9.xml" ContentType="application/vnd.openxmlformats-officedocument.presentationml.tags+xml"/>
  <Override PartName="/ppt/notesSlides/notesSlide54.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tags/tag10.xml" ContentType="application/vnd.openxmlformats-officedocument.presentationml.tags+xml"/>
  <Override PartName="/ppt/notesSlides/notesSlide55.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tags/tag11.xml" ContentType="application/vnd.openxmlformats-officedocument.presentationml.tags+xml"/>
  <Override PartName="/ppt/notesSlides/notesSlide56.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tags/tag12.xml" ContentType="application/vnd.openxmlformats-officedocument.presentationml.tags+xml"/>
  <Override PartName="/ppt/notesSlides/notesSlide57.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58.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59.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60.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61.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62.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tags/tag13.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65.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66.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67.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68.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69.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70.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71.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72.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385" r:id="rId2"/>
    <p:sldId id="269" r:id="rId3"/>
    <p:sldId id="372" r:id="rId4"/>
    <p:sldId id="271" r:id="rId5"/>
    <p:sldId id="272" r:id="rId6"/>
    <p:sldId id="273" r:id="rId7"/>
    <p:sldId id="274" r:id="rId8"/>
    <p:sldId id="275" r:id="rId9"/>
    <p:sldId id="276" r:id="rId10"/>
    <p:sldId id="277" r:id="rId11"/>
    <p:sldId id="278" r:id="rId12"/>
    <p:sldId id="279" r:id="rId13"/>
    <p:sldId id="280" r:id="rId14"/>
    <p:sldId id="281" r:id="rId15"/>
    <p:sldId id="282" r:id="rId16"/>
    <p:sldId id="371" r:id="rId17"/>
    <p:sldId id="283" r:id="rId18"/>
    <p:sldId id="383" r:id="rId19"/>
    <p:sldId id="384" r:id="rId20"/>
    <p:sldId id="285" r:id="rId21"/>
    <p:sldId id="373" r:id="rId22"/>
    <p:sldId id="378" r:id="rId23"/>
    <p:sldId id="287" r:id="rId24"/>
    <p:sldId id="288" r:id="rId25"/>
    <p:sldId id="289" r:id="rId26"/>
    <p:sldId id="295" r:id="rId27"/>
    <p:sldId id="290" r:id="rId28"/>
    <p:sldId id="291" r:id="rId29"/>
    <p:sldId id="292" r:id="rId30"/>
    <p:sldId id="293" r:id="rId31"/>
    <p:sldId id="294" r:id="rId32"/>
    <p:sldId id="374" r:id="rId33"/>
    <p:sldId id="296" r:id="rId34"/>
    <p:sldId id="297" r:id="rId35"/>
    <p:sldId id="298" r:id="rId36"/>
    <p:sldId id="379" r:id="rId37"/>
    <p:sldId id="380" r:id="rId38"/>
    <p:sldId id="381" r:id="rId39"/>
    <p:sldId id="382" r:id="rId40"/>
    <p:sldId id="300" r:id="rId41"/>
    <p:sldId id="301" r:id="rId42"/>
    <p:sldId id="302" r:id="rId43"/>
    <p:sldId id="303" r:id="rId44"/>
    <p:sldId id="304" r:id="rId45"/>
    <p:sldId id="305" r:id="rId46"/>
    <p:sldId id="306" r:id="rId47"/>
    <p:sldId id="311" r:id="rId48"/>
    <p:sldId id="313" r:id="rId49"/>
    <p:sldId id="314" r:id="rId50"/>
    <p:sldId id="315" r:id="rId51"/>
    <p:sldId id="316" r:id="rId52"/>
    <p:sldId id="317" r:id="rId53"/>
    <p:sldId id="318" r:id="rId54"/>
    <p:sldId id="319" r:id="rId55"/>
    <p:sldId id="375" r:id="rId56"/>
    <p:sldId id="321" r:id="rId57"/>
    <p:sldId id="322" r:id="rId58"/>
    <p:sldId id="323" r:id="rId59"/>
    <p:sldId id="324" r:id="rId60"/>
    <p:sldId id="325" r:id="rId61"/>
    <p:sldId id="326" r:id="rId62"/>
    <p:sldId id="328" r:id="rId63"/>
    <p:sldId id="327" r:id="rId64"/>
    <p:sldId id="329" r:id="rId65"/>
    <p:sldId id="331" r:id="rId66"/>
    <p:sldId id="332" r:id="rId67"/>
    <p:sldId id="333" r:id="rId68"/>
    <p:sldId id="334" r:id="rId69"/>
    <p:sldId id="376" r:id="rId70"/>
    <p:sldId id="336" r:id="rId71"/>
    <p:sldId id="337" r:id="rId72"/>
    <p:sldId id="338" r:id="rId73"/>
    <p:sldId id="339" r:id="rId74"/>
    <p:sldId id="340" r:id="rId75"/>
    <p:sldId id="341" r:id="rId76"/>
    <p:sldId id="343" r:id="rId77"/>
    <p:sldId id="345" r:id="rId78"/>
    <p:sldId id="346" r:id="rId79"/>
    <p:sldId id="347" r:id="rId80"/>
    <p:sldId id="349" r:id="rId81"/>
    <p:sldId id="350" r:id="rId82"/>
    <p:sldId id="351" r:id="rId83"/>
    <p:sldId id="352" r:id="rId84"/>
    <p:sldId id="353" r:id="rId85"/>
    <p:sldId id="354" r:id="rId86"/>
    <p:sldId id="355" r:id="rId87"/>
    <p:sldId id="356" r:id="rId88"/>
    <p:sldId id="357" r:id="rId89"/>
    <p:sldId id="344" r:id="rId90"/>
    <p:sldId id="377"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1" autoAdjust="0"/>
    <p:restoredTop sz="96173" autoAdjust="0"/>
  </p:normalViewPr>
  <p:slideViewPr>
    <p:cSldViewPr snapToGrid="0">
      <p:cViewPr varScale="1">
        <p:scale>
          <a:sx n="119" d="100"/>
          <a:sy n="119" d="100"/>
        </p:scale>
        <p:origin x="100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iagrams/_rels/data27.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ata28.xml.rels><?xml version="1.0" encoding="UTF-8" standalone="yes"?>
<Relationships xmlns="http://schemas.openxmlformats.org/package/2006/relationships"><Relationship Id="rId1" Type="http://schemas.openxmlformats.org/officeDocument/2006/relationships/hyperlink" Target="http://download.testnav.com/" TargetMode="External"/></Relationships>
</file>

<file path=ppt/diagrams/_rels/data29.xml.rels><?xml version="1.0" encoding="UTF-8" standalone="yes"?>
<Relationships xmlns="http://schemas.openxmlformats.org/package/2006/relationships"><Relationship Id="rId1" Type="http://schemas.openxmlformats.org/officeDocument/2006/relationships/hyperlink" Target="https://trng-co.pearsonaccessnext.com/customer/index.action" TargetMode="External"/></Relationships>
</file>

<file path=ppt/diagrams/_rels/data45.xml.rels><?xml version="1.0" encoding="UTF-8" standalone="yes"?>
<Relationships xmlns="http://schemas.openxmlformats.org/package/2006/relationships"><Relationship Id="rId1" Type="http://schemas.openxmlformats.org/officeDocument/2006/relationships/hyperlink" Target="https://support.google.com/chromebook/answer/3134673?hl=en" TargetMode="External"/></Relationships>
</file>

<file path=ppt/diagrams/_rels/data69.xml.rels><?xml version="1.0" encoding="UTF-8" standalone="yes"?>
<Relationships xmlns="http://schemas.openxmlformats.org/package/2006/relationships"><Relationship Id="rId1" Type="http://schemas.openxmlformats.org/officeDocument/2006/relationships/hyperlink" Target="https://support.assessment.pearson.com/x/DwACAQ"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http://download.testnav.com/" TargetMode="External"/></Relationships>
</file>

<file path=ppt/diagrams/_rels/drawing29.xml.rels><?xml version="1.0" encoding="UTF-8" standalone="yes"?>
<Relationships xmlns="http://schemas.openxmlformats.org/package/2006/relationships"><Relationship Id="rId1" Type="http://schemas.openxmlformats.org/officeDocument/2006/relationships/hyperlink" Target="https://trng-co.pearsonaccessnext.com/customer/index.action" TargetMode="External"/></Relationships>
</file>

<file path=ppt/diagrams/_rels/drawing45.xml.rels><?xml version="1.0" encoding="UTF-8" standalone="yes"?>
<Relationships xmlns="http://schemas.openxmlformats.org/package/2006/relationships"><Relationship Id="rId1" Type="http://schemas.openxmlformats.org/officeDocument/2006/relationships/hyperlink" Target="https://support.google.com/chromebook/answer/3134673?hl=en" TargetMode="External"/></Relationships>
</file>

<file path=ppt/diagrams/_rels/drawing69.xml.rels><?xml version="1.0" encoding="UTF-8" standalone="yes"?>
<Relationships xmlns="http://schemas.openxmlformats.org/package/2006/relationships"><Relationship Id="rId1" Type="http://schemas.openxmlformats.org/officeDocument/2006/relationships/hyperlink" Target="https://support.assessment.pearson.com/x/DwACAQ" TargetMode="Externa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CE82D-7350-4F6F-864D-112C32A2324F}"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DCD2D0C2-40C8-4C8A-BE49-A0F6DA480DDA}">
      <dgm:prSet/>
      <dgm:spPr/>
      <dgm:t>
        <a:bodyPr/>
        <a:lstStyle/>
        <a:p>
          <a:r>
            <a:rPr lang="en-US" b="1"/>
            <a:t>Introduce Yourself</a:t>
          </a:r>
          <a:endParaRPr lang="en-US"/>
        </a:p>
      </dgm:t>
    </dgm:pt>
    <dgm:pt modelId="{B686797D-7DE9-440F-9410-BE43B0FC17E5}" type="parTrans" cxnId="{0DACD22D-D4A5-47DF-B81D-7E44D522FC1C}">
      <dgm:prSet/>
      <dgm:spPr/>
      <dgm:t>
        <a:bodyPr/>
        <a:lstStyle/>
        <a:p>
          <a:endParaRPr lang="en-US"/>
        </a:p>
      </dgm:t>
    </dgm:pt>
    <dgm:pt modelId="{1DC3CCB8-191A-49E0-ACE8-C9F21CA00CD0}" type="sibTrans" cxnId="{0DACD22D-D4A5-47DF-B81D-7E44D522FC1C}">
      <dgm:prSet/>
      <dgm:spPr/>
      <dgm:t>
        <a:bodyPr/>
        <a:lstStyle/>
        <a:p>
          <a:endParaRPr lang="en-US"/>
        </a:p>
      </dgm:t>
    </dgm:pt>
    <dgm:pt modelId="{8E806AE0-6E80-4A47-A6D9-6A4174AC6901}">
      <dgm:prSet/>
      <dgm:spPr/>
      <dgm:t>
        <a:bodyPr/>
        <a:lstStyle/>
        <a:p>
          <a:r>
            <a:rPr lang="en-US"/>
            <a:t>From the top of the right-hand navigation select the </a:t>
          </a:r>
          <a:r>
            <a:rPr lang="en-US" b="1"/>
            <a:t>Live event Q&amp;A</a:t>
          </a:r>
          <a:endParaRPr lang="en-US"/>
        </a:p>
      </dgm:t>
    </dgm:pt>
    <dgm:pt modelId="{9D0E5049-2F5A-40D4-AA7E-9A6EBBAA86EA}" type="parTrans" cxnId="{BDCCB6A4-6584-4993-88C0-38BBAE147DE8}">
      <dgm:prSet/>
      <dgm:spPr/>
      <dgm:t>
        <a:bodyPr/>
        <a:lstStyle/>
        <a:p>
          <a:endParaRPr lang="en-US"/>
        </a:p>
      </dgm:t>
    </dgm:pt>
    <dgm:pt modelId="{2826CE23-DCC4-4FE2-82DD-D1647602B847}" type="sibTrans" cxnId="{BDCCB6A4-6584-4993-88C0-38BBAE147DE8}">
      <dgm:prSet/>
      <dgm:spPr/>
      <dgm:t>
        <a:bodyPr/>
        <a:lstStyle/>
        <a:p>
          <a:endParaRPr lang="en-US"/>
        </a:p>
      </dgm:t>
    </dgm:pt>
    <dgm:pt modelId="{605C1F3E-E02E-4DAF-8B62-24F88F253D40}">
      <dgm:prSet/>
      <dgm:spPr/>
      <dgm:t>
        <a:bodyPr/>
        <a:lstStyle/>
        <a:p>
          <a:r>
            <a:rPr lang="en-US"/>
            <a:t>Below the Live event Q&amp;A heading select </a:t>
          </a:r>
          <a:r>
            <a:rPr lang="en-US" b="1"/>
            <a:t>My questions</a:t>
          </a:r>
          <a:r>
            <a:rPr lang="en-US"/>
            <a:t>.</a:t>
          </a:r>
        </a:p>
      </dgm:t>
    </dgm:pt>
    <dgm:pt modelId="{8E64C7FB-75D5-43A8-8FC7-70C4CD06F748}" type="parTrans" cxnId="{89D3FD55-F749-4926-A6FC-590923048352}">
      <dgm:prSet/>
      <dgm:spPr/>
      <dgm:t>
        <a:bodyPr/>
        <a:lstStyle/>
        <a:p>
          <a:endParaRPr lang="en-US"/>
        </a:p>
      </dgm:t>
    </dgm:pt>
    <dgm:pt modelId="{2108607D-7BA1-4632-870E-52B638937DAE}" type="sibTrans" cxnId="{89D3FD55-F749-4926-A6FC-590923048352}">
      <dgm:prSet/>
      <dgm:spPr/>
      <dgm:t>
        <a:bodyPr/>
        <a:lstStyle/>
        <a:p>
          <a:endParaRPr lang="en-US"/>
        </a:p>
      </dgm:t>
    </dgm:pt>
    <dgm:pt modelId="{3B89A58F-8450-4B9C-AF50-70FF29D4E158}">
      <dgm:prSet/>
      <dgm:spPr/>
      <dgm:t>
        <a:bodyPr/>
        <a:lstStyle/>
        <a:p>
          <a:r>
            <a:rPr lang="en-US"/>
            <a:t>At the bottom of the Q&amp;A box enter your name using this format: </a:t>
          </a:r>
          <a:r>
            <a:rPr lang="en-US" b="1"/>
            <a:t>First Last (District)</a:t>
          </a:r>
          <a:endParaRPr lang="en-US"/>
        </a:p>
      </dgm:t>
    </dgm:pt>
    <dgm:pt modelId="{6440540D-20F9-48D7-A495-21E66D04C6B7}" type="parTrans" cxnId="{CBE1FA37-1B87-4EA8-A836-F7E106CF5290}">
      <dgm:prSet/>
      <dgm:spPr/>
      <dgm:t>
        <a:bodyPr/>
        <a:lstStyle/>
        <a:p>
          <a:endParaRPr lang="en-US"/>
        </a:p>
      </dgm:t>
    </dgm:pt>
    <dgm:pt modelId="{F3187315-F6DD-4C99-B481-6B467FD32212}" type="sibTrans" cxnId="{CBE1FA37-1B87-4EA8-A836-F7E106CF5290}">
      <dgm:prSet/>
      <dgm:spPr/>
      <dgm:t>
        <a:bodyPr/>
        <a:lstStyle/>
        <a:p>
          <a:endParaRPr lang="en-US"/>
        </a:p>
      </dgm:t>
    </dgm:pt>
    <dgm:pt modelId="{620C7D41-F05C-406F-BE33-4E7BA39AFB55}">
      <dgm:prSet/>
      <dgm:spPr/>
      <dgm:t>
        <a:bodyPr/>
        <a:lstStyle/>
        <a:p>
          <a:r>
            <a:rPr lang="en-US"/>
            <a:t>In the </a:t>
          </a:r>
          <a:r>
            <a:rPr lang="en-US" b="1"/>
            <a:t>Ask a question</a:t>
          </a:r>
          <a:r>
            <a:rPr lang="en-US"/>
            <a:t> section tell us your district role and how long you have held your position.</a:t>
          </a:r>
        </a:p>
      </dgm:t>
    </dgm:pt>
    <dgm:pt modelId="{57102630-0745-4CA0-BBF3-AB464A2A1A92}" type="parTrans" cxnId="{EAFFCCA4-CFF0-42E9-AF5D-99400C90D10F}">
      <dgm:prSet/>
      <dgm:spPr/>
      <dgm:t>
        <a:bodyPr/>
        <a:lstStyle/>
        <a:p>
          <a:endParaRPr lang="en-US"/>
        </a:p>
      </dgm:t>
    </dgm:pt>
    <dgm:pt modelId="{AFACE46B-DCCB-4591-9AEF-7A8D7CA84621}" type="sibTrans" cxnId="{EAFFCCA4-CFF0-42E9-AF5D-99400C90D10F}">
      <dgm:prSet/>
      <dgm:spPr/>
      <dgm:t>
        <a:bodyPr/>
        <a:lstStyle/>
        <a:p>
          <a:endParaRPr lang="en-US"/>
        </a:p>
      </dgm:t>
    </dgm:pt>
    <dgm:pt modelId="{0231A707-098B-4859-AE2E-23872ED3AA0D}">
      <dgm:prSet/>
      <dgm:spPr/>
      <dgm:t>
        <a:bodyPr/>
        <a:lstStyle/>
        <a:p>
          <a:r>
            <a:rPr lang="en-US"/>
            <a:t>Select the paper airplane icon in the bottom right corner of the window to send it.</a:t>
          </a:r>
        </a:p>
      </dgm:t>
    </dgm:pt>
    <dgm:pt modelId="{AB807534-B429-420D-B163-89CF4AC7A0A6}" type="parTrans" cxnId="{CFBA92D5-2D03-403B-9994-BDA9297EDC78}">
      <dgm:prSet/>
      <dgm:spPr/>
      <dgm:t>
        <a:bodyPr/>
        <a:lstStyle/>
        <a:p>
          <a:endParaRPr lang="en-US"/>
        </a:p>
      </dgm:t>
    </dgm:pt>
    <dgm:pt modelId="{419333E7-149E-4DC4-B2F5-2777F8648A33}" type="sibTrans" cxnId="{CFBA92D5-2D03-403B-9994-BDA9297EDC78}">
      <dgm:prSet/>
      <dgm:spPr/>
      <dgm:t>
        <a:bodyPr/>
        <a:lstStyle/>
        <a:p>
          <a:endParaRPr lang="en-US"/>
        </a:p>
      </dgm:t>
    </dgm:pt>
    <dgm:pt modelId="{012D5C76-CEFF-4AE8-8634-F128A2DD5416}" type="pres">
      <dgm:prSet presAssocID="{49ECE82D-7350-4F6F-864D-112C32A2324F}" presName="vert0" presStyleCnt="0">
        <dgm:presLayoutVars>
          <dgm:dir/>
          <dgm:animOne val="branch"/>
          <dgm:animLvl val="lvl"/>
        </dgm:presLayoutVars>
      </dgm:prSet>
      <dgm:spPr/>
    </dgm:pt>
    <dgm:pt modelId="{CF60AE36-06B6-4F40-92EF-656E526F45DA}" type="pres">
      <dgm:prSet presAssocID="{DCD2D0C2-40C8-4C8A-BE49-A0F6DA480DDA}" presName="thickLine" presStyleLbl="alignNode1" presStyleIdx="0" presStyleCnt="1"/>
      <dgm:spPr/>
    </dgm:pt>
    <dgm:pt modelId="{2F1AB3D1-5690-4288-B657-1EA60F0834D4}" type="pres">
      <dgm:prSet presAssocID="{DCD2D0C2-40C8-4C8A-BE49-A0F6DA480DDA}" presName="horz1" presStyleCnt="0"/>
      <dgm:spPr/>
    </dgm:pt>
    <dgm:pt modelId="{CDCCB91C-206F-4D2C-9033-4AB243243AF1}" type="pres">
      <dgm:prSet presAssocID="{DCD2D0C2-40C8-4C8A-BE49-A0F6DA480DDA}" presName="tx1" presStyleLbl="revTx" presStyleIdx="0" presStyleCnt="6"/>
      <dgm:spPr/>
    </dgm:pt>
    <dgm:pt modelId="{485D744C-2CBE-4ABE-B337-F86F7E67BF35}" type="pres">
      <dgm:prSet presAssocID="{DCD2D0C2-40C8-4C8A-BE49-A0F6DA480DDA}" presName="vert1" presStyleCnt="0"/>
      <dgm:spPr/>
    </dgm:pt>
    <dgm:pt modelId="{8982E4ED-10B0-4E10-9C3B-DC76FB940B85}" type="pres">
      <dgm:prSet presAssocID="{8E806AE0-6E80-4A47-A6D9-6A4174AC6901}" presName="vertSpace2a" presStyleCnt="0"/>
      <dgm:spPr/>
    </dgm:pt>
    <dgm:pt modelId="{A491543E-E303-441E-81AD-749800AB4CAE}" type="pres">
      <dgm:prSet presAssocID="{8E806AE0-6E80-4A47-A6D9-6A4174AC6901}" presName="horz2" presStyleCnt="0"/>
      <dgm:spPr/>
    </dgm:pt>
    <dgm:pt modelId="{9BC9B6C1-C2A7-4410-8C50-C3722DF048A1}" type="pres">
      <dgm:prSet presAssocID="{8E806AE0-6E80-4A47-A6D9-6A4174AC6901}" presName="horzSpace2" presStyleCnt="0"/>
      <dgm:spPr/>
    </dgm:pt>
    <dgm:pt modelId="{B36B17F6-1930-4BC2-9FC4-9A6F433CE665}" type="pres">
      <dgm:prSet presAssocID="{8E806AE0-6E80-4A47-A6D9-6A4174AC6901}" presName="tx2" presStyleLbl="revTx" presStyleIdx="1" presStyleCnt="6"/>
      <dgm:spPr/>
    </dgm:pt>
    <dgm:pt modelId="{72055895-5C9D-4715-B607-F4FFE070BB3D}" type="pres">
      <dgm:prSet presAssocID="{8E806AE0-6E80-4A47-A6D9-6A4174AC6901}" presName="vert2" presStyleCnt="0"/>
      <dgm:spPr/>
    </dgm:pt>
    <dgm:pt modelId="{C217DAA0-DF88-4BAC-B4AC-72401412ECEB}" type="pres">
      <dgm:prSet presAssocID="{8E806AE0-6E80-4A47-A6D9-6A4174AC6901}" presName="thinLine2b" presStyleLbl="callout" presStyleIdx="0" presStyleCnt="5"/>
      <dgm:spPr/>
    </dgm:pt>
    <dgm:pt modelId="{A96ED076-D52C-4BC4-BA42-4074AC08ECBC}" type="pres">
      <dgm:prSet presAssocID="{8E806AE0-6E80-4A47-A6D9-6A4174AC6901}" presName="vertSpace2b" presStyleCnt="0"/>
      <dgm:spPr/>
    </dgm:pt>
    <dgm:pt modelId="{5D4342E2-59A6-4A16-9D2D-362DA4C26F02}" type="pres">
      <dgm:prSet presAssocID="{605C1F3E-E02E-4DAF-8B62-24F88F253D40}" presName="horz2" presStyleCnt="0"/>
      <dgm:spPr/>
    </dgm:pt>
    <dgm:pt modelId="{70DC5110-947E-4F01-B9F3-9B11AD71E172}" type="pres">
      <dgm:prSet presAssocID="{605C1F3E-E02E-4DAF-8B62-24F88F253D40}" presName="horzSpace2" presStyleCnt="0"/>
      <dgm:spPr/>
    </dgm:pt>
    <dgm:pt modelId="{CCFE5B19-52EC-44E1-899C-89297A8C19C7}" type="pres">
      <dgm:prSet presAssocID="{605C1F3E-E02E-4DAF-8B62-24F88F253D40}" presName="tx2" presStyleLbl="revTx" presStyleIdx="2" presStyleCnt="6"/>
      <dgm:spPr/>
    </dgm:pt>
    <dgm:pt modelId="{3B464C63-9C45-47F9-BBB0-CA22C9C4D4DE}" type="pres">
      <dgm:prSet presAssocID="{605C1F3E-E02E-4DAF-8B62-24F88F253D40}" presName="vert2" presStyleCnt="0"/>
      <dgm:spPr/>
    </dgm:pt>
    <dgm:pt modelId="{593108A5-B887-42A5-9D6E-BA6F84117D01}" type="pres">
      <dgm:prSet presAssocID="{605C1F3E-E02E-4DAF-8B62-24F88F253D40}" presName="thinLine2b" presStyleLbl="callout" presStyleIdx="1" presStyleCnt="5"/>
      <dgm:spPr/>
    </dgm:pt>
    <dgm:pt modelId="{E2418955-2679-4F35-9FE0-EF3B1CEA6491}" type="pres">
      <dgm:prSet presAssocID="{605C1F3E-E02E-4DAF-8B62-24F88F253D40}" presName="vertSpace2b" presStyleCnt="0"/>
      <dgm:spPr/>
    </dgm:pt>
    <dgm:pt modelId="{88BC0E13-00E1-4B3B-A404-A5120F11BA88}" type="pres">
      <dgm:prSet presAssocID="{3B89A58F-8450-4B9C-AF50-70FF29D4E158}" presName="horz2" presStyleCnt="0"/>
      <dgm:spPr/>
    </dgm:pt>
    <dgm:pt modelId="{9316E85D-4A80-4F3A-8AAA-BB5080A7F542}" type="pres">
      <dgm:prSet presAssocID="{3B89A58F-8450-4B9C-AF50-70FF29D4E158}" presName="horzSpace2" presStyleCnt="0"/>
      <dgm:spPr/>
    </dgm:pt>
    <dgm:pt modelId="{BC4490DE-3405-4F04-B662-6EF6DFF1B847}" type="pres">
      <dgm:prSet presAssocID="{3B89A58F-8450-4B9C-AF50-70FF29D4E158}" presName="tx2" presStyleLbl="revTx" presStyleIdx="3" presStyleCnt="6"/>
      <dgm:spPr/>
    </dgm:pt>
    <dgm:pt modelId="{AB3F3649-9BA6-4027-B16F-4271BC8140DE}" type="pres">
      <dgm:prSet presAssocID="{3B89A58F-8450-4B9C-AF50-70FF29D4E158}" presName="vert2" presStyleCnt="0"/>
      <dgm:spPr/>
    </dgm:pt>
    <dgm:pt modelId="{1799D4CC-B7E3-4F55-89E8-2081206497A1}" type="pres">
      <dgm:prSet presAssocID="{3B89A58F-8450-4B9C-AF50-70FF29D4E158}" presName="thinLine2b" presStyleLbl="callout" presStyleIdx="2" presStyleCnt="5"/>
      <dgm:spPr/>
    </dgm:pt>
    <dgm:pt modelId="{135CEF28-A851-4D1C-B20F-BC1BC4FE5F2A}" type="pres">
      <dgm:prSet presAssocID="{3B89A58F-8450-4B9C-AF50-70FF29D4E158}" presName="vertSpace2b" presStyleCnt="0"/>
      <dgm:spPr/>
    </dgm:pt>
    <dgm:pt modelId="{E7DCF23C-4BC6-415E-8D0F-889CA90DE838}" type="pres">
      <dgm:prSet presAssocID="{620C7D41-F05C-406F-BE33-4E7BA39AFB55}" presName="horz2" presStyleCnt="0"/>
      <dgm:spPr/>
    </dgm:pt>
    <dgm:pt modelId="{3C8C6DB1-BEF5-4BBC-AD1B-00FCEA2D94BA}" type="pres">
      <dgm:prSet presAssocID="{620C7D41-F05C-406F-BE33-4E7BA39AFB55}" presName="horzSpace2" presStyleCnt="0"/>
      <dgm:spPr/>
    </dgm:pt>
    <dgm:pt modelId="{B8D2F483-750B-4BB3-93E9-84DF38A53B73}" type="pres">
      <dgm:prSet presAssocID="{620C7D41-F05C-406F-BE33-4E7BA39AFB55}" presName="tx2" presStyleLbl="revTx" presStyleIdx="4" presStyleCnt="6"/>
      <dgm:spPr/>
    </dgm:pt>
    <dgm:pt modelId="{C17CA3E0-356C-49DA-BFE5-7C8047155AE7}" type="pres">
      <dgm:prSet presAssocID="{620C7D41-F05C-406F-BE33-4E7BA39AFB55}" presName="vert2" presStyleCnt="0"/>
      <dgm:spPr/>
    </dgm:pt>
    <dgm:pt modelId="{49D7F9F7-FA80-47D4-9561-5D09C94E652A}" type="pres">
      <dgm:prSet presAssocID="{620C7D41-F05C-406F-BE33-4E7BA39AFB55}" presName="thinLine2b" presStyleLbl="callout" presStyleIdx="3" presStyleCnt="5"/>
      <dgm:spPr/>
    </dgm:pt>
    <dgm:pt modelId="{C0FBBD26-138C-423A-8F23-127DCF8960FB}" type="pres">
      <dgm:prSet presAssocID="{620C7D41-F05C-406F-BE33-4E7BA39AFB55}" presName="vertSpace2b" presStyleCnt="0"/>
      <dgm:spPr/>
    </dgm:pt>
    <dgm:pt modelId="{BDD4787B-F2EF-4C22-9B23-CD5181DE703D}" type="pres">
      <dgm:prSet presAssocID="{0231A707-098B-4859-AE2E-23872ED3AA0D}" presName="horz2" presStyleCnt="0"/>
      <dgm:spPr/>
    </dgm:pt>
    <dgm:pt modelId="{A2D20396-77B3-42F4-83F8-4E22EFE88AC9}" type="pres">
      <dgm:prSet presAssocID="{0231A707-098B-4859-AE2E-23872ED3AA0D}" presName="horzSpace2" presStyleCnt="0"/>
      <dgm:spPr/>
    </dgm:pt>
    <dgm:pt modelId="{BEEA69E5-8988-4AF2-B556-096840D341B4}" type="pres">
      <dgm:prSet presAssocID="{0231A707-098B-4859-AE2E-23872ED3AA0D}" presName="tx2" presStyleLbl="revTx" presStyleIdx="5" presStyleCnt="6"/>
      <dgm:spPr/>
    </dgm:pt>
    <dgm:pt modelId="{3BCD8543-56B0-4D2E-913C-0F1484AFF137}" type="pres">
      <dgm:prSet presAssocID="{0231A707-098B-4859-AE2E-23872ED3AA0D}" presName="vert2" presStyleCnt="0"/>
      <dgm:spPr/>
    </dgm:pt>
    <dgm:pt modelId="{DA63480A-748C-437D-9035-8488FB97B925}" type="pres">
      <dgm:prSet presAssocID="{0231A707-098B-4859-AE2E-23872ED3AA0D}" presName="thinLine2b" presStyleLbl="callout" presStyleIdx="4" presStyleCnt="5"/>
      <dgm:spPr/>
    </dgm:pt>
    <dgm:pt modelId="{4F9FECDD-4EE4-4C6F-9445-3A8B3307DFAC}" type="pres">
      <dgm:prSet presAssocID="{0231A707-098B-4859-AE2E-23872ED3AA0D}" presName="vertSpace2b" presStyleCnt="0"/>
      <dgm:spPr/>
    </dgm:pt>
  </dgm:ptLst>
  <dgm:cxnLst>
    <dgm:cxn modelId="{AFBBC401-8E5A-42B4-A0E3-E0DADCA1C043}" type="presOf" srcId="{605C1F3E-E02E-4DAF-8B62-24F88F253D40}" destId="{CCFE5B19-52EC-44E1-899C-89297A8C19C7}" srcOrd="0" destOrd="0" presId="urn:microsoft.com/office/officeart/2008/layout/LinedList"/>
    <dgm:cxn modelId="{512EB923-341D-4B0F-A60E-11E210AF3B4D}" type="presOf" srcId="{620C7D41-F05C-406F-BE33-4E7BA39AFB55}" destId="{B8D2F483-750B-4BB3-93E9-84DF38A53B73}" srcOrd="0" destOrd="0" presId="urn:microsoft.com/office/officeart/2008/layout/LinedList"/>
    <dgm:cxn modelId="{0DACD22D-D4A5-47DF-B81D-7E44D522FC1C}" srcId="{49ECE82D-7350-4F6F-864D-112C32A2324F}" destId="{DCD2D0C2-40C8-4C8A-BE49-A0F6DA480DDA}" srcOrd="0" destOrd="0" parTransId="{B686797D-7DE9-440F-9410-BE43B0FC17E5}" sibTransId="{1DC3CCB8-191A-49E0-ACE8-C9F21CA00CD0}"/>
    <dgm:cxn modelId="{EEA60633-F974-4171-8D35-17C47CF9A84D}" type="presOf" srcId="{DCD2D0C2-40C8-4C8A-BE49-A0F6DA480DDA}" destId="{CDCCB91C-206F-4D2C-9033-4AB243243AF1}" srcOrd="0" destOrd="0" presId="urn:microsoft.com/office/officeart/2008/layout/LinedList"/>
    <dgm:cxn modelId="{CBE1FA37-1B87-4EA8-A836-F7E106CF5290}" srcId="{DCD2D0C2-40C8-4C8A-BE49-A0F6DA480DDA}" destId="{3B89A58F-8450-4B9C-AF50-70FF29D4E158}" srcOrd="2" destOrd="0" parTransId="{6440540D-20F9-48D7-A495-21E66D04C6B7}" sibTransId="{F3187315-F6DD-4C99-B481-6B467FD32212}"/>
    <dgm:cxn modelId="{89D3FD55-F749-4926-A6FC-590923048352}" srcId="{DCD2D0C2-40C8-4C8A-BE49-A0F6DA480DDA}" destId="{605C1F3E-E02E-4DAF-8B62-24F88F253D40}" srcOrd="1" destOrd="0" parTransId="{8E64C7FB-75D5-43A8-8FC7-70C4CD06F748}" sibTransId="{2108607D-7BA1-4632-870E-52B638937DAE}"/>
    <dgm:cxn modelId="{BDCCB6A4-6584-4993-88C0-38BBAE147DE8}" srcId="{DCD2D0C2-40C8-4C8A-BE49-A0F6DA480DDA}" destId="{8E806AE0-6E80-4A47-A6D9-6A4174AC6901}" srcOrd="0" destOrd="0" parTransId="{9D0E5049-2F5A-40D4-AA7E-9A6EBBAA86EA}" sibTransId="{2826CE23-DCC4-4FE2-82DD-D1647602B847}"/>
    <dgm:cxn modelId="{EAFFCCA4-CFF0-42E9-AF5D-99400C90D10F}" srcId="{DCD2D0C2-40C8-4C8A-BE49-A0F6DA480DDA}" destId="{620C7D41-F05C-406F-BE33-4E7BA39AFB55}" srcOrd="3" destOrd="0" parTransId="{57102630-0745-4CA0-BBF3-AB464A2A1A92}" sibTransId="{AFACE46B-DCCB-4591-9AEF-7A8D7CA84621}"/>
    <dgm:cxn modelId="{D2DBB4AA-D9C6-4DCE-877D-E3BEEC2B02FE}" type="presOf" srcId="{3B89A58F-8450-4B9C-AF50-70FF29D4E158}" destId="{BC4490DE-3405-4F04-B662-6EF6DFF1B847}" srcOrd="0" destOrd="0" presId="urn:microsoft.com/office/officeart/2008/layout/LinedList"/>
    <dgm:cxn modelId="{CFBA92D5-2D03-403B-9994-BDA9297EDC78}" srcId="{DCD2D0C2-40C8-4C8A-BE49-A0F6DA480DDA}" destId="{0231A707-098B-4859-AE2E-23872ED3AA0D}" srcOrd="4" destOrd="0" parTransId="{AB807534-B429-420D-B163-89CF4AC7A0A6}" sibTransId="{419333E7-149E-4DC4-B2F5-2777F8648A33}"/>
    <dgm:cxn modelId="{97D985DC-60FB-4623-890E-AFFFBD63F775}" type="presOf" srcId="{8E806AE0-6E80-4A47-A6D9-6A4174AC6901}" destId="{B36B17F6-1930-4BC2-9FC4-9A6F433CE665}" srcOrd="0" destOrd="0" presId="urn:microsoft.com/office/officeart/2008/layout/LinedList"/>
    <dgm:cxn modelId="{95B6ACE4-BFC4-4212-9762-9919A5A2FBA1}" type="presOf" srcId="{49ECE82D-7350-4F6F-864D-112C32A2324F}" destId="{012D5C76-CEFF-4AE8-8634-F128A2DD5416}" srcOrd="0" destOrd="0" presId="urn:microsoft.com/office/officeart/2008/layout/LinedList"/>
    <dgm:cxn modelId="{AE5BE6EC-6790-4143-8A66-2C94636F97C5}" type="presOf" srcId="{0231A707-098B-4859-AE2E-23872ED3AA0D}" destId="{BEEA69E5-8988-4AF2-B556-096840D341B4}" srcOrd="0" destOrd="0" presId="urn:microsoft.com/office/officeart/2008/layout/LinedList"/>
    <dgm:cxn modelId="{FCA42C74-5CC3-426E-B485-0E12A787FB29}" type="presParOf" srcId="{012D5C76-CEFF-4AE8-8634-F128A2DD5416}" destId="{CF60AE36-06B6-4F40-92EF-656E526F45DA}" srcOrd="0" destOrd="0" presId="urn:microsoft.com/office/officeart/2008/layout/LinedList"/>
    <dgm:cxn modelId="{CC695C66-8587-4773-9AE1-158C90D45022}" type="presParOf" srcId="{012D5C76-CEFF-4AE8-8634-F128A2DD5416}" destId="{2F1AB3D1-5690-4288-B657-1EA60F0834D4}" srcOrd="1" destOrd="0" presId="urn:microsoft.com/office/officeart/2008/layout/LinedList"/>
    <dgm:cxn modelId="{CACC8924-8E34-42BA-850B-354666E57945}" type="presParOf" srcId="{2F1AB3D1-5690-4288-B657-1EA60F0834D4}" destId="{CDCCB91C-206F-4D2C-9033-4AB243243AF1}" srcOrd="0" destOrd="0" presId="urn:microsoft.com/office/officeart/2008/layout/LinedList"/>
    <dgm:cxn modelId="{8DEC6445-0513-4208-ACF8-804CDD2A55F5}" type="presParOf" srcId="{2F1AB3D1-5690-4288-B657-1EA60F0834D4}" destId="{485D744C-2CBE-4ABE-B337-F86F7E67BF35}" srcOrd="1" destOrd="0" presId="urn:microsoft.com/office/officeart/2008/layout/LinedList"/>
    <dgm:cxn modelId="{4BCC7D50-90E3-4EA9-87C7-309A873D4097}" type="presParOf" srcId="{485D744C-2CBE-4ABE-B337-F86F7E67BF35}" destId="{8982E4ED-10B0-4E10-9C3B-DC76FB940B85}" srcOrd="0" destOrd="0" presId="urn:microsoft.com/office/officeart/2008/layout/LinedList"/>
    <dgm:cxn modelId="{DC26A847-4B56-4644-AD39-1BDF1DC58ACA}" type="presParOf" srcId="{485D744C-2CBE-4ABE-B337-F86F7E67BF35}" destId="{A491543E-E303-441E-81AD-749800AB4CAE}" srcOrd="1" destOrd="0" presId="urn:microsoft.com/office/officeart/2008/layout/LinedList"/>
    <dgm:cxn modelId="{0AC266BC-CAD2-4512-B759-951A6826D71B}" type="presParOf" srcId="{A491543E-E303-441E-81AD-749800AB4CAE}" destId="{9BC9B6C1-C2A7-4410-8C50-C3722DF048A1}" srcOrd="0" destOrd="0" presId="urn:microsoft.com/office/officeart/2008/layout/LinedList"/>
    <dgm:cxn modelId="{A45AC6AC-A8B0-4F34-9D28-F56FE756AEF9}" type="presParOf" srcId="{A491543E-E303-441E-81AD-749800AB4CAE}" destId="{B36B17F6-1930-4BC2-9FC4-9A6F433CE665}" srcOrd="1" destOrd="0" presId="urn:microsoft.com/office/officeart/2008/layout/LinedList"/>
    <dgm:cxn modelId="{A1226FB0-DEF4-4C60-A0B5-E833B870AC1F}" type="presParOf" srcId="{A491543E-E303-441E-81AD-749800AB4CAE}" destId="{72055895-5C9D-4715-B607-F4FFE070BB3D}" srcOrd="2" destOrd="0" presId="urn:microsoft.com/office/officeart/2008/layout/LinedList"/>
    <dgm:cxn modelId="{1E195666-FEC8-481E-9083-5812164BBF27}" type="presParOf" srcId="{485D744C-2CBE-4ABE-B337-F86F7E67BF35}" destId="{C217DAA0-DF88-4BAC-B4AC-72401412ECEB}" srcOrd="2" destOrd="0" presId="urn:microsoft.com/office/officeart/2008/layout/LinedList"/>
    <dgm:cxn modelId="{6D72CA7F-FEAE-4314-B055-B5224157DAE0}" type="presParOf" srcId="{485D744C-2CBE-4ABE-B337-F86F7E67BF35}" destId="{A96ED076-D52C-4BC4-BA42-4074AC08ECBC}" srcOrd="3" destOrd="0" presId="urn:microsoft.com/office/officeart/2008/layout/LinedList"/>
    <dgm:cxn modelId="{86FCF536-AAAF-4C16-8027-65B711972AFD}" type="presParOf" srcId="{485D744C-2CBE-4ABE-B337-F86F7E67BF35}" destId="{5D4342E2-59A6-4A16-9D2D-362DA4C26F02}" srcOrd="4" destOrd="0" presId="urn:microsoft.com/office/officeart/2008/layout/LinedList"/>
    <dgm:cxn modelId="{6DC4147B-1F4A-469C-A34A-EA48CDDF663B}" type="presParOf" srcId="{5D4342E2-59A6-4A16-9D2D-362DA4C26F02}" destId="{70DC5110-947E-4F01-B9F3-9B11AD71E172}" srcOrd="0" destOrd="0" presId="urn:microsoft.com/office/officeart/2008/layout/LinedList"/>
    <dgm:cxn modelId="{B9B46D31-2E56-40AC-841F-AD4D5C67A429}" type="presParOf" srcId="{5D4342E2-59A6-4A16-9D2D-362DA4C26F02}" destId="{CCFE5B19-52EC-44E1-899C-89297A8C19C7}" srcOrd="1" destOrd="0" presId="urn:microsoft.com/office/officeart/2008/layout/LinedList"/>
    <dgm:cxn modelId="{4A16D101-6B5B-4508-9965-391C65404892}" type="presParOf" srcId="{5D4342E2-59A6-4A16-9D2D-362DA4C26F02}" destId="{3B464C63-9C45-47F9-BBB0-CA22C9C4D4DE}" srcOrd="2" destOrd="0" presId="urn:microsoft.com/office/officeart/2008/layout/LinedList"/>
    <dgm:cxn modelId="{E5C6E77C-A080-4694-92ED-4945BA5299D0}" type="presParOf" srcId="{485D744C-2CBE-4ABE-B337-F86F7E67BF35}" destId="{593108A5-B887-42A5-9D6E-BA6F84117D01}" srcOrd="5" destOrd="0" presId="urn:microsoft.com/office/officeart/2008/layout/LinedList"/>
    <dgm:cxn modelId="{9367B9D7-5ADC-4540-B138-4FEE756E100E}" type="presParOf" srcId="{485D744C-2CBE-4ABE-B337-F86F7E67BF35}" destId="{E2418955-2679-4F35-9FE0-EF3B1CEA6491}" srcOrd="6" destOrd="0" presId="urn:microsoft.com/office/officeart/2008/layout/LinedList"/>
    <dgm:cxn modelId="{93176321-E70E-4FDB-B3FC-E8902F05E073}" type="presParOf" srcId="{485D744C-2CBE-4ABE-B337-F86F7E67BF35}" destId="{88BC0E13-00E1-4B3B-A404-A5120F11BA88}" srcOrd="7" destOrd="0" presId="urn:microsoft.com/office/officeart/2008/layout/LinedList"/>
    <dgm:cxn modelId="{347D939B-B85E-4390-85B6-A076F94CB325}" type="presParOf" srcId="{88BC0E13-00E1-4B3B-A404-A5120F11BA88}" destId="{9316E85D-4A80-4F3A-8AAA-BB5080A7F542}" srcOrd="0" destOrd="0" presId="urn:microsoft.com/office/officeart/2008/layout/LinedList"/>
    <dgm:cxn modelId="{0C113492-9235-4EEA-9D0D-568825CF1C03}" type="presParOf" srcId="{88BC0E13-00E1-4B3B-A404-A5120F11BA88}" destId="{BC4490DE-3405-4F04-B662-6EF6DFF1B847}" srcOrd="1" destOrd="0" presId="urn:microsoft.com/office/officeart/2008/layout/LinedList"/>
    <dgm:cxn modelId="{DCA306B0-9FFC-4244-933D-3D9EDDE29ED0}" type="presParOf" srcId="{88BC0E13-00E1-4B3B-A404-A5120F11BA88}" destId="{AB3F3649-9BA6-4027-B16F-4271BC8140DE}" srcOrd="2" destOrd="0" presId="urn:microsoft.com/office/officeart/2008/layout/LinedList"/>
    <dgm:cxn modelId="{23B049C4-E340-4E8E-A862-9BCBA9297A39}" type="presParOf" srcId="{485D744C-2CBE-4ABE-B337-F86F7E67BF35}" destId="{1799D4CC-B7E3-4F55-89E8-2081206497A1}" srcOrd="8" destOrd="0" presId="urn:microsoft.com/office/officeart/2008/layout/LinedList"/>
    <dgm:cxn modelId="{B4299D60-6405-4EE0-9FF2-F6BB06168E11}" type="presParOf" srcId="{485D744C-2CBE-4ABE-B337-F86F7E67BF35}" destId="{135CEF28-A851-4D1C-B20F-BC1BC4FE5F2A}" srcOrd="9" destOrd="0" presId="urn:microsoft.com/office/officeart/2008/layout/LinedList"/>
    <dgm:cxn modelId="{D28DD71E-B30E-48A5-BE92-C62E86042E78}" type="presParOf" srcId="{485D744C-2CBE-4ABE-B337-F86F7E67BF35}" destId="{E7DCF23C-4BC6-415E-8D0F-889CA90DE838}" srcOrd="10" destOrd="0" presId="urn:microsoft.com/office/officeart/2008/layout/LinedList"/>
    <dgm:cxn modelId="{10B6E94E-D882-4A19-861A-3C3BA9DE21E5}" type="presParOf" srcId="{E7DCF23C-4BC6-415E-8D0F-889CA90DE838}" destId="{3C8C6DB1-BEF5-4BBC-AD1B-00FCEA2D94BA}" srcOrd="0" destOrd="0" presId="urn:microsoft.com/office/officeart/2008/layout/LinedList"/>
    <dgm:cxn modelId="{BA4BC373-38A9-481C-8384-C759EB4D9A29}" type="presParOf" srcId="{E7DCF23C-4BC6-415E-8D0F-889CA90DE838}" destId="{B8D2F483-750B-4BB3-93E9-84DF38A53B73}" srcOrd="1" destOrd="0" presId="urn:microsoft.com/office/officeart/2008/layout/LinedList"/>
    <dgm:cxn modelId="{214137BF-657C-46B8-B3E8-E6CD1DF10582}" type="presParOf" srcId="{E7DCF23C-4BC6-415E-8D0F-889CA90DE838}" destId="{C17CA3E0-356C-49DA-BFE5-7C8047155AE7}" srcOrd="2" destOrd="0" presId="urn:microsoft.com/office/officeart/2008/layout/LinedList"/>
    <dgm:cxn modelId="{968F31BB-2649-4CD6-B3A8-0701C8163E27}" type="presParOf" srcId="{485D744C-2CBE-4ABE-B337-F86F7E67BF35}" destId="{49D7F9F7-FA80-47D4-9561-5D09C94E652A}" srcOrd="11" destOrd="0" presId="urn:microsoft.com/office/officeart/2008/layout/LinedList"/>
    <dgm:cxn modelId="{4BE384BB-425B-4195-8E39-0F09580E810A}" type="presParOf" srcId="{485D744C-2CBE-4ABE-B337-F86F7E67BF35}" destId="{C0FBBD26-138C-423A-8F23-127DCF8960FB}" srcOrd="12" destOrd="0" presId="urn:microsoft.com/office/officeart/2008/layout/LinedList"/>
    <dgm:cxn modelId="{04B3EDEF-6AE0-4073-8D20-0B37E7B0B888}" type="presParOf" srcId="{485D744C-2CBE-4ABE-B337-F86F7E67BF35}" destId="{BDD4787B-F2EF-4C22-9B23-CD5181DE703D}" srcOrd="13" destOrd="0" presId="urn:microsoft.com/office/officeart/2008/layout/LinedList"/>
    <dgm:cxn modelId="{7F12C54F-A4E9-4CAC-8C29-5603EE25BDB3}" type="presParOf" srcId="{BDD4787B-F2EF-4C22-9B23-CD5181DE703D}" destId="{A2D20396-77B3-42F4-83F8-4E22EFE88AC9}" srcOrd="0" destOrd="0" presId="urn:microsoft.com/office/officeart/2008/layout/LinedList"/>
    <dgm:cxn modelId="{27CE5BA2-6C0F-45EE-AA87-006F92C9EB2B}" type="presParOf" srcId="{BDD4787B-F2EF-4C22-9B23-CD5181DE703D}" destId="{BEEA69E5-8988-4AF2-B556-096840D341B4}" srcOrd="1" destOrd="0" presId="urn:microsoft.com/office/officeart/2008/layout/LinedList"/>
    <dgm:cxn modelId="{E621D204-5223-4F74-A8DB-A39A39E6B18B}" type="presParOf" srcId="{BDD4787B-F2EF-4C22-9B23-CD5181DE703D}" destId="{3BCD8543-56B0-4D2E-913C-0F1484AFF137}" srcOrd="2" destOrd="0" presId="urn:microsoft.com/office/officeart/2008/layout/LinedList"/>
    <dgm:cxn modelId="{C7B7C41E-8D16-40E2-970C-68B10F411C66}" type="presParOf" srcId="{485D744C-2CBE-4ABE-B337-F86F7E67BF35}" destId="{DA63480A-748C-437D-9035-8488FB97B925}" srcOrd="14" destOrd="0" presId="urn:microsoft.com/office/officeart/2008/layout/LinedList"/>
    <dgm:cxn modelId="{C62552DC-E41F-48BE-8E31-90624B640AB3}" type="presParOf" srcId="{485D744C-2CBE-4ABE-B337-F86F7E67BF35}" destId="{4F9FECDD-4EE4-4C6F-9445-3A8B3307DFA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C7D11F-2647-434B-8B27-3531D81B8DFF}" type="doc">
      <dgm:prSet loTypeId="urn:diagrams.loki3.com/BracketList" loCatId="list" qsTypeId="urn:microsoft.com/office/officeart/2005/8/quickstyle/simple1" qsCatId="simple" csTypeId="urn:microsoft.com/office/officeart/2005/8/colors/accent6_1" csCatId="accent6" phldr="1"/>
      <dgm:spPr/>
      <dgm:t>
        <a:bodyPr/>
        <a:lstStyle/>
        <a:p>
          <a:endParaRPr lang="en-US"/>
        </a:p>
      </dgm:t>
    </dgm:pt>
    <dgm:pt modelId="{00FCFD62-427E-4155-9ED7-421E424EBDE8}">
      <dgm:prSet/>
      <dgm:spPr/>
      <dgm:t>
        <a:bodyPr/>
        <a:lstStyle/>
        <a:p>
          <a:pPr algn="l"/>
          <a:r>
            <a:rPr lang="en-US" dirty="0"/>
            <a:t>Use Proctor Caching if you have bandwidth concerns for best network performance.</a:t>
          </a:r>
        </a:p>
      </dgm:t>
    </dgm:pt>
    <dgm:pt modelId="{7B45E43B-1B3A-4D17-919E-5A68A378ACC7}" type="parTrans" cxnId="{C27EFC09-20E5-4F1D-BE38-89961A2AD879}">
      <dgm:prSet/>
      <dgm:spPr/>
      <dgm:t>
        <a:bodyPr/>
        <a:lstStyle/>
        <a:p>
          <a:endParaRPr lang="en-US"/>
        </a:p>
      </dgm:t>
    </dgm:pt>
    <dgm:pt modelId="{EC8F231F-1355-40B2-9D71-F95D1B9D3338}" type="sibTrans" cxnId="{C27EFC09-20E5-4F1D-BE38-89961A2AD879}">
      <dgm:prSet/>
      <dgm:spPr/>
      <dgm:t>
        <a:bodyPr/>
        <a:lstStyle/>
        <a:p>
          <a:endParaRPr lang="en-US"/>
        </a:p>
      </dgm:t>
    </dgm:pt>
    <dgm:pt modelId="{B57F4CD5-EADE-40B7-85EE-616B78F38C1F}">
      <dgm:prSet/>
      <dgm:spPr/>
      <dgm:t>
        <a:bodyPr/>
        <a:lstStyle/>
        <a:p>
          <a:pPr algn="l"/>
          <a:r>
            <a:rPr lang="en-US" dirty="0"/>
            <a:t>Use the CMAS </a:t>
          </a:r>
          <a:r>
            <a:rPr lang="en-US" dirty="0" err="1"/>
            <a:t>PearsonAccess</a:t>
          </a:r>
          <a:r>
            <a:rPr lang="en-US" baseline="30000" dirty="0" err="1"/>
            <a:t>next</a:t>
          </a:r>
          <a:r>
            <a:rPr lang="en-US" baseline="30000" dirty="0"/>
            <a:t> </a:t>
          </a:r>
          <a:r>
            <a:rPr lang="en-US" dirty="0"/>
            <a:t>Training center to run Site Readiness test forms to verify testing devices, proctor cache devices, and network configurations.</a:t>
          </a:r>
        </a:p>
      </dgm:t>
    </dgm:pt>
    <dgm:pt modelId="{4F7DE7C5-BA54-4870-B9F2-31D777E1C045}" type="parTrans" cxnId="{1DAE86CC-9FAD-45BE-907C-4641522DA836}">
      <dgm:prSet/>
      <dgm:spPr/>
      <dgm:t>
        <a:bodyPr/>
        <a:lstStyle/>
        <a:p>
          <a:endParaRPr lang="en-US"/>
        </a:p>
      </dgm:t>
    </dgm:pt>
    <dgm:pt modelId="{6204A240-56FF-44AC-BFF1-B527458F3D94}" type="sibTrans" cxnId="{1DAE86CC-9FAD-45BE-907C-4641522DA836}">
      <dgm:prSet/>
      <dgm:spPr/>
      <dgm:t>
        <a:bodyPr/>
        <a:lstStyle/>
        <a:p>
          <a:endParaRPr lang="en-US"/>
        </a:p>
      </dgm:t>
    </dgm:pt>
    <dgm:pt modelId="{5D017C90-00EA-4276-ABC3-198B281B6577}">
      <dgm:prSet phldrT="[Text]"/>
      <dgm:spPr/>
      <dgm:t>
        <a:bodyPr/>
        <a:lstStyle/>
        <a:p>
          <a:pPr algn="l"/>
          <a:r>
            <a:rPr lang="en-US" b="1" dirty="0"/>
            <a:t>Best Practice</a:t>
          </a:r>
          <a:endParaRPr lang="en-US" dirty="0"/>
        </a:p>
      </dgm:t>
    </dgm:pt>
    <dgm:pt modelId="{1AD9FFB3-E7CB-4FCC-8134-9999F914F7B5}" type="parTrans" cxnId="{839CBB59-1718-466D-8BF7-83A2646C725F}">
      <dgm:prSet/>
      <dgm:spPr/>
      <dgm:t>
        <a:bodyPr/>
        <a:lstStyle/>
        <a:p>
          <a:endParaRPr lang="en-US"/>
        </a:p>
      </dgm:t>
    </dgm:pt>
    <dgm:pt modelId="{714429BC-E2A2-46A6-8E53-6EDE6EE6668D}" type="sibTrans" cxnId="{839CBB59-1718-466D-8BF7-83A2646C725F}">
      <dgm:prSet/>
      <dgm:spPr/>
      <dgm:t>
        <a:bodyPr/>
        <a:lstStyle/>
        <a:p>
          <a:endParaRPr lang="en-US"/>
        </a:p>
      </dgm:t>
    </dgm:pt>
    <dgm:pt modelId="{AEDEC30B-8593-4653-A4DD-9233628874D8}" type="pres">
      <dgm:prSet presAssocID="{74C7D11F-2647-434B-8B27-3531D81B8DFF}" presName="Name0" presStyleCnt="0">
        <dgm:presLayoutVars>
          <dgm:dir/>
          <dgm:animLvl val="lvl"/>
          <dgm:resizeHandles val="exact"/>
        </dgm:presLayoutVars>
      </dgm:prSet>
      <dgm:spPr/>
    </dgm:pt>
    <dgm:pt modelId="{FF389452-DB33-4FA9-87B5-622A60246316}" type="pres">
      <dgm:prSet presAssocID="{5D017C90-00EA-4276-ABC3-198B281B6577}" presName="linNode" presStyleCnt="0"/>
      <dgm:spPr/>
    </dgm:pt>
    <dgm:pt modelId="{A239C87F-F16D-4393-9A43-C268AC9894A5}" type="pres">
      <dgm:prSet presAssocID="{5D017C90-00EA-4276-ABC3-198B281B6577}" presName="parTx" presStyleLbl="revTx" presStyleIdx="0" presStyleCnt="1">
        <dgm:presLayoutVars>
          <dgm:chMax val="1"/>
          <dgm:bulletEnabled val="1"/>
        </dgm:presLayoutVars>
      </dgm:prSet>
      <dgm:spPr/>
    </dgm:pt>
    <dgm:pt modelId="{58D81C73-C923-464A-8EBF-62E269F3724A}" type="pres">
      <dgm:prSet presAssocID="{5D017C90-00EA-4276-ABC3-198B281B6577}" presName="bracket" presStyleLbl="parChTrans1D1" presStyleIdx="0" presStyleCnt="1"/>
      <dgm:spPr/>
    </dgm:pt>
    <dgm:pt modelId="{4B144B3E-EF63-4A2A-82B1-966DF4C0BFFE}" type="pres">
      <dgm:prSet presAssocID="{5D017C90-00EA-4276-ABC3-198B281B6577}" presName="spH" presStyleCnt="0"/>
      <dgm:spPr/>
    </dgm:pt>
    <dgm:pt modelId="{C9D272FC-CB70-4047-80FF-6191942438FD}" type="pres">
      <dgm:prSet presAssocID="{5D017C90-00EA-4276-ABC3-198B281B6577}" presName="desTx" presStyleLbl="node1" presStyleIdx="0" presStyleCnt="1">
        <dgm:presLayoutVars>
          <dgm:bulletEnabled val="1"/>
        </dgm:presLayoutVars>
      </dgm:prSet>
      <dgm:spPr/>
    </dgm:pt>
  </dgm:ptLst>
  <dgm:cxnLst>
    <dgm:cxn modelId="{C27EFC09-20E5-4F1D-BE38-89961A2AD879}" srcId="{5D017C90-00EA-4276-ABC3-198B281B6577}" destId="{00FCFD62-427E-4155-9ED7-421E424EBDE8}" srcOrd="0" destOrd="0" parTransId="{7B45E43B-1B3A-4D17-919E-5A68A378ACC7}" sibTransId="{EC8F231F-1355-40B2-9D71-F95D1B9D3338}"/>
    <dgm:cxn modelId="{35FBDF5F-74E0-40BE-93E6-863291654205}" type="presOf" srcId="{74C7D11F-2647-434B-8B27-3531D81B8DFF}" destId="{AEDEC30B-8593-4653-A4DD-9233628874D8}" srcOrd="0" destOrd="0" presId="urn:diagrams.loki3.com/BracketList"/>
    <dgm:cxn modelId="{839CBB59-1718-466D-8BF7-83A2646C725F}" srcId="{74C7D11F-2647-434B-8B27-3531D81B8DFF}" destId="{5D017C90-00EA-4276-ABC3-198B281B6577}" srcOrd="0" destOrd="0" parTransId="{1AD9FFB3-E7CB-4FCC-8134-9999F914F7B5}" sibTransId="{714429BC-E2A2-46A6-8E53-6EDE6EE6668D}"/>
    <dgm:cxn modelId="{0106FEAA-D8C8-4AFC-AE64-0E46AB32B6B8}" type="presOf" srcId="{5D017C90-00EA-4276-ABC3-198B281B6577}" destId="{A239C87F-F16D-4393-9A43-C268AC9894A5}" srcOrd="0" destOrd="0" presId="urn:diagrams.loki3.com/BracketList"/>
    <dgm:cxn modelId="{3B93A8B5-6018-42EA-8AC2-6E7B0B5B866A}" type="presOf" srcId="{00FCFD62-427E-4155-9ED7-421E424EBDE8}" destId="{C9D272FC-CB70-4047-80FF-6191942438FD}" srcOrd="0" destOrd="0" presId="urn:diagrams.loki3.com/BracketList"/>
    <dgm:cxn modelId="{1DAE86CC-9FAD-45BE-907C-4641522DA836}" srcId="{5D017C90-00EA-4276-ABC3-198B281B6577}" destId="{B57F4CD5-EADE-40B7-85EE-616B78F38C1F}" srcOrd="1" destOrd="0" parTransId="{4F7DE7C5-BA54-4870-B9F2-31D777E1C045}" sibTransId="{6204A240-56FF-44AC-BFF1-B527458F3D94}"/>
    <dgm:cxn modelId="{9AE366FF-3494-4255-A6AC-6F693B93EA71}" type="presOf" srcId="{B57F4CD5-EADE-40B7-85EE-616B78F38C1F}" destId="{C9D272FC-CB70-4047-80FF-6191942438FD}" srcOrd="0" destOrd="1" presId="urn:diagrams.loki3.com/BracketList"/>
    <dgm:cxn modelId="{5DAF1453-6FD4-4C4C-9798-BCD840C6734D}" type="presParOf" srcId="{AEDEC30B-8593-4653-A4DD-9233628874D8}" destId="{FF389452-DB33-4FA9-87B5-622A60246316}" srcOrd="0" destOrd="0" presId="urn:diagrams.loki3.com/BracketList"/>
    <dgm:cxn modelId="{011639A5-24EC-4A80-8F00-145C64DE3563}" type="presParOf" srcId="{FF389452-DB33-4FA9-87B5-622A60246316}" destId="{A239C87F-F16D-4393-9A43-C268AC9894A5}" srcOrd="0" destOrd="0" presId="urn:diagrams.loki3.com/BracketList"/>
    <dgm:cxn modelId="{0E9F2D3F-C065-4FFF-81CE-A2640EE004DF}" type="presParOf" srcId="{FF389452-DB33-4FA9-87B5-622A60246316}" destId="{58D81C73-C923-464A-8EBF-62E269F3724A}" srcOrd="1" destOrd="0" presId="urn:diagrams.loki3.com/BracketList"/>
    <dgm:cxn modelId="{AB852CDC-F3A8-43C6-B2A0-C6E07ABE6FC7}" type="presParOf" srcId="{FF389452-DB33-4FA9-87B5-622A60246316}" destId="{4B144B3E-EF63-4A2A-82B1-966DF4C0BFFE}" srcOrd="2" destOrd="0" presId="urn:diagrams.loki3.com/BracketList"/>
    <dgm:cxn modelId="{EFB13A9D-256B-49BC-9A91-0DD7B89C20E7}" type="presParOf" srcId="{FF389452-DB33-4FA9-87B5-622A60246316}" destId="{C9D272FC-CB70-4047-80FF-6191942438F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B81A01-3FC2-4616-B5D6-2943EEE83E3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A327AB45-F99B-4F5F-8B34-E6CC6A8AE4F9}">
      <dgm:prSet/>
      <dgm:spPr/>
      <dgm:t>
        <a:bodyPr/>
        <a:lstStyle/>
        <a:p>
          <a:r>
            <a:rPr lang="en-US"/>
            <a:t>Online Resources</a:t>
          </a:r>
        </a:p>
      </dgm:t>
    </dgm:pt>
    <dgm:pt modelId="{41047CF4-4947-46B3-A775-6E0618C6E175}" type="parTrans" cxnId="{504AF1FF-BAD8-426A-BE3C-420C3DDB9EEA}">
      <dgm:prSet/>
      <dgm:spPr/>
      <dgm:t>
        <a:bodyPr/>
        <a:lstStyle/>
        <a:p>
          <a:endParaRPr lang="en-US"/>
        </a:p>
      </dgm:t>
    </dgm:pt>
    <dgm:pt modelId="{5CE23716-538E-440E-9127-C1EF53E91BEA}" type="sibTrans" cxnId="{504AF1FF-BAD8-426A-BE3C-420C3DDB9EEA}">
      <dgm:prSet/>
      <dgm:spPr/>
      <dgm:t>
        <a:bodyPr/>
        <a:lstStyle/>
        <a:p>
          <a:endParaRPr lang="en-US"/>
        </a:p>
      </dgm:t>
    </dgm:pt>
    <dgm:pt modelId="{C5A9891C-3D40-49C3-B671-ED26ED054CA8}">
      <dgm:prSet/>
      <dgm:spPr/>
      <dgm:t>
        <a:bodyPr/>
        <a:lstStyle/>
        <a:p>
          <a:r>
            <a:rPr lang="en-US"/>
            <a:t>Configure Content Filter &amp; Antivirus Software</a:t>
          </a:r>
        </a:p>
      </dgm:t>
    </dgm:pt>
    <dgm:pt modelId="{F26B0593-296B-42C0-AA05-70880579035B}" type="parTrans" cxnId="{B18C6AA9-67CB-4AAB-A2F5-736BFF39B03C}">
      <dgm:prSet/>
      <dgm:spPr/>
      <dgm:t>
        <a:bodyPr/>
        <a:lstStyle/>
        <a:p>
          <a:endParaRPr lang="en-US"/>
        </a:p>
      </dgm:t>
    </dgm:pt>
    <dgm:pt modelId="{588E908D-AFF8-4165-B0E4-EC7DA5AC41CC}" type="sibTrans" cxnId="{B18C6AA9-67CB-4AAB-A2F5-736BFF39B03C}">
      <dgm:prSet/>
      <dgm:spPr/>
      <dgm:t>
        <a:bodyPr/>
        <a:lstStyle/>
        <a:p>
          <a:endParaRPr lang="en-US"/>
        </a:p>
      </dgm:t>
    </dgm:pt>
    <dgm:pt modelId="{6494C7C8-3B6A-4AC0-910C-BD04492E24C9}">
      <dgm:prSet/>
      <dgm:spPr/>
      <dgm:t>
        <a:bodyPr/>
        <a:lstStyle/>
        <a:p>
          <a:r>
            <a:rPr lang="en-US"/>
            <a:t>Wireless Network Best Practices </a:t>
          </a:r>
        </a:p>
      </dgm:t>
    </dgm:pt>
    <dgm:pt modelId="{07FB0390-1C97-4989-98D3-5B7D63C84E6C}" type="parTrans" cxnId="{2ED1BA57-9A8A-42A0-BE11-44F45C23DE1D}">
      <dgm:prSet/>
      <dgm:spPr/>
      <dgm:t>
        <a:bodyPr/>
        <a:lstStyle/>
        <a:p>
          <a:endParaRPr lang="en-US"/>
        </a:p>
      </dgm:t>
    </dgm:pt>
    <dgm:pt modelId="{BD9DC0D0-A51E-46BA-B240-138CF06EA64A}" type="sibTrans" cxnId="{2ED1BA57-9A8A-42A0-BE11-44F45C23DE1D}">
      <dgm:prSet/>
      <dgm:spPr/>
      <dgm:t>
        <a:bodyPr/>
        <a:lstStyle/>
        <a:p>
          <a:endParaRPr lang="en-US"/>
        </a:p>
      </dgm:t>
    </dgm:pt>
    <dgm:pt modelId="{0281BEF3-21BD-4906-ADEF-EB6ABAC5DF02}">
      <dgm:prSet/>
      <dgm:spPr/>
      <dgm:t>
        <a:bodyPr/>
        <a:lstStyle/>
        <a:p>
          <a:r>
            <a:rPr lang="en-US"/>
            <a:t>Antivirus Software</a:t>
          </a:r>
        </a:p>
      </dgm:t>
    </dgm:pt>
    <dgm:pt modelId="{81F34A9C-9EDF-4C54-8693-2D09AA216D76}" type="parTrans" cxnId="{4D7EDDB2-5004-47EF-8FF0-8E7CE3DC3A92}">
      <dgm:prSet/>
      <dgm:spPr/>
      <dgm:t>
        <a:bodyPr/>
        <a:lstStyle/>
        <a:p>
          <a:endParaRPr lang="en-US"/>
        </a:p>
      </dgm:t>
    </dgm:pt>
    <dgm:pt modelId="{0AAD027B-B06C-4DA3-A834-90BE7FAAD220}" type="sibTrans" cxnId="{4D7EDDB2-5004-47EF-8FF0-8E7CE3DC3A92}">
      <dgm:prSet/>
      <dgm:spPr/>
      <dgm:t>
        <a:bodyPr/>
        <a:lstStyle/>
        <a:p>
          <a:endParaRPr lang="en-US"/>
        </a:p>
      </dgm:t>
    </dgm:pt>
    <dgm:pt modelId="{2AB51836-833F-4945-873E-513E2202E28E}">
      <dgm:prSet/>
      <dgm:spPr/>
      <dgm:t>
        <a:bodyPr/>
        <a:lstStyle/>
        <a:p>
          <a:r>
            <a:rPr lang="en-US" dirty="0"/>
            <a:t>Verify Bandwidth Capacity</a:t>
          </a:r>
        </a:p>
      </dgm:t>
    </dgm:pt>
    <dgm:pt modelId="{A593DEC5-9211-49CF-A36B-CC492CADE832}" type="parTrans" cxnId="{139039D1-1E44-48E7-B8A1-C89A82FED05C}">
      <dgm:prSet/>
      <dgm:spPr/>
      <dgm:t>
        <a:bodyPr/>
        <a:lstStyle/>
        <a:p>
          <a:endParaRPr lang="en-US"/>
        </a:p>
      </dgm:t>
    </dgm:pt>
    <dgm:pt modelId="{BFA6BFA7-F51A-4CAD-9A81-F3725EAAD3B6}" type="sibTrans" cxnId="{139039D1-1E44-48E7-B8A1-C89A82FED05C}">
      <dgm:prSet/>
      <dgm:spPr/>
      <dgm:t>
        <a:bodyPr/>
        <a:lstStyle/>
        <a:p>
          <a:endParaRPr lang="en-US"/>
        </a:p>
      </dgm:t>
    </dgm:pt>
    <dgm:pt modelId="{533066BF-F43A-4168-BBFD-D8F79BCBD0F3}">
      <dgm:prSet/>
      <dgm:spPr/>
      <dgm:t>
        <a:bodyPr/>
        <a:lstStyle/>
        <a:p>
          <a:r>
            <a:rPr lang="en-US"/>
            <a:t>ISP Notification</a:t>
          </a:r>
        </a:p>
      </dgm:t>
    </dgm:pt>
    <dgm:pt modelId="{A3C1FDEC-6A64-48D4-A946-EAE5BBE7F477}" type="parTrans" cxnId="{EA5F00EC-68F8-4A9B-85DF-80124ACB1E8F}">
      <dgm:prSet/>
      <dgm:spPr/>
      <dgm:t>
        <a:bodyPr/>
        <a:lstStyle/>
        <a:p>
          <a:endParaRPr lang="en-US"/>
        </a:p>
      </dgm:t>
    </dgm:pt>
    <dgm:pt modelId="{380EED73-0B0C-4A8B-BF61-D1BFFFBEA7B4}" type="sibTrans" cxnId="{EA5F00EC-68F8-4A9B-85DF-80124ACB1E8F}">
      <dgm:prSet/>
      <dgm:spPr/>
      <dgm:t>
        <a:bodyPr/>
        <a:lstStyle/>
        <a:p>
          <a:endParaRPr lang="en-US"/>
        </a:p>
      </dgm:t>
    </dgm:pt>
    <dgm:pt modelId="{0EFF9867-BA2A-44FC-8981-C5848086D70E}" type="pres">
      <dgm:prSet presAssocID="{E2B81A01-3FC2-4616-B5D6-2943EEE83E3B}" presName="linear" presStyleCnt="0">
        <dgm:presLayoutVars>
          <dgm:animLvl val="lvl"/>
          <dgm:resizeHandles val="exact"/>
        </dgm:presLayoutVars>
      </dgm:prSet>
      <dgm:spPr/>
    </dgm:pt>
    <dgm:pt modelId="{AD46F256-2A3B-46D4-BC5B-43DFDD95EACF}" type="pres">
      <dgm:prSet presAssocID="{A327AB45-F99B-4F5F-8B34-E6CC6A8AE4F9}" presName="parentText" presStyleLbl="node1" presStyleIdx="0" presStyleCnt="6">
        <dgm:presLayoutVars>
          <dgm:chMax val="0"/>
          <dgm:bulletEnabled val="1"/>
        </dgm:presLayoutVars>
      </dgm:prSet>
      <dgm:spPr/>
    </dgm:pt>
    <dgm:pt modelId="{299F0905-4DED-40B5-8619-DBDBC0BBE101}" type="pres">
      <dgm:prSet presAssocID="{5CE23716-538E-440E-9127-C1EF53E91BEA}" presName="spacer" presStyleCnt="0"/>
      <dgm:spPr/>
    </dgm:pt>
    <dgm:pt modelId="{4F48B27D-DDC0-4956-B485-1800C7629473}" type="pres">
      <dgm:prSet presAssocID="{C5A9891C-3D40-49C3-B671-ED26ED054CA8}" presName="parentText" presStyleLbl="node1" presStyleIdx="1" presStyleCnt="6">
        <dgm:presLayoutVars>
          <dgm:chMax val="0"/>
          <dgm:bulletEnabled val="1"/>
        </dgm:presLayoutVars>
      </dgm:prSet>
      <dgm:spPr/>
    </dgm:pt>
    <dgm:pt modelId="{CB3C6551-67F7-4934-B2D3-5388AED469F5}" type="pres">
      <dgm:prSet presAssocID="{588E908D-AFF8-4165-B0E4-EC7DA5AC41CC}" presName="spacer" presStyleCnt="0"/>
      <dgm:spPr/>
    </dgm:pt>
    <dgm:pt modelId="{0F0C5AB3-4E03-4F22-9B0E-7EAF61B259BB}" type="pres">
      <dgm:prSet presAssocID="{6494C7C8-3B6A-4AC0-910C-BD04492E24C9}" presName="parentText" presStyleLbl="node1" presStyleIdx="2" presStyleCnt="6">
        <dgm:presLayoutVars>
          <dgm:chMax val="0"/>
          <dgm:bulletEnabled val="1"/>
        </dgm:presLayoutVars>
      </dgm:prSet>
      <dgm:spPr/>
    </dgm:pt>
    <dgm:pt modelId="{435BE897-FBCB-4F86-87DF-49F6A9CFF989}" type="pres">
      <dgm:prSet presAssocID="{BD9DC0D0-A51E-46BA-B240-138CF06EA64A}" presName="spacer" presStyleCnt="0"/>
      <dgm:spPr/>
    </dgm:pt>
    <dgm:pt modelId="{2AF8FF00-90F8-4684-9001-3DE9B221E5E2}" type="pres">
      <dgm:prSet presAssocID="{0281BEF3-21BD-4906-ADEF-EB6ABAC5DF02}" presName="parentText" presStyleLbl="node1" presStyleIdx="3" presStyleCnt="6">
        <dgm:presLayoutVars>
          <dgm:chMax val="0"/>
          <dgm:bulletEnabled val="1"/>
        </dgm:presLayoutVars>
      </dgm:prSet>
      <dgm:spPr/>
    </dgm:pt>
    <dgm:pt modelId="{FA6E619E-1A6A-4DE5-A7A3-8CB9C7EC7FC3}" type="pres">
      <dgm:prSet presAssocID="{0AAD027B-B06C-4DA3-A834-90BE7FAAD220}" presName="spacer" presStyleCnt="0"/>
      <dgm:spPr/>
    </dgm:pt>
    <dgm:pt modelId="{AD8C56E0-D931-4EED-86A1-2FA27AFD1595}" type="pres">
      <dgm:prSet presAssocID="{2AB51836-833F-4945-873E-513E2202E28E}" presName="parentText" presStyleLbl="node1" presStyleIdx="4" presStyleCnt="6">
        <dgm:presLayoutVars>
          <dgm:chMax val="0"/>
          <dgm:bulletEnabled val="1"/>
        </dgm:presLayoutVars>
      </dgm:prSet>
      <dgm:spPr/>
    </dgm:pt>
    <dgm:pt modelId="{3151B951-9EED-4FBA-BCFB-2F926B4C5E0D}" type="pres">
      <dgm:prSet presAssocID="{BFA6BFA7-F51A-4CAD-9A81-F3725EAAD3B6}" presName="spacer" presStyleCnt="0"/>
      <dgm:spPr/>
    </dgm:pt>
    <dgm:pt modelId="{65AA834B-C28C-4BD6-B221-238AF53F4AE5}" type="pres">
      <dgm:prSet presAssocID="{533066BF-F43A-4168-BBFD-D8F79BCBD0F3}" presName="parentText" presStyleLbl="node1" presStyleIdx="5" presStyleCnt="6">
        <dgm:presLayoutVars>
          <dgm:chMax val="0"/>
          <dgm:bulletEnabled val="1"/>
        </dgm:presLayoutVars>
      </dgm:prSet>
      <dgm:spPr/>
    </dgm:pt>
  </dgm:ptLst>
  <dgm:cxnLst>
    <dgm:cxn modelId="{530AF509-8AEF-41DC-8D84-DD791F49A0F7}" type="presOf" srcId="{6494C7C8-3B6A-4AC0-910C-BD04492E24C9}" destId="{0F0C5AB3-4E03-4F22-9B0E-7EAF61B259BB}" srcOrd="0" destOrd="0" presId="urn:microsoft.com/office/officeart/2005/8/layout/vList2"/>
    <dgm:cxn modelId="{E7B6E812-D85D-443B-AB68-22E827ADB693}" type="presOf" srcId="{0281BEF3-21BD-4906-ADEF-EB6ABAC5DF02}" destId="{2AF8FF00-90F8-4684-9001-3DE9B221E5E2}" srcOrd="0" destOrd="0" presId="urn:microsoft.com/office/officeart/2005/8/layout/vList2"/>
    <dgm:cxn modelId="{D4DAD33E-7E39-42DF-8DD3-CFC03F64ABCC}" type="presOf" srcId="{C5A9891C-3D40-49C3-B671-ED26ED054CA8}" destId="{4F48B27D-DDC0-4956-B485-1800C7629473}" srcOrd="0" destOrd="0" presId="urn:microsoft.com/office/officeart/2005/8/layout/vList2"/>
    <dgm:cxn modelId="{5E19E049-4351-42C3-BCFB-1FB0C223E125}" type="presOf" srcId="{A327AB45-F99B-4F5F-8B34-E6CC6A8AE4F9}" destId="{AD46F256-2A3B-46D4-BC5B-43DFDD95EACF}" srcOrd="0" destOrd="0" presId="urn:microsoft.com/office/officeart/2005/8/layout/vList2"/>
    <dgm:cxn modelId="{F5A76D71-D8C6-4156-8813-1BC14B6882CC}" type="presOf" srcId="{533066BF-F43A-4168-BBFD-D8F79BCBD0F3}" destId="{65AA834B-C28C-4BD6-B221-238AF53F4AE5}" srcOrd="0" destOrd="0" presId="urn:microsoft.com/office/officeart/2005/8/layout/vList2"/>
    <dgm:cxn modelId="{2ED1BA57-9A8A-42A0-BE11-44F45C23DE1D}" srcId="{E2B81A01-3FC2-4616-B5D6-2943EEE83E3B}" destId="{6494C7C8-3B6A-4AC0-910C-BD04492E24C9}" srcOrd="2" destOrd="0" parTransId="{07FB0390-1C97-4989-98D3-5B7D63C84E6C}" sibTransId="{BD9DC0D0-A51E-46BA-B240-138CF06EA64A}"/>
    <dgm:cxn modelId="{D054CD98-DCFB-42DA-9D45-AD3AEC9C058C}" type="presOf" srcId="{E2B81A01-3FC2-4616-B5D6-2943EEE83E3B}" destId="{0EFF9867-BA2A-44FC-8981-C5848086D70E}" srcOrd="0" destOrd="0" presId="urn:microsoft.com/office/officeart/2005/8/layout/vList2"/>
    <dgm:cxn modelId="{B18C6AA9-67CB-4AAB-A2F5-736BFF39B03C}" srcId="{E2B81A01-3FC2-4616-B5D6-2943EEE83E3B}" destId="{C5A9891C-3D40-49C3-B671-ED26ED054CA8}" srcOrd="1" destOrd="0" parTransId="{F26B0593-296B-42C0-AA05-70880579035B}" sibTransId="{588E908D-AFF8-4165-B0E4-EC7DA5AC41CC}"/>
    <dgm:cxn modelId="{4D7EDDB2-5004-47EF-8FF0-8E7CE3DC3A92}" srcId="{E2B81A01-3FC2-4616-B5D6-2943EEE83E3B}" destId="{0281BEF3-21BD-4906-ADEF-EB6ABAC5DF02}" srcOrd="3" destOrd="0" parTransId="{81F34A9C-9EDF-4C54-8693-2D09AA216D76}" sibTransId="{0AAD027B-B06C-4DA3-A834-90BE7FAAD220}"/>
    <dgm:cxn modelId="{228B32CB-8D6B-4BEB-8B11-51AE538A377A}" type="presOf" srcId="{2AB51836-833F-4945-873E-513E2202E28E}" destId="{AD8C56E0-D931-4EED-86A1-2FA27AFD1595}" srcOrd="0" destOrd="0" presId="urn:microsoft.com/office/officeart/2005/8/layout/vList2"/>
    <dgm:cxn modelId="{139039D1-1E44-48E7-B8A1-C89A82FED05C}" srcId="{E2B81A01-3FC2-4616-B5D6-2943EEE83E3B}" destId="{2AB51836-833F-4945-873E-513E2202E28E}" srcOrd="4" destOrd="0" parTransId="{A593DEC5-9211-49CF-A36B-CC492CADE832}" sibTransId="{BFA6BFA7-F51A-4CAD-9A81-F3725EAAD3B6}"/>
    <dgm:cxn modelId="{EA5F00EC-68F8-4A9B-85DF-80124ACB1E8F}" srcId="{E2B81A01-3FC2-4616-B5D6-2943EEE83E3B}" destId="{533066BF-F43A-4168-BBFD-D8F79BCBD0F3}" srcOrd="5" destOrd="0" parTransId="{A3C1FDEC-6A64-48D4-A946-EAE5BBE7F477}" sibTransId="{380EED73-0B0C-4A8B-BF61-D1BFFFBEA7B4}"/>
    <dgm:cxn modelId="{504AF1FF-BAD8-426A-BE3C-420C3DDB9EEA}" srcId="{E2B81A01-3FC2-4616-B5D6-2943EEE83E3B}" destId="{A327AB45-F99B-4F5F-8B34-E6CC6A8AE4F9}" srcOrd="0" destOrd="0" parTransId="{41047CF4-4947-46B3-A775-6E0618C6E175}" sibTransId="{5CE23716-538E-440E-9127-C1EF53E91BEA}"/>
    <dgm:cxn modelId="{BE34A993-0FC0-4599-B713-5F5677AE189D}" type="presParOf" srcId="{0EFF9867-BA2A-44FC-8981-C5848086D70E}" destId="{AD46F256-2A3B-46D4-BC5B-43DFDD95EACF}" srcOrd="0" destOrd="0" presId="urn:microsoft.com/office/officeart/2005/8/layout/vList2"/>
    <dgm:cxn modelId="{93A9457B-F56B-4BA5-B307-52E7C847653C}" type="presParOf" srcId="{0EFF9867-BA2A-44FC-8981-C5848086D70E}" destId="{299F0905-4DED-40B5-8619-DBDBC0BBE101}" srcOrd="1" destOrd="0" presId="urn:microsoft.com/office/officeart/2005/8/layout/vList2"/>
    <dgm:cxn modelId="{D8EF9CF8-8A8B-4BBC-8A69-FF7FBA0E606C}" type="presParOf" srcId="{0EFF9867-BA2A-44FC-8981-C5848086D70E}" destId="{4F48B27D-DDC0-4956-B485-1800C7629473}" srcOrd="2" destOrd="0" presId="urn:microsoft.com/office/officeart/2005/8/layout/vList2"/>
    <dgm:cxn modelId="{511F0B45-A2E9-4599-B07C-4863A25FE8E2}" type="presParOf" srcId="{0EFF9867-BA2A-44FC-8981-C5848086D70E}" destId="{CB3C6551-67F7-4934-B2D3-5388AED469F5}" srcOrd="3" destOrd="0" presId="urn:microsoft.com/office/officeart/2005/8/layout/vList2"/>
    <dgm:cxn modelId="{EDDB4000-5D25-4A14-AACE-C09BEC7105E5}" type="presParOf" srcId="{0EFF9867-BA2A-44FC-8981-C5848086D70E}" destId="{0F0C5AB3-4E03-4F22-9B0E-7EAF61B259BB}" srcOrd="4" destOrd="0" presId="urn:microsoft.com/office/officeart/2005/8/layout/vList2"/>
    <dgm:cxn modelId="{10B81879-DCBF-4DCB-997F-D6334C5E8B28}" type="presParOf" srcId="{0EFF9867-BA2A-44FC-8981-C5848086D70E}" destId="{435BE897-FBCB-4F86-87DF-49F6A9CFF989}" srcOrd="5" destOrd="0" presId="urn:microsoft.com/office/officeart/2005/8/layout/vList2"/>
    <dgm:cxn modelId="{02CA3BBA-F2D2-4E5C-8F1D-A6672B77B208}" type="presParOf" srcId="{0EFF9867-BA2A-44FC-8981-C5848086D70E}" destId="{2AF8FF00-90F8-4684-9001-3DE9B221E5E2}" srcOrd="6" destOrd="0" presId="urn:microsoft.com/office/officeart/2005/8/layout/vList2"/>
    <dgm:cxn modelId="{FEDC4652-95CC-4BBC-8FF8-F7ACB96868AB}" type="presParOf" srcId="{0EFF9867-BA2A-44FC-8981-C5848086D70E}" destId="{FA6E619E-1A6A-4DE5-A7A3-8CB9C7EC7FC3}" srcOrd="7" destOrd="0" presId="urn:microsoft.com/office/officeart/2005/8/layout/vList2"/>
    <dgm:cxn modelId="{A22E374A-8C8F-4017-AA54-062A5398BE42}" type="presParOf" srcId="{0EFF9867-BA2A-44FC-8981-C5848086D70E}" destId="{AD8C56E0-D931-4EED-86A1-2FA27AFD1595}" srcOrd="8" destOrd="0" presId="urn:microsoft.com/office/officeart/2005/8/layout/vList2"/>
    <dgm:cxn modelId="{CF7FF538-827B-472D-848B-99A39190B149}" type="presParOf" srcId="{0EFF9867-BA2A-44FC-8981-C5848086D70E}" destId="{3151B951-9EED-4FBA-BCFB-2F926B4C5E0D}" srcOrd="9" destOrd="0" presId="urn:microsoft.com/office/officeart/2005/8/layout/vList2"/>
    <dgm:cxn modelId="{4A72590D-835C-48AE-9058-2932302BB80B}" type="presParOf" srcId="{0EFF9867-BA2A-44FC-8981-C5848086D70E}" destId="{65AA834B-C28C-4BD6-B221-238AF53F4AE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47FF0E-C2E1-4CC2-B730-3C3961C8ED4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5016B657-C6D0-4F8B-B59D-CFD8223BD9FE}">
      <dgm:prSet/>
      <dgm:spPr/>
      <dgm:t>
        <a:bodyPr/>
        <a:lstStyle/>
        <a:p>
          <a:r>
            <a:rPr lang="en-US"/>
            <a:t>Allow traffic on ports 4480 and 4481 to flow freely on the network. Proctor Caching uses these ports.</a:t>
          </a:r>
        </a:p>
      </dgm:t>
    </dgm:pt>
    <dgm:pt modelId="{BD38CC81-0269-41E0-8509-2B22B47733AA}" type="parTrans" cxnId="{CEB15825-4AC1-4C51-A98F-AEFF6E19BCCF}">
      <dgm:prSet/>
      <dgm:spPr/>
      <dgm:t>
        <a:bodyPr/>
        <a:lstStyle/>
        <a:p>
          <a:endParaRPr lang="en-US"/>
        </a:p>
      </dgm:t>
    </dgm:pt>
    <dgm:pt modelId="{36D74B36-4F20-428B-B2DF-EA153E725ACF}" type="sibTrans" cxnId="{CEB15825-4AC1-4C51-A98F-AEFF6E19BCCF}">
      <dgm:prSet/>
      <dgm:spPr/>
      <dgm:t>
        <a:bodyPr/>
        <a:lstStyle/>
        <a:p>
          <a:endParaRPr lang="en-US"/>
        </a:p>
      </dgm:t>
    </dgm:pt>
    <dgm:pt modelId="{770BAEB3-3555-4A44-B96F-22E27C9BBE41}">
      <dgm:prSet/>
      <dgm:spPr/>
      <dgm:t>
        <a:bodyPr/>
        <a:lstStyle/>
        <a:p>
          <a:r>
            <a:rPr lang="en-US"/>
            <a:t>*testnav.com:  80, 443</a:t>
          </a:r>
        </a:p>
      </dgm:t>
    </dgm:pt>
    <dgm:pt modelId="{38B7AF92-A363-4FEF-95E0-8BCC44BB281F}" type="parTrans" cxnId="{D92DA067-7C79-4C3D-834D-FE52214542B7}">
      <dgm:prSet/>
      <dgm:spPr/>
      <dgm:t>
        <a:bodyPr/>
        <a:lstStyle/>
        <a:p>
          <a:endParaRPr lang="en-US"/>
        </a:p>
      </dgm:t>
    </dgm:pt>
    <dgm:pt modelId="{40F291FF-C7C4-4C4F-B205-E958A8DC9483}" type="sibTrans" cxnId="{D92DA067-7C79-4C3D-834D-FE52214542B7}">
      <dgm:prSet/>
      <dgm:spPr/>
      <dgm:t>
        <a:bodyPr/>
        <a:lstStyle/>
        <a:p>
          <a:endParaRPr lang="en-US"/>
        </a:p>
      </dgm:t>
    </dgm:pt>
    <dgm:pt modelId="{A28F50D1-753D-4E5A-8723-CBED01757ABF}">
      <dgm:prSet/>
      <dgm:spPr/>
      <dgm:t>
        <a:bodyPr/>
        <a:lstStyle/>
        <a:p>
          <a:r>
            <a:rPr lang="en-US"/>
            <a:t>*.pearsonaccessnext.com:80, 443</a:t>
          </a:r>
        </a:p>
      </dgm:t>
    </dgm:pt>
    <dgm:pt modelId="{8F4036B0-B5C7-4B14-BEFF-8E63A1133BAC}" type="parTrans" cxnId="{1CD0F0C0-5852-4D20-AD2F-9D145C183DCD}">
      <dgm:prSet/>
      <dgm:spPr/>
      <dgm:t>
        <a:bodyPr/>
        <a:lstStyle/>
        <a:p>
          <a:endParaRPr lang="en-US"/>
        </a:p>
      </dgm:t>
    </dgm:pt>
    <dgm:pt modelId="{9319C42A-CD45-4427-B023-71A4C840A4D3}" type="sibTrans" cxnId="{1CD0F0C0-5852-4D20-AD2F-9D145C183DCD}">
      <dgm:prSet/>
      <dgm:spPr/>
      <dgm:t>
        <a:bodyPr/>
        <a:lstStyle/>
        <a:p>
          <a:endParaRPr lang="en-US"/>
        </a:p>
      </dgm:t>
    </dgm:pt>
    <dgm:pt modelId="{3929B989-39FB-4DCB-A60F-4A911F17B68B}">
      <dgm:prSet/>
      <dgm:spPr/>
      <dgm:t>
        <a:bodyPr/>
        <a:lstStyle/>
        <a:p>
          <a:r>
            <a:rPr lang="en-US"/>
            <a:t>*.pearsontestcontent.com: 80, 443</a:t>
          </a:r>
        </a:p>
      </dgm:t>
    </dgm:pt>
    <dgm:pt modelId="{00927358-75A2-46A8-8B88-68390661C199}" type="parTrans" cxnId="{9E3479EF-65DC-4A3B-83A6-4CF1D72EC092}">
      <dgm:prSet/>
      <dgm:spPr/>
      <dgm:t>
        <a:bodyPr/>
        <a:lstStyle/>
        <a:p>
          <a:endParaRPr lang="en-US"/>
        </a:p>
      </dgm:t>
    </dgm:pt>
    <dgm:pt modelId="{59645281-6F9E-4890-A97B-066C86954186}" type="sibTrans" cxnId="{9E3479EF-65DC-4A3B-83A6-4CF1D72EC092}">
      <dgm:prSet/>
      <dgm:spPr/>
      <dgm:t>
        <a:bodyPr/>
        <a:lstStyle/>
        <a:p>
          <a:endParaRPr lang="en-US"/>
        </a:p>
      </dgm:t>
    </dgm:pt>
    <dgm:pt modelId="{C2FAEB38-41FC-4D81-B8F0-2F7702CDF94E}">
      <dgm:prSet/>
      <dgm:spPr/>
      <dgm:t>
        <a:bodyPr/>
        <a:lstStyle/>
        <a:p>
          <a:r>
            <a:rPr lang="en-US"/>
            <a:t>*.thawte.com</a:t>
          </a:r>
        </a:p>
      </dgm:t>
    </dgm:pt>
    <dgm:pt modelId="{101D021A-655F-4421-988F-D14911A8F2AB}" type="parTrans" cxnId="{D5C72685-F967-417C-83E2-FADA8E2FD52C}">
      <dgm:prSet/>
      <dgm:spPr/>
      <dgm:t>
        <a:bodyPr/>
        <a:lstStyle/>
        <a:p>
          <a:endParaRPr lang="en-US"/>
        </a:p>
      </dgm:t>
    </dgm:pt>
    <dgm:pt modelId="{D6E21A70-E732-4961-A9BA-5EBB8E5BA308}" type="sibTrans" cxnId="{D5C72685-F967-417C-83E2-FADA8E2FD52C}">
      <dgm:prSet/>
      <dgm:spPr/>
      <dgm:t>
        <a:bodyPr/>
        <a:lstStyle/>
        <a:p>
          <a:endParaRPr lang="en-US"/>
        </a:p>
      </dgm:t>
    </dgm:pt>
    <dgm:pt modelId="{96AE3A8C-DFED-4621-B13D-F55D414DBCDA}">
      <dgm:prSet/>
      <dgm:spPr/>
      <dgm:t>
        <a:bodyPr/>
        <a:lstStyle/>
        <a:p>
          <a:r>
            <a:rPr lang="en-US"/>
            <a:t>*.usertrust.com</a:t>
          </a:r>
        </a:p>
      </dgm:t>
    </dgm:pt>
    <dgm:pt modelId="{71A87B6D-05C8-4EDE-90BD-B299A14D08EF}" type="parTrans" cxnId="{B43B5F51-5918-4033-AA6C-30B99E9F378D}">
      <dgm:prSet/>
      <dgm:spPr/>
      <dgm:t>
        <a:bodyPr/>
        <a:lstStyle/>
        <a:p>
          <a:endParaRPr lang="en-US"/>
        </a:p>
      </dgm:t>
    </dgm:pt>
    <dgm:pt modelId="{ACA2FB72-0819-4395-B44A-E93A12A74ABF}" type="sibTrans" cxnId="{B43B5F51-5918-4033-AA6C-30B99E9F378D}">
      <dgm:prSet/>
      <dgm:spPr/>
      <dgm:t>
        <a:bodyPr/>
        <a:lstStyle/>
        <a:p>
          <a:endParaRPr lang="en-US"/>
        </a:p>
      </dgm:t>
    </dgm:pt>
    <dgm:pt modelId="{CED22AEF-759B-46E6-B781-970937D25D74}">
      <dgm:prSet/>
      <dgm:spPr/>
      <dgm:t>
        <a:bodyPr/>
        <a:lstStyle/>
        <a:p>
          <a:r>
            <a:rPr lang="en-US"/>
            <a:t>*.comodoca.com</a:t>
          </a:r>
        </a:p>
      </dgm:t>
    </dgm:pt>
    <dgm:pt modelId="{0FB7109A-FB72-45C8-894B-716FE49EF96B}" type="parTrans" cxnId="{E44ADC84-F932-4F0E-80FB-C385A837E8C9}">
      <dgm:prSet/>
      <dgm:spPr/>
      <dgm:t>
        <a:bodyPr/>
        <a:lstStyle/>
        <a:p>
          <a:endParaRPr lang="en-US"/>
        </a:p>
      </dgm:t>
    </dgm:pt>
    <dgm:pt modelId="{BE7F5E63-7A3B-4FA3-843D-D48272726833}" type="sibTrans" cxnId="{E44ADC84-F932-4F0E-80FB-C385A837E8C9}">
      <dgm:prSet/>
      <dgm:spPr/>
      <dgm:t>
        <a:bodyPr/>
        <a:lstStyle/>
        <a:p>
          <a:endParaRPr lang="en-US"/>
        </a:p>
      </dgm:t>
    </dgm:pt>
    <dgm:pt modelId="{4EC21186-398D-4572-AAEC-DB0580941937}">
      <dgm:prSet/>
      <dgm:spPr/>
      <dgm:t>
        <a:bodyPr/>
        <a:lstStyle/>
        <a:p>
          <a:r>
            <a:rPr lang="en-US"/>
            <a:t>google-analytics.com (optional)</a:t>
          </a:r>
        </a:p>
      </dgm:t>
    </dgm:pt>
    <dgm:pt modelId="{9F7F9475-0021-45C6-8B23-EAE4B02794C2}" type="parTrans" cxnId="{DA67F378-60BC-4EF7-9092-D0D9ED8D4A68}">
      <dgm:prSet/>
      <dgm:spPr/>
      <dgm:t>
        <a:bodyPr/>
        <a:lstStyle/>
        <a:p>
          <a:endParaRPr lang="en-US"/>
        </a:p>
      </dgm:t>
    </dgm:pt>
    <dgm:pt modelId="{097C41DF-BDAE-4FA1-855A-E106878731E7}" type="sibTrans" cxnId="{DA67F378-60BC-4EF7-9092-D0D9ED8D4A68}">
      <dgm:prSet/>
      <dgm:spPr/>
      <dgm:t>
        <a:bodyPr/>
        <a:lstStyle/>
        <a:p>
          <a:endParaRPr lang="en-US"/>
        </a:p>
      </dgm:t>
    </dgm:pt>
    <dgm:pt modelId="{B5FF50C7-8AF6-4A2D-8417-1C3A79B9E5FC}">
      <dgm:prSet/>
      <dgm:spPr/>
      <dgm:t>
        <a:bodyPr/>
        <a:lstStyle/>
        <a:p>
          <a:r>
            <a:rPr lang="en-US"/>
            <a:t>ALL Pearson domains and ports must be allowed to pass through your Internet firewalls, content filters or spam filters for inbound and outbound traffic.</a:t>
          </a:r>
        </a:p>
      </dgm:t>
    </dgm:pt>
    <dgm:pt modelId="{FE74D4A4-8BD3-4DEA-952A-01D5B9910202}" type="parTrans" cxnId="{58E9878C-BAE4-4B89-AAFD-52980BB6017F}">
      <dgm:prSet/>
      <dgm:spPr/>
      <dgm:t>
        <a:bodyPr/>
        <a:lstStyle/>
        <a:p>
          <a:endParaRPr lang="en-US"/>
        </a:p>
      </dgm:t>
    </dgm:pt>
    <dgm:pt modelId="{CD01693C-65C3-4F81-A25A-A94A85A64719}" type="sibTrans" cxnId="{58E9878C-BAE4-4B89-AAFD-52980BB6017F}">
      <dgm:prSet/>
      <dgm:spPr/>
      <dgm:t>
        <a:bodyPr/>
        <a:lstStyle/>
        <a:p>
          <a:endParaRPr lang="en-US"/>
        </a:p>
      </dgm:t>
    </dgm:pt>
    <dgm:pt modelId="{DF6FF934-B276-4C9D-8CA5-DB85FC3A283A}" type="pres">
      <dgm:prSet presAssocID="{9A47FF0E-C2E1-4CC2-B730-3C3961C8ED4B}" presName="linear" presStyleCnt="0">
        <dgm:presLayoutVars>
          <dgm:animLvl val="lvl"/>
          <dgm:resizeHandles val="exact"/>
        </dgm:presLayoutVars>
      </dgm:prSet>
      <dgm:spPr/>
    </dgm:pt>
    <dgm:pt modelId="{4319B1BD-77D1-42E7-B98E-FD06893C9092}" type="pres">
      <dgm:prSet presAssocID="{5016B657-C6D0-4F8B-B59D-CFD8223BD9FE}" presName="parentText" presStyleLbl="node1" presStyleIdx="0" presStyleCnt="2">
        <dgm:presLayoutVars>
          <dgm:chMax val="0"/>
          <dgm:bulletEnabled val="1"/>
        </dgm:presLayoutVars>
      </dgm:prSet>
      <dgm:spPr/>
    </dgm:pt>
    <dgm:pt modelId="{3A93E05F-6E1E-4384-9F4E-5FC34D1CAD41}" type="pres">
      <dgm:prSet presAssocID="{5016B657-C6D0-4F8B-B59D-CFD8223BD9FE}" presName="childText" presStyleLbl="revTx" presStyleIdx="0" presStyleCnt="1">
        <dgm:presLayoutVars>
          <dgm:bulletEnabled val="1"/>
        </dgm:presLayoutVars>
      </dgm:prSet>
      <dgm:spPr/>
    </dgm:pt>
    <dgm:pt modelId="{6C061603-2063-4609-A48A-B6442582F24A}" type="pres">
      <dgm:prSet presAssocID="{B5FF50C7-8AF6-4A2D-8417-1C3A79B9E5FC}" presName="parentText" presStyleLbl="node1" presStyleIdx="1" presStyleCnt="2">
        <dgm:presLayoutVars>
          <dgm:chMax val="0"/>
          <dgm:bulletEnabled val="1"/>
        </dgm:presLayoutVars>
      </dgm:prSet>
      <dgm:spPr/>
    </dgm:pt>
  </dgm:ptLst>
  <dgm:cxnLst>
    <dgm:cxn modelId="{9B48E316-920A-41CF-8DE5-9465757B3254}" type="presOf" srcId="{770BAEB3-3555-4A44-B96F-22E27C9BBE41}" destId="{3A93E05F-6E1E-4384-9F4E-5FC34D1CAD41}" srcOrd="0" destOrd="0" presId="urn:microsoft.com/office/officeart/2005/8/layout/vList2"/>
    <dgm:cxn modelId="{CEB15825-4AC1-4C51-A98F-AEFF6E19BCCF}" srcId="{9A47FF0E-C2E1-4CC2-B730-3C3961C8ED4B}" destId="{5016B657-C6D0-4F8B-B59D-CFD8223BD9FE}" srcOrd="0" destOrd="0" parTransId="{BD38CC81-0269-41E0-8509-2B22B47733AA}" sibTransId="{36D74B36-4F20-428B-B2DF-EA153E725ACF}"/>
    <dgm:cxn modelId="{8B398563-228B-47BC-BA0B-8DE3BA443C3A}" type="presOf" srcId="{CED22AEF-759B-46E6-B781-970937D25D74}" destId="{3A93E05F-6E1E-4384-9F4E-5FC34D1CAD41}" srcOrd="0" destOrd="5" presId="urn:microsoft.com/office/officeart/2005/8/layout/vList2"/>
    <dgm:cxn modelId="{83E2C965-FFBD-4C22-9E6A-546FD2394AFF}" type="presOf" srcId="{A28F50D1-753D-4E5A-8723-CBED01757ABF}" destId="{3A93E05F-6E1E-4384-9F4E-5FC34D1CAD41}" srcOrd="0" destOrd="1" presId="urn:microsoft.com/office/officeart/2005/8/layout/vList2"/>
    <dgm:cxn modelId="{D92DA067-7C79-4C3D-834D-FE52214542B7}" srcId="{5016B657-C6D0-4F8B-B59D-CFD8223BD9FE}" destId="{770BAEB3-3555-4A44-B96F-22E27C9BBE41}" srcOrd="0" destOrd="0" parTransId="{38B7AF92-A363-4FEF-95E0-8BCC44BB281F}" sibTransId="{40F291FF-C7C4-4C4F-B205-E958A8DC9483}"/>
    <dgm:cxn modelId="{B43B5F51-5918-4033-AA6C-30B99E9F378D}" srcId="{5016B657-C6D0-4F8B-B59D-CFD8223BD9FE}" destId="{96AE3A8C-DFED-4621-B13D-F55D414DBCDA}" srcOrd="4" destOrd="0" parTransId="{71A87B6D-05C8-4EDE-90BD-B299A14D08EF}" sibTransId="{ACA2FB72-0819-4395-B44A-E93A12A74ABF}"/>
    <dgm:cxn modelId="{F8A9A853-F085-4E1C-9DF0-B6930D3BC62C}" type="presOf" srcId="{C2FAEB38-41FC-4D81-B8F0-2F7702CDF94E}" destId="{3A93E05F-6E1E-4384-9F4E-5FC34D1CAD41}" srcOrd="0" destOrd="3" presId="urn:microsoft.com/office/officeart/2005/8/layout/vList2"/>
    <dgm:cxn modelId="{DA67F378-60BC-4EF7-9092-D0D9ED8D4A68}" srcId="{5016B657-C6D0-4F8B-B59D-CFD8223BD9FE}" destId="{4EC21186-398D-4572-AAEC-DB0580941937}" srcOrd="6" destOrd="0" parTransId="{9F7F9475-0021-45C6-8B23-EAE4B02794C2}" sibTransId="{097C41DF-BDAE-4FA1-855A-E106878731E7}"/>
    <dgm:cxn modelId="{E44ADC84-F932-4F0E-80FB-C385A837E8C9}" srcId="{5016B657-C6D0-4F8B-B59D-CFD8223BD9FE}" destId="{CED22AEF-759B-46E6-B781-970937D25D74}" srcOrd="5" destOrd="0" parTransId="{0FB7109A-FB72-45C8-894B-716FE49EF96B}" sibTransId="{BE7F5E63-7A3B-4FA3-843D-D48272726833}"/>
    <dgm:cxn modelId="{D5C72685-F967-417C-83E2-FADA8E2FD52C}" srcId="{5016B657-C6D0-4F8B-B59D-CFD8223BD9FE}" destId="{C2FAEB38-41FC-4D81-B8F0-2F7702CDF94E}" srcOrd="3" destOrd="0" parTransId="{101D021A-655F-4421-988F-D14911A8F2AB}" sibTransId="{D6E21A70-E732-4961-A9BA-5EBB8E5BA308}"/>
    <dgm:cxn modelId="{58E9878C-BAE4-4B89-AAFD-52980BB6017F}" srcId="{9A47FF0E-C2E1-4CC2-B730-3C3961C8ED4B}" destId="{B5FF50C7-8AF6-4A2D-8417-1C3A79B9E5FC}" srcOrd="1" destOrd="0" parTransId="{FE74D4A4-8BD3-4DEA-952A-01D5B9910202}" sibTransId="{CD01693C-65C3-4F81-A25A-A94A85A64719}"/>
    <dgm:cxn modelId="{2DB272A7-ABA3-4788-B7F8-FB08B93B8A52}" type="presOf" srcId="{5016B657-C6D0-4F8B-B59D-CFD8223BD9FE}" destId="{4319B1BD-77D1-42E7-B98E-FD06893C9092}" srcOrd="0" destOrd="0" presId="urn:microsoft.com/office/officeart/2005/8/layout/vList2"/>
    <dgm:cxn modelId="{32EA67B6-0C61-4795-9E98-68F83056B179}" type="presOf" srcId="{9A47FF0E-C2E1-4CC2-B730-3C3961C8ED4B}" destId="{DF6FF934-B276-4C9D-8CA5-DB85FC3A283A}" srcOrd="0" destOrd="0" presId="urn:microsoft.com/office/officeart/2005/8/layout/vList2"/>
    <dgm:cxn modelId="{1CD0F0C0-5852-4D20-AD2F-9D145C183DCD}" srcId="{5016B657-C6D0-4F8B-B59D-CFD8223BD9FE}" destId="{A28F50D1-753D-4E5A-8723-CBED01757ABF}" srcOrd="1" destOrd="0" parTransId="{8F4036B0-B5C7-4B14-BEFF-8E63A1133BAC}" sibTransId="{9319C42A-CD45-4427-B023-71A4C840A4D3}"/>
    <dgm:cxn modelId="{62D6ABC7-C7BD-4D91-8EED-F17C86C21575}" type="presOf" srcId="{96AE3A8C-DFED-4621-B13D-F55D414DBCDA}" destId="{3A93E05F-6E1E-4384-9F4E-5FC34D1CAD41}" srcOrd="0" destOrd="4" presId="urn:microsoft.com/office/officeart/2005/8/layout/vList2"/>
    <dgm:cxn modelId="{4A7D38D5-8329-47D1-9FD8-59E380094461}" type="presOf" srcId="{4EC21186-398D-4572-AAEC-DB0580941937}" destId="{3A93E05F-6E1E-4384-9F4E-5FC34D1CAD41}" srcOrd="0" destOrd="6" presId="urn:microsoft.com/office/officeart/2005/8/layout/vList2"/>
    <dgm:cxn modelId="{EB5AC1DE-5D27-4367-B548-1B736785F98B}" type="presOf" srcId="{B5FF50C7-8AF6-4A2D-8417-1C3A79B9E5FC}" destId="{6C061603-2063-4609-A48A-B6442582F24A}" srcOrd="0" destOrd="0" presId="urn:microsoft.com/office/officeart/2005/8/layout/vList2"/>
    <dgm:cxn modelId="{9E3479EF-65DC-4A3B-83A6-4CF1D72EC092}" srcId="{5016B657-C6D0-4F8B-B59D-CFD8223BD9FE}" destId="{3929B989-39FB-4DCB-A60F-4A911F17B68B}" srcOrd="2" destOrd="0" parTransId="{00927358-75A2-46A8-8B88-68390661C199}" sibTransId="{59645281-6F9E-4890-A97B-066C86954186}"/>
    <dgm:cxn modelId="{D7AC17FF-AE66-46C2-B521-9A1E7B05F935}" type="presOf" srcId="{3929B989-39FB-4DCB-A60F-4A911F17B68B}" destId="{3A93E05F-6E1E-4384-9F4E-5FC34D1CAD41}" srcOrd="0" destOrd="2" presId="urn:microsoft.com/office/officeart/2005/8/layout/vList2"/>
    <dgm:cxn modelId="{783794BA-8FA7-4899-9916-FC6C58117C9C}" type="presParOf" srcId="{DF6FF934-B276-4C9D-8CA5-DB85FC3A283A}" destId="{4319B1BD-77D1-42E7-B98E-FD06893C9092}" srcOrd="0" destOrd="0" presId="urn:microsoft.com/office/officeart/2005/8/layout/vList2"/>
    <dgm:cxn modelId="{8AEA13FA-3E03-43E2-AA77-0D30E15EF1E4}" type="presParOf" srcId="{DF6FF934-B276-4C9D-8CA5-DB85FC3A283A}" destId="{3A93E05F-6E1E-4384-9F4E-5FC34D1CAD41}" srcOrd="1" destOrd="0" presId="urn:microsoft.com/office/officeart/2005/8/layout/vList2"/>
    <dgm:cxn modelId="{6227981E-8702-4A84-AD2A-F95701CC8FF3}" type="presParOf" srcId="{DF6FF934-B276-4C9D-8CA5-DB85FC3A283A}" destId="{6C061603-2063-4609-A48A-B6442582F2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E4D34D-B8B7-49AB-B821-AEAD819A7133}"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5CF28141-7A80-451E-B6C5-5815279F884F}">
      <dgm:prSet custT="1"/>
      <dgm:spPr/>
      <dgm:t>
        <a:bodyPr/>
        <a:lstStyle/>
        <a:p>
          <a:pPr algn="l"/>
          <a:r>
            <a:rPr lang="en-US" sz="2400" dirty="0"/>
            <a:t>Some antivirus software can scan test content even if it has been whitelisted causing performance issues during testing. Additional configuration may be required.</a:t>
          </a:r>
        </a:p>
      </dgm:t>
    </dgm:pt>
    <dgm:pt modelId="{1A2515E6-EF8C-499E-918E-667C07FF28CE}" type="parTrans" cxnId="{C4E4C870-8DEA-475C-86A0-07F33E55EE24}">
      <dgm:prSet/>
      <dgm:spPr/>
      <dgm:t>
        <a:bodyPr/>
        <a:lstStyle/>
        <a:p>
          <a:endParaRPr lang="en-US"/>
        </a:p>
      </dgm:t>
    </dgm:pt>
    <dgm:pt modelId="{2F2439BD-58FE-4E67-A717-7B5A0950D166}" type="sibTrans" cxnId="{C4E4C870-8DEA-475C-86A0-07F33E55EE24}">
      <dgm:prSet/>
      <dgm:spPr/>
      <dgm:t>
        <a:bodyPr/>
        <a:lstStyle/>
        <a:p>
          <a:endParaRPr lang="en-US"/>
        </a:p>
      </dgm:t>
    </dgm:pt>
    <dgm:pt modelId="{5D594B06-6F51-43E2-BB91-CE2D78632DDF}">
      <dgm:prSet custT="1"/>
      <dgm:spPr/>
      <dgm:t>
        <a:bodyPr/>
        <a:lstStyle/>
        <a:p>
          <a:r>
            <a:rPr lang="en-US" sz="2000" dirty="0"/>
            <a:t>CDE recommends using the CMAS Site Readiness form in a practice test in the </a:t>
          </a:r>
          <a:r>
            <a:rPr lang="en-US" sz="2000" dirty="0" err="1"/>
            <a:t>PearsonAccess</a:t>
          </a:r>
          <a:r>
            <a:rPr lang="en-US" sz="2000" baseline="30000" dirty="0" err="1"/>
            <a:t>next</a:t>
          </a:r>
          <a:r>
            <a:rPr lang="en-US" sz="2000" dirty="0"/>
            <a:t> training environment to be sure you have your Content Filter &amp; Antivirus Software configured correctly. </a:t>
          </a:r>
        </a:p>
      </dgm:t>
    </dgm:pt>
    <dgm:pt modelId="{2652FFA1-37CA-4FC4-8C9D-52F779349BA8}" type="parTrans" cxnId="{75EACA93-020F-4BEB-AB53-EBB18784CB73}">
      <dgm:prSet/>
      <dgm:spPr/>
      <dgm:t>
        <a:bodyPr/>
        <a:lstStyle/>
        <a:p>
          <a:endParaRPr lang="en-US"/>
        </a:p>
      </dgm:t>
    </dgm:pt>
    <dgm:pt modelId="{DD253EEC-62AF-4A17-B548-A86C26A601BA}" type="sibTrans" cxnId="{75EACA93-020F-4BEB-AB53-EBB18784CB73}">
      <dgm:prSet/>
      <dgm:spPr/>
      <dgm:t>
        <a:bodyPr/>
        <a:lstStyle/>
        <a:p>
          <a:endParaRPr lang="en-US"/>
        </a:p>
      </dgm:t>
    </dgm:pt>
    <dgm:pt modelId="{F0954DB8-0C5B-4EC9-BEAE-DC5CC3B6B157}">
      <dgm:prSet custT="1"/>
      <dgm:spPr/>
      <dgm:t>
        <a:bodyPr/>
        <a:lstStyle/>
        <a:p>
          <a:r>
            <a:rPr lang="en-US" sz="2000" dirty="0"/>
            <a:t>Work directly with your Content Filter &amp; Antivirus Software provider to find an optimal configuration.</a:t>
          </a:r>
        </a:p>
      </dgm:t>
    </dgm:pt>
    <dgm:pt modelId="{DDB41F29-1C63-4C49-9E59-281CACA62959}" type="parTrans" cxnId="{5EA148FF-D6D0-445A-A7D3-459D0A11A445}">
      <dgm:prSet/>
      <dgm:spPr/>
      <dgm:t>
        <a:bodyPr/>
        <a:lstStyle/>
        <a:p>
          <a:endParaRPr lang="en-US"/>
        </a:p>
      </dgm:t>
    </dgm:pt>
    <dgm:pt modelId="{395820A8-D4B9-4D63-832C-77EB4136BBBD}" type="sibTrans" cxnId="{5EA148FF-D6D0-445A-A7D3-459D0A11A445}">
      <dgm:prSet/>
      <dgm:spPr/>
      <dgm:t>
        <a:bodyPr/>
        <a:lstStyle/>
        <a:p>
          <a:endParaRPr lang="en-US"/>
        </a:p>
      </dgm:t>
    </dgm:pt>
    <dgm:pt modelId="{1DF87E18-B5F6-4F32-9C52-8E1C4D0B009B}" type="pres">
      <dgm:prSet presAssocID="{E3E4D34D-B8B7-49AB-B821-AEAD819A7133}" presName="Name0" presStyleCnt="0">
        <dgm:presLayoutVars>
          <dgm:dir/>
          <dgm:animLvl val="lvl"/>
          <dgm:resizeHandles val="exact"/>
        </dgm:presLayoutVars>
      </dgm:prSet>
      <dgm:spPr/>
    </dgm:pt>
    <dgm:pt modelId="{53B6803C-5FE1-42F2-8D0A-25D46025E8B0}" type="pres">
      <dgm:prSet presAssocID="{5CF28141-7A80-451E-B6C5-5815279F884F}" presName="linNode" presStyleCnt="0"/>
      <dgm:spPr/>
    </dgm:pt>
    <dgm:pt modelId="{137CC8E5-6B1C-4872-AA96-EB15A3E4B533}" type="pres">
      <dgm:prSet presAssocID="{5CF28141-7A80-451E-B6C5-5815279F884F}" presName="parentText" presStyleLbl="node1" presStyleIdx="0" presStyleCnt="1" custScaleX="182531">
        <dgm:presLayoutVars>
          <dgm:chMax val="1"/>
          <dgm:bulletEnabled val="1"/>
        </dgm:presLayoutVars>
      </dgm:prSet>
      <dgm:spPr/>
    </dgm:pt>
    <dgm:pt modelId="{85BCF271-A80B-4930-BE3C-85A1C782B157}" type="pres">
      <dgm:prSet presAssocID="{5CF28141-7A80-451E-B6C5-5815279F884F}" presName="descendantText" presStyleLbl="alignAccFollowNode1" presStyleIdx="0" presStyleCnt="1">
        <dgm:presLayoutVars>
          <dgm:bulletEnabled val="1"/>
        </dgm:presLayoutVars>
      </dgm:prSet>
      <dgm:spPr/>
    </dgm:pt>
  </dgm:ptLst>
  <dgm:cxnLst>
    <dgm:cxn modelId="{060FEC01-319A-46A7-9143-318657FDBB46}" type="presOf" srcId="{5D594B06-6F51-43E2-BB91-CE2D78632DDF}" destId="{85BCF271-A80B-4930-BE3C-85A1C782B157}" srcOrd="0" destOrd="0" presId="urn:microsoft.com/office/officeart/2005/8/layout/vList5"/>
    <dgm:cxn modelId="{C4E4C870-8DEA-475C-86A0-07F33E55EE24}" srcId="{E3E4D34D-B8B7-49AB-B821-AEAD819A7133}" destId="{5CF28141-7A80-451E-B6C5-5815279F884F}" srcOrd="0" destOrd="0" parTransId="{1A2515E6-EF8C-499E-918E-667C07FF28CE}" sibTransId="{2F2439BD-58FE-4E67-A717-7B5A0950D166}"/>
    <dgm:cxn modelId="{EE4FC359-0E6D-463C-B233-6DA6FD1CE88F}" type="presOf" srcId="{F0954DB8-0C5B-4EC9-BEAE-DC5CC3B6B157}" destId="{85BCF271-A80B-4930-BE3C-85A1C782B157}" srcOrd="0" destOrd="1" presId="urn:microsoft.com/office/officeart/2005/8/layout/vList5"/>
    <dgm:cxn modelId="{75EACA93-020F-4BEB-AB53-EBB18784CB73}" srcId="{5CF28141-7A80-451E-B6C5-5815279F884F}" destId="{5D594B06-6F51-43E2-BB91-CE2D78632DDF}" srcOrd="0" destOrd="0" parTransId="{2652FFA1-37CA-4FC4-8C9D-52F779349BA8}" sibTransId="{DD253EEC-62AF-4A17-B548-A86C26A601BA}"/>
    <dgm:cxn modelId="{FDFB0199-A31A-45AE-8905-80D4DF244079}" type="presOf" srcId="{5CF28141-7A80-451E-B6C5-5815279F884F}" destId="{137CC8E5-6B1C-4872-AA96-EB15A3E4B533}" srcOrd="0" destOrd="0" presId="urn:microsoft.com/office/officeart/2005/8/layout/vList5"/>
    <dgm:cxn modelId="{552A10B2-4958-4109-B1D1-53B4682774F2}" type="presOf" srcId="{E3E4D34D-B8B7-49AB-B821-AEAD819A7133}" destId="{1DF87E18-B5F6-4F32-9C52-8E1C4D0B009B}" srcOrd="0" destOrd="0" presId="urn:microsoft.com/office/officeart/2005/8/layout/vList5"/>
    <dgm:cxn modelId="{5EA148FF-D6D0-445A-A7D3-459D0A11A445}" srcId="{5CF28141-7A80-451E-B6C5-5815279F884F}" destId="{F0954DB8-0C5B-4EC9-BEAE-DC5CC3B6B157}" srcOrd="1" destOrd="0" parTransId="{DDB41F29-1C63-4C49-9E59-281CACA62959}" sibTransId="{395820A8-D4B9-4D63-832C-77EB4136BBBD}"/>
    <dgm:cxn modelId="{39D8B46C-D5F0-4577-A19A-6AA116D52E09}" type="presParOf" srcId="{1DF87E18-B5F6-4F32-9C52-8E1C4D0B009B}" destId="{53B6803C-5FE1-42F2-8D0A-25D46025E8B0}" srcOrd="0" destOrd="0" presId="urn:microsoft.com/office/officeart/2005/8/layout/vList5"/>
    <dgm:cxn modelId="{2CCAE3FD-1D60-494E-AB2C-11543F5601DD}" type="presParOf" srcId="{53B6803C-5FE1-42F2-8D0A-25D46025E8B0}" destId="{137CC8E5-6B1C-4872-AA96-EB15A3E4B533}" srcOrd="0" destOrd="0" presId="urn:microsoft.com/office/officeart/2005/8/layout/vList5"/>
    <dgm:cxn modelId="{648633EE-CBD5-4D5E-8C19-4B414705A37A}" type="presParOf" srcId="{53B6803C-5FE1-42F2-8D0A-25D46025E8B0}" destId="{85BCF271-A80B-4930-BE3C-85A1C782B1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1F27E9-C8A3-45D1-8917-6FF254FBBA6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322E95E9-BEF2-4707-8CCC-3EFCE16CF57E}">
      <dgm:prSet/>
      <dgm:spPr/>
      <dgm:t>
        <a:bodyPr/>
        <a:lstStyle/>
        <a:p>
          <a:r>
            <a:rPr lang="en-US" dirty="0"/>
            <a:t>Error Messages 1001 and 1006.</a:t>
          </a:r>
        </a:p>
      </dgm:t>
    </dgm:pt>
    <dgm:pt modelId="{CB67E53B-F2A3-432F-97A1-AAA0FF17E6DB}" type="parTrans" cxnId="{4578C417-6EDF-4EF7-8C8C-ABAD029F0CE5}">
      <dgm:prSet/>
      <dgm:spPr/>
      <dgm:t>
        <a:bodyPr/>
        <a:lstStyle/>
        <a:p>
          <a:endParaRPr lang="en-US"/>
        </a:p>
      </dgm:t>
    </dgm:pt>
    <dgm:pt modelId="{3742F74D-941D-4056-B144-222D27698D3A}" type="sibTrans" cxnId="{4578C417-6EDF-4EF7-8C8C-ABAD029F0CE5}">
      <dgm:prSet/>
      <dgm:spPr/>
      <dgm:t>
        <a:bodyPr/>
        <a:lstStyle/>
        <a:p>
          <a:endParaRPr lang="en-US"/>
        </a:p>
      </dgm:t>
    </dgm:pt>
    <dgm:pt modelId="{7A56E796-37B6-40EE-A066-B33AFA04E588}">
      <dgm:prSet/>
      <dgm:spPr/>
      <dgm:t>
        <a:bodyPr/>
        <a:lstStyle/>
        <a:p>
          <a:r>
            <a:rPr lang="en-US"/>
            <a:t>Aggressive content filters attempt to open and alter an SRF file before saving it.</a:t>
          </a:r>
        </a:p>
      </dgm:t>
    </dgm:pt>
    <dgm:pt modelId="{06399CA0-51FC-4875-8A52-8E784D283992}" type="parTrans" cxnId="{F4A9B36E-6AEA-48D1-92B8-07F41395A34D}">
      <dgm:prSet/>
      <dgm:spPr/>
      <dgm:t>
        <a:bodyPr/>
        <a:lstStyle/>
        <a:p>
          <a:endParaRPr lang="en-US"/>
        </a:p>
      </dgm:t>
    </dgm:pt>
    <dgm:pt modelId="{70989144-D212-4F99-968E-3543296BFB16}" type="sibTrans" cxnId="{F4A9B36E-6AEA-48D1-92B8-07F41395A34D}">
      <dgm:prSet/>
      <dgm:spPr/>
      <dgm:t>
        <a:bodyPr/>
        <a:lstStyle/>
        <a:p>
          <a:endParaRPr lang="en-US"/>
        </a:p>
      </dgm:t>
    </dgm:pt>
    <dgm:pt modelId="{C52FB8EF-EAD1-4F89-B2F3-1C3F8013F9CB}">
      <dgm:prSet/>
      <dgm:spPr/>
      <dgm:t>
        <a:bodyPr/>
        <a:lstStyle/>
        <a:p>
          <a:r>
            <a:rPr lang="en-US"/>
            <a:t>Data manipulation corrupts the SRF and invalidates it from future use.</a:t>
          </a:r>
        </a:p>
      </dgm:t>
    </dgm:pt>
    <dgm:pt modelId="{6CB81FA9-B2C5-4329-83A4-2BA6D95CDEE2}" type="parTrans" cxnId="{F36B88A6-A9F9-4188-9FCF-FF4267307142}">
      <dgm:prSet/>
      <dgm:spPr/>
      <dgm:t>
        <a:bodyPr/>
        <a:lstStyle/>
        <a:p>
          <a:endParaRPr lang="en-US"/>
        </a:p>
      </dgm:t>
    </dgm:pt>
    <dgm:pt modelId="{93281312-7320-4D04-B3C1-DFBF7211FF10}" type="sibTrans" cxnId="{F36B88A6-A9F9-4188-9FCF-FF4267307142}">
      <dgm:prSet/>
      <dgm:spPr/>
      <dgm:t>
        <a:bodyPr/>
        <a:lstStyle/>
        <a:p>
          <a:endParaRPr lang="en-US"/>
        </a:p>
      </dgm:t>
    </dgm:pt>
    <dgm:pt modelId="{C5290719-5B24-423A-8B7F-F92258625828}" type="pres">
      <dgm:prSet presAssocID="{361F27E9-C8A3-45D1-8917-6FF254FBBA66}" presName="linear" presStyleCnt="0">
        <dgm:presLayoutVars>
          <dgm:animLvl val="lvl"/>
          <dgm:resizeHandles val="exact"/>
        </dgm:presLayoutVars>
      </dgm:prSet>
      <dgm:spPr/>
    </dgm:pt>
    <dgm:pt modelId="{044FC473-B002-4A20-8CC5-934E71C0057A}" type="pres">
      <dgm:prSet presAssocID="{322E95E9-BEF2-4707-8CCC-3EFCE16CF57E}" presName="parentText" presStyleLbl="node1" presStyleIdx="0" presStyleCnt="3">
        <dgm:presLayoutVars>
          <dgm:chMax val="0"/>
          <dgm:bulletEnabled val="1"/>
        </dgm:presLayoutVars>
      </dgm:prSet>
      <dgm:spPr/>
    </dgm:pt>
    <dgm:pt modelId="{F651EF4A-9830-4D70-A050-1A29056B9A0D}" type="pres">
      <dgm:prSet presAssocID="{3742F74D-941D-4056-B144-222D27698D3A}" presName="spacer" presStyleCnt="0"/>
      <dgm:spPr/>
    </dgm:pt>
    <dgm:pt modelId="{BAB7AB21-4E4B-4D32-91A1-B382138400CD}" type="pres">
      <dgm:prSet presAssocID="{7A56E796-37B6-40EE-A066-B33AFA04E588}" presName="parentText" presStyleLbl="node1" presStyleIdx="1" presStyleCnt="3">
        <dgm:presLayoutVars>
          <dgm:chMax val="0"/>
          <dgm:bulletEnabled val="1"/>
        </dgm:presLayoutVars>
      </dgm:prSet>
      <dgm:spPr/>
    </dgm:pt>
    <dgm:pt modelId="{5988B18D-52A4-4333-B636-5A2686CB6304}" type="pres">
      <dgm:prSet presAssocID="{70989144-D212-4F99-968E-3543296BFB16}" presName="spacer" presStyleCnt="0"/>
      <dgm:spPr/>
    </dgm:pt>
    <dgm:pt modelId="{5D2CDD2E-9F3F-42C1-9C4D-BD3A11234444}" type="pres">
      <dgm:prSet presAssocID="{C52FB8EF-EAD1-4F89-B2F3-1C3F8013F9CB}" presName="parentText" presStyleLbl="node1" presStyleIdx="2" presStyleCnt="3">
        <dgm:presLayoutVars>
          <dgm:chMax val="0"/>
          <dgm:bulletEnabled val="1"/>
        </dgm:presLayoutVars>
      </dgm:prSet>
      <dgm:spPr/>
    </dgm:pt>
  </dgm:ptLst>
  <dgm:cxnLst>
    <dgm:cxn modelId="{4578C417-6EDF-4EF7-8C8C-ABAD029F0CE5}" srcId="{361F27E9-C8A3-45D1-8917-6FF254FBBA66}" destId="{322E95E9-BEF2-4707-8CCC-3EFCE16CF57E}" srcOrd="0" destOrd="0" parTransId="{CB67E53B-F2A3-432F-97A1-AAA0FF17E6DB}" sibTransId="{3742F74D-941D-4056-B144-222D27698D3A}"/>
    <dgm:cxn modelId="{81374636-F193-4501-9EC2-01FF12A26F10}" type="presOf" srcId="{C52FB8EF-EAD1-4F89-B2F3-1C3F8013F9CB}" destId="{5D2CDD2E-9F3F-42C1-9C4D-BD3A11234444}" srcOrd="0" destOrd="0" presId="urn:microsoft.com/office/officeart/2005/8/layout/vList2"/>
    <dgm:cxn modelId="{477A8B5D-1FB9-4B88-8A9F-9CB8F9E23A82}" type="presOf" srcId="{322E95E9-BEF2-4707-8CCC-3EFCE16CF57E}" destId="{044FC473-B002-4A20-8CC5-934E71C0057A}" srcOrd="0" destOrd="0" presId="urn:microsoft.com/office/officeart/2005/8/layout/vList2"/>
    <dgm:cxn modelId="{37B2A46D-B28E-4F5F-8D9B-4E3D7EFDD9C1}" type="presOf" srcId="{361F27E9-C8A3-45D1-8917-6FF254FBBA66}" destId="{C5290719-5B24-423A-8B7F-F92258625828}" srcOrd="0" destOrd="0" presId="urn:microsoft.com/office/officeart/2005/8/layout/vList2"/>
    <dgm:cxn modelId="{F4A9B36E-6AEA-48D1-92B8-07F41395A34D}" srcId="{361F27E9-C8A3-45D1-8917-6FF254FBBA66}" destId="{7A56E796-37B6-40EE-A066-B33AFA04E588}" srcOrd="1" destOrd="0" parTransId="{06399CA0-51FC-4875-8A52-8E784D283992}" sibTransId="{70989144-D212-4F99-968E-3543296BFB16}"/>
    <dgm:cxn modelId="{F36B88A6-A9F9-4188-9FCF-FF4267307142}" srcId="{361F27E9-C8A3-45D1-8917-6FF254FBBA66}" destId="{C52FB8EF-EAD1-4F89-B2F3-1C3F8013F9CB}" srcOrd="2" destOrd="0" parTransId="{6CB81FA9-B2C5-4329-83A4-2BA6D95CDEE2}" sibTransId="{93281312-7320-4D04-B3C1-DFBF7211FF10}"/>
    <dgm:cxn modelId="{0AC122C5-5BD5-458A-83CB-DEFDB182FA89}" type="presOf" srcId="{7A56E796-37B6-40EE-A066-B33AFA04E588}" destId="{BAB7AB21-4E4B-4D32-91A1-B382138400CD}" srcOrd="0" destOrd="0" presId="urn:microsoft.com/office/officeart/2005/8/layout/vList2"/>
    <dgm:cxn modelId="{6C5552E6-7E49-4D77-98B9-084EC9CFA19D}" type="presParOf" srcId="{C5290719-5B24-423A-8B7F-F92258625828}" destId="{044FC473-B002-4A20-8CC5-934E71C0057A}" srcOrd="0" destOrd="0" presId="urn:microsoft.com/office/officeart/2005/8/layout/vList2"/>
    <dgm:cxn modelId="{2451AD8B-2095-4987-B8DA-5A1316FB5F9D}" type="presParOf" srcId="{C5290719-5B24-423A-8B7F-F92258625828}" destId="{F651EF4A-9830-4D70-A050-1A29056B9A0D}" srcOrd="1" destOrd="0" presId="urn:microsoft.com/office/officeart/2005/8/layout/vList2"/>
    <dgm:cxn modelId="{2CCF8D95-F6B3-47E0-8333-0C392289EDA1}" type="presParOf" srcId="{C5290719-5B24-423A-8B7F-F92258625828}" destId="{BAB7AB21-4E4B-4D32-91A1-B382138400CD}" srcOrd="2" destOrd="0" presId="urn:microsoft.com/office/officeart/2005/8/layout/vList2"/>
    <dgm:cxn modelId="{8AD26139-E704-43E3-B237-4B0E52DCF57B}" type="presParOf" srcId="{C5290719-5B24-423A-8B7F-F92258625828}" destId="{5988B18D-52A4-4333-B636-5A2686CB6304}" srcOrd="3" destOrd="0" presId="urn:microsoft.com/office/officeart/2005/8/layout/vList2"/>
    <dgm:cxn modelId="{D15D7504-DF72-4EF8-9F73-795B2D85012D}" type="presParOf" srcId="{C5290719-5B24-423A-8B7F-F92258625828}" destId="{5D2CDD2E-9F3F-42C1-9C4D-BD3A1123444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757B72-93CD-481B-9C99-5B8271B0F23F}"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78E9FDA7-0C47-4403-B96F-DF99806D050E}">
      <dgm:prSet/>
      <dgm:spPr/>
      <dgm:t>
        <a:bodyPr/>
        <a:lstStyle/>
        <a:p>
          <a:r>
            <a:rPr lang="en-US" b="1" dirty="0"/>
            <a:t>Minimizing Impact</a:t>
          </a:r>
          <a:endParaRPr lang="en-US" dirty="0"/>
        </a:p>
      </dgm:t>
    </dgm:pt>
    <dgm:pt modelId="{DC17E36D-4435-4010-BC68-0DF8CE7B2123}" type="parTrans" cxnId="{E37C2CDF-D2B5-4805-9BDA-99AE6069DBB0}">
      <dgm:prSet/>
      <dgm:spPr/>
      <dgm:t>
        <a:bodyPr/>
        <a:lstStyle/>
        <a:p>
          <a:endParaRPr lang="en-US"/>
        </a:p>
      </dgm:t>
    </dgm:pt>
    <dgm:pt modelId="{9C2EDFD8-0646-41A8-B65C-34F5C9D71776}" type="sibTrans" cxnId="{E37C2CDF-D2B5-4805-9BDA-99AE6069DBB0}">
      <dgm:prSet/>
      <dgm:spPr/>
      <dgm:t>
        <a:bodyPr/>
        <a:lstStyle/>
        <a:p>
          <a:endParaRPr lang="en-US"/>
        </a:p>
      </dgm:t>
    </dgm:pt>
    <dgm:pt modelId="{067DBBC0-FCD2-41B6-8224-323BAB9749F5}">
      <dgm:prSet/>
      <dgm:spPr/>
      <dgm:t>
        <a:bodyPr/>
        <a:lstStyle/>
        <a:p>
          <a:r>
            <a:rPr lang="en-US" b="1" dirty="0"/>
            <a:t>Before testing:</a:t>
          </a:r>
          <a:endParaRPr lang="en-US" dirty="0"/>
        </a:p>
      </dgm:t>
    </dgm:pt>
    <dgm:pt modelId="{3B696851-8D42-4328-8CC4-B3226C060950}" type="parTrans" cxnId="{CE7A50C4-67FC-4349-90C8-CE8384A1A8B5}">
      <dgm:prSet/>
      <dgm:spPr/>
      <dgm:t>
        <a:bodyPr/>
        <a:lstStyle/>
        <a:p>
          <a:endParaRPr lang="en-US"/>
        </a:p>
      </dgm:t>
    </dgm:pt>
    <dgm:pt modelId="{FF4D7829-2D52-41BC-B5E7-ACF1A9124165}" type="sibTrans" cxnId="{CE7A50C4-67FC-4349-90C8-CE8384A1A8B5}">
      <dgm:prSet/>
      <dgm:spPr/>
      <dgm:t>
        <a:bodyPr/>
        <a:lstStyle/>
        <a:p>
          <a:endParaRPr lang="en-US"/>
        </a:p>
      </dgm:t>
    </dgm:pt>
    <dgm:pt modelId="{393B9269-B2D7-442F-811A-2D81F3278B65}">
      <dgm:prSet/>
      <dgm:spPr/>
      <dgm:t>
        <a:bodyPr/>
        <a:lstStyle/>
        <a:p>
          <a:r>
            <a:rPr lang="en-US" dirty="0"/>
            <a:t>Disable low end wireless protocols that are not being used.</a:t>
          </a:r>
        </a:p>
      </dgm:t>
    </dgm:pt>
    <dgm:pt modelId="{BA4DBF8F-4BF8-41D4-9B17-45E9B821A199}" type="parTrans" cxnId="{566A87A4-43D2-405C-A828-F25446DB6AD3}">
      <dgm:prSet/>
      <dgm:spPr/>
      <dgm:t>
        <a:bodyPr/>
        <a:lstStyle/>
        <a:p>
          <a:endParaRPr lang="en-US"/>
        </a:p>
      </dgm:t>
    </dgm:pt>
    <dgm:pt modelId="{B0FBB672-D19F-4ECB-A296-B6848D298E46}" type="sibTrans" cxnId="{566A87A4-43D2-405C-A828-F25446DB6AD3}">
      <dgm:prSet/>
      <dgm:spPr/>
      <dgm:t>
        <a:bodyPr/>
        <a:lstStyle/>
        <a:p>
          <a:endParaRPr lang="en-US"/>
        </a:p>
      </dgm:t>
    </dgm:pt>
    <dgm:pt modelId="{DEB17FE0-6BC7-4E39-B252-379FBAA88735}">
      <dgm:prSet/>
      <dgm:spPr/>
      <dgm:t>
        <a:bodyPr/>
        <a:lstStyle/>
        <a:p>
          <a:r>
            <a:rPr lang="en-US" dirty="0"/>
            <a:t>Turn off students’ mobile devices to avoid potential interference during testing. </a:t>
          </a:r>
        </a:p>
      </dgm:t>
    </dgm:pt>
    <dgm:pt modelId="{08452AC6-77DE-4CE1-B8F2-DD528115C3EB}" type="parTrans" cxnId="{28FC7931-E4B2-4653-8B0A-8B91841956B1}">
      <dgm:prSet/>
      <dgm:spPr/>
      <dgm:t>
        <a:bodyPr/>
        <a:lstStyle/>
        <a:p>
          <a:endParaRPr lang="en-US"/>
        </a:p>
      </dgm:t>
    </dgm:pt>
    <dgm:pt modelId="{0CE4CD83-20E2-4967-9A21-243007AAAF87}" type="sibTrans" cxnId="{28FC7931-E4B2-4653-8B0A-8B91841956B1}">
      <dgm:prSet/>
      <dgm:spPr/>
      <dgm:t>
        <a:bodyPr/>
        <a:lstStyle/>
        <a:p>
          <a:endParaRPr lang="en-US"/>
        </a:p>
      </dgm:t>
    </dgm:pt>
    <dgm:pt modelId="{B3D6FB70-6B8F-46C5-8587-A65D342951E1}">
      <dgm:prSet/>
      <dgm:spPr/>
      <dgm:t>
        <a:bodyPr/>
        <a:lstStyle/>
        <a:p>
          <a:r>
            <a:rPr lang="en-US" b="1" dirty="0"/>
            <a:t>Before the Sign in and preparation phase:</a:t>
          </a:r>
          <a:endParaRPr lang="en-US" dirty="0"/>
        </a:p>
      </dgm:t>
    </dgm:pt>
    <dgm:pt modelId="{ECE5E16D-FE29-4DB9-A292-75AA085C5BFC}" type="parTrans" cxnId="{95E5490B-BA4E-41E3-B146-ED18C367AB7D}">
      <dgm:prSet/>
      <dgm:spPr/>
      <dgm:t>
        <a:bodyPr/>
        <a:lstStyle/>
        <a:p>
          <a:endParaRPr lang="en-US"/>
        </a:p>
      </dgm:t>
    </dgm:pt>
    <dgm:pt modelId="{89780559-52D4-4AA7-9406-32624E28596F}" type="sibTrans" cxnId="{95E5490B-BA4E-41E3-B146-ED18C367AB7D}">
      <dgm:prSet/>
      <dgm:spPr/>
      <dgm:t>
        <a:bodyPr/>
        <a:lstStyle/>
        <a:p>
          <a:endParaRPr lang="en-US"/>
        </a:p>
      </dgm:t>
    </dgm:pt>
    <dgm:pt modelId="{47E265F8-932F-4D20-B1A5-E38CBBCD2FB5}">
      <dgm:prSet/>
      <dgm:spPr/>
      <dgm:t>
        <a:bodyPr/>
        <a:lstStyle/>
        <a:p>
          <a:r>
            <a:rPr lang="en-US" dirty="0"/>
            <a:t>Ask classrooms to stagger logins to minimize initial loading time.</a:t>
          </a:r>
        </a:p>
      </dgm:t>
    </dgm:pt>
    <dgm:pt modelId="{324D9B6E-8043-49A9-AE6E-430BB1A58285}" type="parTrans" cxnId="{E5AAD55D-0CB4-423E-A0D7-508B1902FE8B}">
      <dgm:prSet/>
      <dgm:spPr/>
      <dgm:t>
        <a:bodyPr/>
        <a:lstStyle/>
        <a:p>
          <a:endParaRPr lang="en-US"/>
        </a:p>
      </dgm:t>
    </dgm:pt>
    <dgm:pt modelId="{2E2B82E4-772E-4A85-BDA1-45F35A4C7569}" type="sibTrans" cxnId="{E5AAD55D-0CB4-423E-A0D7-508B1902FE8B}">
      <dgm:prSet/>
      <dgm:spPr/>
      <dgm:t>
        <a:bodyPr/>
        <a:lstStyle/>
        <a:p>
          <a:endParaRPr lang="en-US"/>
        </a:p>
      </dgm:t>
    </dgm:pt>
    <dgm:pt modelId="{36736BE1-3702-462D-A394-57900532F9C3}">
      <dgm:prSet/>
      <dgm:spPr/>
      <dgm:t>
        <a:bodyPr/>
        <a:lstStyle/>
        <a:p>
          <a:r>
            <a:rPr lang="en-US" dirty="0"/>
            <a:t>For example, in a class of 30 students, the proctor can have 10 students log in each minute, decreasing the strain on the network.</a:t>
          </a:r>
        </a:p>
      </dgm:t>
    </dgm:pt>
    <dgm:pt modelId="{1ED481E9-2CC1-44D4-BAF4-7DD760BE99FD}" type="parTrans" cxnId="{59157ACB-A0F5-49BE-B1C3-C6F61B83A6B4}">
      <dgm:prSet/>
      <dgm:spPr/>
      <dgm:t>
        <a:bodyPr/>
        <a:lstStyle/>
        <a:p>
          <a:endParaRPr lang="en-US"/>
        </a:p>
      </dgm:t>
    </dgm:pt>
    <dgm:pt modelId="{6C3DA4B1-5828-4954-88AF-70C1D110C547}" type="sibTrans" cxnId="{59157ACB-A0F5-49BE-B1C3-C6F61B83A6B4}">
      <dgm:prSet/>
      <dgm:spPr/>
      <dgm:t>
        <a:bodyPr/>
        <a:lstStyle/>
        <a:p>
          <a:endParaRPr lang="en-US"/>
        </a:p>
      </dgm:t>
    </dgm:pt>
    <dgm:pt modelId="{F497ACBC-8E5E-424D-A3C2-204C27EFD8CE}" type="pres">
      <dgm:prSet presAssocID="{41757B72-93CD-481B-9C99-5B8271B0F23F}" presName="linear" presStyleCnt="0">
        <dgm:presLayoutVars>
          <dgm:dir/>
          <dgm:animLvl val="lvl"/>
          <dgm:resizeHandles val="exact"/>
        </dgm:presLayoutVars>
      </dgm:prSet>
      <dgm:spPr/>
    </dgm:pt>
    <dgm:pt modelId="{9119E8CD-12D9-4928-AE0F-2267BC816761}" type="pres">
      <dgm:prSet presAssocID="{78E9FDA7-0C47-4403-B96F-DF99806D050E}" presName="parentLin" presStyleCnt="0"/>
      <dgm:spPr/>
    </dgm:pt>
    <dgm:pt modelId="{9279D135-F4FA-4BB6-960A-719F5431BDAC}" type="pres">
      <dgm:prSet presAssocID="{78E9FDA7-0C47-4403-B96F-DF99806D050E}" presName="parentLeftMargin" presStyleLbl="node1" presStyleIdx="0" presStyleCnt="1"/>
      <dgm:spPr/>
    </dgm:pt>
    <dgm:pt modelId="{F370612C-BB58-4437-B7A5-7DFA958566E0}" type="pres">
      <dgm:prSet presAssocID="{78E9FDA7-0C47-4403-B96F-DF99806D050E}" presName="parentText" presStyleLbl="node1" presStyleIdx="0" presStyleCnt="1">
        <dgm:presLayoutVars>
          <dgm:chMax val="0"/>
          <dgm:bulletEnabled val="1"/>
        </dgm:presLayoutVars>
      </dgm:prSet>
      <dgm:spPr/>
    </dgm:pt>
    <dgm:pt modelId="{DEB6E6D0-921C-432C-8F16-655FAB29F2FD}" type="pres">
      <dgm:prSet presAssocID="{78E9FDA7-0C47-4403-B96F-DF99806D050E}" presName="negativeSpace" presStyleCnt="0"/>
      <dgm:spPr/>
    </dgm:pt>
    <dgm:pt modelId="{73FE0516-DB1C-41B5-84B7-1DB1B9B10D1F}" type="pres">
      <dgm:prSet presAssocID="{78E9FDA7-0C47-4403-B96F-DF99806D050E}" presName="childText" presStyleLbl="conFgAcc1" presStyleIdx="0" presStyleCnt="1" custLinFactNeighborX="2956" custLinFactNeighborY="3907">
        <dgm:presLayoutVars>
          <dgm:bulletEnabled val="1"/>
        </dgm:presLayoutVars>
      </dgm:prSet>
      <dgm:spPr/>
    </dgm:pt>
  </dgm:ptLst>
  <dgm:cxnLst>
    <dgm:cxn modelId="{95E5490B-BA4E-41E3-B146-ED18C367AB7D}" srcId="{78E9FDA7-0C47-4403-B96F-DF99806D050E}" destId="{B3D6FB70-6B8F-46C5-8587-A65D342951E1}" srcOrd="1" destOrd="0" parTransId="{ECE5E16D-FE29-4DB9-A292-75AA085C5BFC}" sibTransId="{89780559-52D4-4AA7-9406-32624E28596F}"/>
    <dgm:cxn modelId="{B757A224-EFD1-4A91-BA5A-E9CCAE9503D4}" type="presOf" srcId="{B3D6FB70-6B8F-46C5-8587-A65D342951E1}" destId="{73FE0516-DB1C-41B5-84B7-1DB1B9B10D1F}" srcOrd="0" destOrd="3" presId="urn:microsoft.com/office/officeart/2005/8/layout/list1"/>
    <dgm:cxn modelId="{5171462F-30C5-413A-8636-7D15A51FBD02}" type="presOf" srcId="{78E9FDA7-0C47-4403-B96F-DF99806D050E}" destId="{F370612C-BB58-4437-B7A5-7DFA958566E0}" srcOrd="1" destOrd="0" presId="urn:microsoft.com/office/officeart/2005/8/layout/list1"/>
    <dgm:cxn modelId="{28FC7931-E4B2-4653-8B0A-8B91841956B1}" srcId="{067DBBC0-FCD2-41B6-8224-323BAB9749F5}" destId="{DEB17FE0-6BC7-4E39-B252-379FBAA88735}" srcOrd="1" destOrd="0" parTransId="{08452AC6-77DE-4CE1-B8F2-DD528115C3EB}" sibTransId="{0CE4CD83-20E2-4967-9A21-243007AAAF87}"/>
    <dgm:cxn modelId="{E5AAD55D-0CB4-423E-A0D7-508B1902FE8B}" srcId="{B3D6FB70-6B8F-46C5-8587-A65D342951E1}" destId="{47E265F8-932F-4D20-B1A5-E38CBBCD2FB5}" srcOrd="0" destOrd="0" parTransId="{324D9B6E-8043-49A9-AE6E-430BB1A58285}" sibTransId="{2E2B82E4-772E-4A85-BDA1-45F35A4C7569}"/>
    <dgm:cxn modelId="{9AD23066-B169-47BF-9EB6-A17346847BDF}" type="presOf" srcId="{78E9FDA7-0C47-4403-B96F-DF99806D050E}" destId="{9279D135-F4FA-4BB6-960A-719F5431BDAC}" srcOrd="0" destOrd="0" presId="urn:microsoft.com/office/officeart/2005/8/layout/list1"/>
    <dgm:cxn modelId="{E500D377-EF5B-4F85-8840-D5E6B8FB9264}" type="presOf" srcId="{36736BE1-3702-462D-A394-57900532F9C3}" destId="{73FE0516-DB1C-41B5-84B7-1DB1B9B10D1F}" srcOrd="0" destOrd="5" presId="urn:microsoft.com/office/officeart/2005/8/layout/list1"/>
    <dgm:cxn modelId="{A8833F79-70DA-435E-B233-1243D08A4555}" type="presOf" srcId="{393B9269-B2D7-442F-811A-2D81F3278B65}" destId="{73FE0516-DB1C-41B5-84B7-1DB1B9B10D1F}" srcOrd="0" destOrd="1" presId="urn:microsoft.com/office/officeart/2005/8/layout/list1"/>
    <dgm:cxn modelId="{912CB696-71AB-4B80-9690-47A9672F814D}" type="presOf" srcId="{067DBBC0-FCD2-41B6-8224-323BAB9749F5}" destId="{73FE0516-DB1C-41B5-84B7-1DB1B9B10D1F}" srcOrd="0" destOrd="0" presId="urn:microsoft.com/office/officeart/2005/8/layout/list1"/>
    <dgm:cxn modelId="{566A87A4-43D2-405C-A828-F25446DB6AD3}" srcId="{067DBBC0-FCD2-41B6-8224-323BAB9749F5}" destId="{393B9269-B2D7-442F-811A-2D81F3278B65}" srcOrd="0" destOrd="0" parTransId="{BA4DBF8F-4BF8-41D4-9B17-45E9B821A199}" sibTransId="{B0FBB672-D19F-4ECB-A296-B6848D298E46}"/>
    <dgm:cxn modelId="{7A64EDA9-C254-4DB5-BB43-6780499C8C3C}" type="presOf" srcId="{41757B72-93CD-481B-9C99-5B8271B0F23F}" destId="{F497ACBC-8E5E-424D-A3C2-204C27EFD8CE}" srcOrd="0" destOrd="0" presId="urn:microsoft.com/office/officeart/2005/8/layout/list1"/>
    <dgm:cxn modelId="{45470DBE-2C58-4906-8BC6-388D0B9CC29D}" type="presOf" srcId="{47E265F8-932F-4D20-B1A5-E38CBBCD2FB5}" destId="{73FE0516-DB1C-41B5-84B7-1DB1B9B10D1F}" srcOrd="0" destOrd="4" presId="urn:microsoft.com/office/officeart/2005/8/layout/list1"/>
    <dgm:cxn modelId="{CE7A50C4-67FC-4349-90C8-CE8384A1A8B5}" srcId="{78E9FDA7-0C47-4403-B96F-DF99806D050E}" destId="{067DBBC0-FCD2-41B6-8224-323BAB9749F5}" srcOrd="0" destOrd="0" parTransId="{3B696851-8D42-4328-8CC4-B3226C060950}" sibTransId="{FF4D7829-2D52-41BC-B5E7-ACF1A9124165}"/>
    <dgm:cxn modelId="{59157ACB-A0F5-49BE-B1C3-C6F61B83A6B4}" srcId="{B3D6FB70-6B8F-46C5-8587-A65D342951E1}" destId="{36736BE1-3702-462D-A394-57900532F9C3}" srcOrd="1" destOrd="0" parTransId="{1ED481E9-2CC1-44D4-BAF4-7DD760BE99FD}" sibTransId="{6C3DA4B1-5828-4954-88AF-70C1D110C547}"/>
    <dgm:cxn modelId="{F8859ED3-C0D1-4439-BA4D-401C350E812A}" type="presOf" srcId="{DEB17FE0-6BC7-4E39-B252-379FBAA88735}" destId="{73FE0516-DB1C-41B5-84B7-1DB1B9B10D1F}" srcOrd="0" destOrd="2" presId="urn:microsoft.com/office/officeart/2005/8/layout/list1"/>
    <dgm:cxn modelId="{E37C2CDF-D2B5-4805-9BDA-99AE6069DBB0}" srcId="{41757B72-93CD-481B-9C99-5B8271B0F23F}" destId="{78E9FDA7-0C47-4403-B96F-DF99806D050E}" srcOrd="0" destOrd="0" parTransId="{DC17E36D-4435-4010-BC68-0DF8CE7B2123}" sibTransId="{9C2EDFD8-0646-41A8-B65C-34F5C9D71776}"/>
    <dgm:cxn modelId="{1C8FD04E-B551-47D9-811F-D04DB67D8615}" type="presParOf" srcId="{F497ACBC-8E5E-424D-A3C2-204C27EFD8CE}" destId="{9119E8CD-12D9-4928-AE0F-2267BC816761}" srcOrd="0" destOrd="0" presId="urn:microsoft.com/office/officeart/2005/8/layout/list1"/>
    <dgm:cxn modelId="{F88AB980-801D-431F-B912-DF0CD5199942}" type="presParOf" srcId="{9119E8CD-12D9-4928-AE0F-2267BC816761}" destId="{9279D135-F4FA-4BB6-960A-719F5431BDAC}" srcOrd="0" destOrd="0" presId="urn:microsoft.com/office/officeart/2005/8/layout/list1"/>
    <dgm:cxn modelId="{C0B5CACD-AEDE-4786-9D96-E7579BBB79D5}" type="presParOf" srcId="{9119E8CD-12D9-4928-AE0F-2267BC816761}" destId="{F370612C-BB58-4437-B7A5-7DFA958566E0}" srcOrd="1" destOrd="0" presId="urn:microsoft.com/office/officeart/2005/8/layout/list1"/>
    <dgm:cxn modelId="{7E7442F8-2D77-40DF-839D-351602B402CB}" type="presParOf" srcId="{F497ACBC-8E5E-424D-A3C2-204C27EFD8CE}" destId="{DEB6E6D0-921C-432C-8F16-655FAB29F2FD}" srcOrd="1" destOrd="0" presId="urn:microsoft.com/office/officeart/2005/8/layout/list1"/>
    <dgm:cxn modelId="{2C7CAA3D-84C7-458E-B9B6-064671A631B0}" type="presParOf" srcId="{F497ACBC-8E5E-424D-A3C2-204C27EFD8CE}" destId="{73FE0516-DB1C-41B5-84B7-1DB1B9B10D1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8F7129-B231-49DC-A03E-2BDB4542817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D8E2C469-9D4B-4567-AA31-D77EC8E51840}">
      <dgm:prSet/>
      <dgm:spPr/>
      <dgm:t>
        <a:bodyPr/>
        <a:lstStyle/>
        <a:p>
          <a:r>
            <a:rPr lang="en-US" b="1"/>
            <a:t>Conduct a Site Survey</a:t>
          </a:r>
          <a:endParaRPr lang="en-US"/>
        </a:p>
      </dgm:t>
    </dgm:pt>
    <dgm:pt modelId="{4121C9FF-F3EE-46C2-B880-3DD5E556EDCD}" type="parTrans" cxnId="{47E5ADDC-4066-4C61-9A23-980A8AFCD8E3}">
      <dgm:prSet/>
      <dgm:spPr/>
      <dgm:t>
        <a:bodyPr/>
        <a:lstStyle/>
        <a:p>
          <a:endParaRPr lang="en-US"/>
        </a:p>
      </dgm:t>
    </dgm:pt>
    <dgm:pt modelId="{3AF101FE-5329-4B45-8C14-3DF93C7A1C0B}" type="sibTrans" cxnId="{47E5ADDC-4066-4C61-9A23-980A8AFCD8E3}">
      <dgm:prSet/>
      <dgm:spPr/>
      <dgm:t>
        <a:bodyPr/>
        <a:lstStyle/>
        <a:p>
          <a:endParaRPr lang="en-US"/>
        </a:p>
      </dgm:t>
    </dgm:pt>
    <dgm:pt modelId="{5258FC7F-2ED0-4322-A8D9-180E121FED86}">
      <dgm:prSet/>
      <dgm:spPr/>
      <dgm:t>
        <a:bodyPr/>
        <a:lstStyle/>
        <a:p>
          <a:r>
            <a:rPr lang="en-US" dirty="0"/>
            <a:t>Evaluate the district’s infrastructure, network design, and </a:t>
          </a:r>
          <a:r>
            <a:rPr lang="en-US" dirty="0" err="1"/>
            <a:t>WiFi</a:t>
          </a:r>
          <a:r>
            <a:rPr lang="en-US" dirty="0"/>
            <a:t> needs to determine how many wireless access points (APs) in each school.</a:t>
          </a:r>
        </a:p>
      </dgm:t>
    </dgm:pt>
    <dgm:pt modelId="{20394748-EE2F-4AB1-83C2-D6A523518998}" type="parTrans" cxnId="{9B7F1AE6-7220-4EC8-A6D4-14B1EF9EB3C3}">
      <dgm:prSet/>
      <dgm:spPr/>
      <dgm:t>
        <a:bodyPr/>
        <a:lstStyle/>
        <a:p>
          <a:endParaRPr lang="en-US"/>
        </a:p>
      </dgm:t>
    </dgm:pt>
    <dgm:pt modelId="{BCE77733-2902-42BB-94B0-D1486AB985A8}" type="sibTrans" cxnId="{9B7F1AE6-7220-4EC8-A6D4-14B1EF9EB3C3}">
      <dgm:prSet/>
      <dgm:spPr/>
      <dgm:t>
        <a:bodyPr/>
        <a:lstStyle/>
        <a:p>
          <a:endParaRPr lang="en-US"/>
        </a:p>
      </dgm:t>
    </dgm:pt>
    <dgm:pt modelId="{27A768EE-5B04-44D6-94A2-4C59FB482AC8}">
      <dgm:prSet/>
      <dgm:spPr/>
      <dgm:t>
        <a:bodyPr/>
        <a:lstStyle/>
        <a:p>
          <a:r>
            <a:rPr lang="en-US"/>
            <a:t>A site survey should include:</a:t>
          </a:r>
        </a:p>
      </dgm:t>
    </dgm:pt>
    <dgm:pt modelId="{2B66381F-22AC-45EB-B03F-48D9F2F1C0CD}" type="parTrans" cxnId="{DA4CF7E8-D093-44EB-8656-6CE3FA4EAEFE}">
      <dgm:prSet/>
      <dgm:spPr/>
      <dgm:t>
        <a:bodyPr/>
        <a:lstStyle/>
        <a:p>
          <a:endParaRPr lang="en-US"/>
        </a:p>
      </dgm:t>
    </dgm:pt>
    <dgm:pt modelId="{02F5F95D-9718-4252-83BC-B93AB3569A3A}" type="sibTrans" cxnId="{DA4CF7E8-D093-44EB-8656-6CE3FA4EAEFE}">
      <dgm:prSet/>
      <dgm:spPr/>
      <dgm:t>
        <a:bodyPr/>
        <a:lstStyle/>
        <a:p>
          <a:endParaRPr lang="en-US"/>
        </a:p>
      </dgm:t>
    </dgm:pt>
    <dgm:pt modelId="{B89E8999-41AD-4135-8BF2-7FA3EB468481}">
      <dgm:prSet/>
      <dgm:spPr/>
      <dgm:t>
        <a:bodyPr/>
        <a:lstStyle/>
        <a:p>
          <a:r>
            <a:rPr lang="en-US"/>
            <a:t>Evaluating the existing infrastructure.</a:t>
          </a:r>
        </a:p>
      </dgm:t>
    </dgm:pt>
    <dgm:pt modelId="{75B66119-F767-4BDE-B6F7-15118A812C6A}" type="parTrans" cxnId="{E9DA45E7-4F2D-4528-8B23-5E446D0C986E}">
      <dgm:prSet/>
      <dgm:spPr/>
      <dgm:t>
        <a:bodyPr/>
        <a:lstStyle/>
        <a:p>
          <a:endParaRPr lang="en-US"/>
        </a:p>
      </dgm:t>
    </dgm:pt>
    <dgm:pt modelId="{E854AC4B-0F03-44FB-86E0-787CEEC905FA}" type="sibTrans" cxnId="{E9DA45E7-4F2D-4528-8B23-5E446D0C986E}">
      <dgm:prSet/>
      <dgm:spPr/>
      <dgm:t>
        <a:bodyPr/>
        <a:lstStyle/>
        <a:p>
          <a:endParaRPr lang="en-US"/>
        </a:p>
      </dgm:t>
    </dgm:pt>
    <dgm:pt modelId="{16474502-4E1B-49F3-933D-142AC426EBFF}">
      <dgm:prSet/>
      <dgm:spPr/>
      <dgm:t>
        <a:bodyPr/>
        <a:lstStyle/>
        <a:p>
          <a:r>
            <a:rPr lang="en-US"/>
            <a:t>Counting the number of user devices.</a:t>
          </a:r>
        </a:p>
      </dgm:t>
    </dgm:pt>
    <dgm:pt modelId="{0A5D0139-D6EC-411A-8FD1-FD2F2DD11BEE}" type="parTrans" cxnId="{7F4008EE-CD27-47FD-877B-833EF4840F1C}">
      <dgm:prSet/>
      <dgm:spPr/>
      <dgm:t>
        <a:bodyPr/>
        <a:lstStyle/>
        <a:p>
          <a:endParaRPr lang="en-US"/>
        </a:p>
      </dgm:t>
    </dgm:pt>
    <dgm:pt modelId="{C4D7F106-1795-4B21-80A4-0327C3BFDEFA}" type="sibTrans" cxnId="{7F4008EE-CD27-47FD-877B-833EF4840F1C}">
      <dgm:prSet/>
      <dgm:spPr/>
      <dgm:t>
        <a:bodyPr/>
        <a:lstStyle/>
        <a:p>
          <a:endParaRPr lang="en-US"/>
        </a:p>
      </dgm:t>
    </dgm:pt>
    <dgm:pt modelId="{FDFD24FC-E455-4AD5-98BD-F82B9911D333}">
      <dgm:prSet/>
      <dgm:spPr/>
      <dgm:t>
        <a:bodyPr/>
        <a:lstStyle/>
        <a:p>
          <a:r>
            <a:rPr lang="en-US"/>
            <a:t>Examining the type of user traffic and interference.</a:t>
          </a:r>
        </a:p>
      </dgm:t>
    </dgm:pt>
    <dgm:pt modelId="{CD6C7275-2C82-46DD-8832-04BEFD7CA750}" type="parTrans" cxnId="{BAB63AF8-7A5C-4E23-811E-EC6BD9E02177}">
      <dgm:prSet/>
      <dgm:spPr/>
      <dgm:t>
        <a:bodyPr/>
        <a:lstStyle/>
        <a:p>
          <a:endParaRPr lang="en-US"/>
        </a:p>
      </dgm:t>
    </dgm:pt>
    <dgm:pt modelId="{ECD0B7EB-9A59-47D6-82FF-0667DD67FE08}" type="sibTrans" cxnId="{BAB63AF8-7A5C-4E23-811E-EC6BD9E02177}">
      <dgm:prSet/>
      <dgm:spPr/>
      <dgm:t>
        <a:bodyPr/>
        <a:lstStyle/>
        <a:p>
          <a:endParaRPr lang="en-US"/>
        </a:p>
      </dgm:t>
    </dgm:pt>
    <dgm:pt modelId="{60FF8204-DC5F-4BD3-9FE9-D59693E96E3B}" type="pres">
      <dgm:prSet presAssocID="{2E8F7129-B231-49DC-A03E-2BDB45428175}" presName="linear" presStyleCnt="0">
        <dgm:presLayoutVars>
          <dgm:dir/>
          <dgm:animLvl val="lvl"/>
          <dgm:resizeHandles val="exact"/>
        </dgm:presLayoutVars>
      </dgm:prSet>
      <dgm:spPr/>
    </dgm:pt>
    <dgm:pt modelId="{95CA58C7-37F2-4F99-B4CC-FE359C0BDEE5}" type="pres">
      <dgm:prSet presAssocID="{D8E2C469-9D4B-4567-AA31-D77EC8E51840}" presName="parentLin" presStyleCnt="0"/>
      <dgm:spPr/>
    </dgm:pt>
    <dgm:pt modelId="{6523C20D-983A-4423-89DD-8527A943465B}" type="pres">
      <dgm:prSet presAssocID="{D8E2C469-9D4B-4567-AA31-D77EC8E51840}" presName="parentLeftMargin" presStyleLbl="node1" presStyleIdx="0" presStyleCnt="1"/>
      <dgm:spPr/>
    </dgm:pt>
    <dgm:pt modelId="{2BC8DF1C-4C5F-4988-8861-BA82311C41E8}" type="pres">
      <dgm:prSet presAssocID="{D8E2C469-9D4B-4567-AA31-D77EC8E51840}" presName="parentText" presStyleLbl="node1" presStyleIdx="0" presStyleCnt="1">
        <dgm:presLayoutVars>
          <dgm:chMax val="0"/>
          <dgm:bulletEnabled val="1"/>
        </dgm:presLayoutVars>
      </dgm:prSet>
      <dgm:spPr/>
    </dgm:pt>
    <dgm:pt modelId="{3555656D-19C8-4EE7-9D63-277111607C37}" type="pres">
      <dgm:prSet presAssocID="{D8E2C469-9D4B-4567-AA31-D77EC8E51840}" presName="negativeSpace" presStyleCnt="0"/>
      <dgm:spPr/>
    </dgm:pt>
    <dgm:pt modelId="{9842B07C-E84B-4F04-AA2C-9E8607428FA8}" type="pres">
      <dgm:prSet presAssocID="{D8E2C469-9D4B-4567-AA31-D77EC8E51840}" presName="childText" presStyleLbl="conFgAcc1" presStyleIdx="0" presStyleCnt="1">
        <dgm:presLayoutVars>
          <dgm:bulletEnabled val="1"/>
        </dgm:presLayoutVars>
      </dgm:prSet>
      <dgm:spPr/>
    </dgm:pt>
  </dgm:ptLst>
  <dgm:cxnLst>
    <dgm:cxn modelId="{41E37F18-F2EE-402C-9C87-6BE7A49EF4E3}" type="presOf" srcId="{B89E8999-41AD-4135-8BF2-7FA3EB468481}" destId="{9842B07C-E84B-4F04-AA2C-9E8607428FA8}" srcOrd="0" destOrd="2" presId="urn:microsoft.com/office/officeart/2005/8/layout/list1"/>
    <dgm:cxn modelId="{962C7719-939A-403F-ABB7-327EE526621B}" type="presOf" srcId="{D8E2C469-9D4B-4567-AA31-D77EC8E51840}" destId="{2BC8DF1C-4C5F-4988-8861-BA82311C41E8}" srcOrd="1" destOrd="0" presId="urn:microsoft.com/office/officeart/2005/8/layout/list1"/>
    <dgm:cxn modelId="{BDDFC821-20DE-45FE-8EE8-578BE179C6B0}" type="presOf" srcId="{FDFD24FC-E455-4AD5-98BD-F82B9911D333}" destId="{9842B07C-E84B-4F04-AA2C-9E8607428FA8}" srcOrd="0" destOrd="4" presId="urn:microsoft.com/office/officeart/2005/8/layout/list1"/>
    <dgm:cxn modelId="{F6717035-2A47-42AD-B85E-7032C41986C8}" type="presOf" srcId="{27A768EE-5B04-44D6-94A2-4C59FB482AC8}" destId="{9842B07C-E84B-4F04-AA2C-9E8607428FA8}" srcOrd="0" destOrd="1" presId="urn:microsoft.com/office/officeart/2005/8/layout/list1"/>
    <dgm:cxn modelId="{F3023662-C3A6-4B2F-9124-031A44C925FC}" type="presOf" srcId="{2E8F7129-B231-49DC-A03E-2BDB45428175}" destId="{60FF8204-DC5F-4BD3-9FE9-D59693E96E3B}" srcOrd="0" destOrd="0" presId="urn:microsoft.com/office/officeart/2005/8/layout/list1"/>
    <dgm:cxn modelId="{51B0194F-B65A-4180-B391-B158E82103D0}" type="presOf" srcId="{D8E2C469-9D4B-4567-AA31-D77EC8E51840}" destId="{6523C20D-983A-4423-89DD-8527A943465B}" srcOrd="0" destOrd="0" presId="urn:microsoft.com/office/officeart/2005/8/layout/list1"/>
    <dgm:cxn modelId="{C3F90693-1825-459A-A5EE-3B150E7A3772}" type="presOf" srcId="{5258FC7F-2ED0-4322-A8D9-180E121FED86}" destId="{9842B07C-E84B-4F04-AA2C-9E8607428FA8}" srcOrd="0" destOrd="0" presId="urn:microsoft.com/office/officeart/2005/8/layout/list1"/>
    <dgm:cxn modelId="{881FAABB-4DF5-40CC-96CB-6F34156CAF4C}" type="presOf" srcId="{16474502-4E1B-49F3-933D-142AC426EBFF}" destId="{9842B07C-E84B-4F04-AA2C-9E8607428FA8}" srcOrd="0" destOrd="3" presId="urn:microsoft.com/office/officeart/2005/8/layout/list1"/>
    <dgm:cxn modelId="{47E5ADDC-4066-4C61-9A23-980A8AFCD8E3}" srcId="{2E8F7129-B231-49DC-A03E-2BDB45428175}" destId="{D8E2C469-9D4B-4567-AA31-D77EC8E51840}" srcOrd="0" destOrd="0" parTransId="{4121C9FF-F3EE-46C2-B880-3DD5E556EDCD}" sibTransId="{3AF101FE-5329-4B45-8C14-3DF93C7A1C0B}"/>
    <dgm:cxn modelId="{9B7F1AE6-7220-4EC8-A6D4-14B1EF9EB3C3}" srcId="{D8E2C469-9D4B-4567-AA31-D77EC8E51840}" destId="{5258FC7F-2ED0-4322-A8D9-180E121FED86}" srcOrd="0" destOrd="0" parTransId="{20394748-EE2F-4AB1-83C2-D6A523518998}" sibTransId="{BCE77733-2902-42BB-94B0-D1486AB985A8}"/>
    <dgm:cxn modelId="{E9DA45E7-4F2D-4528-8B23-5E446D0C986E}" srcId="{27A768EE-5B04-44D6-94A2-4C59FB482AC8}" destId="{B89E8999-41AD-4135-8BF2-7FA3EB468481}" srcOrd="0" destOrd="0" parTransId="{75B66119-F767-4BDE-B6F7-15118A812C6A}" sibTransId="{E854AC4B-0F03-44FB-86E0-787CEEC905FA}"/>
    <dgm:cxn modelId="{DA4CF7E8-D093-44EB-8656-6CE3FA4EAEFE}" srcId="{D8E2C469-9D4B-4567-AA31-D77EC8E51840}" destId="{27A768EE-5B04-44D6-94A2-4C59FB482AC8}" srcOrd="1" destOrd="0" parTransId="{2B66381F-22AC-45EB-B03F-48D9F2F1C0CD}" sibTransId="{02F5F95D-9718-4252-83BC-B93AB3569A3A}"/>
    <dgm:cxn modelId="{7F4008EE-CD27-47FD-877B-833EF4840F1C}" srcId="{27A768EE-5B04-44D6-94A2-4C59FB482AC8}" destId="{16474502-4E1B-49F3-933D-142AC426EBFF}" srcOrd="1" destOrd="0" parTransId="{0A5D0139-D6EC-411A-8FD1-FD2F2DD11BEE}" sibTransId="{C4D7F106-1795-4B21-80A4-0327C3BFDEFA}"/>
    <dgm:cxn modelId="{BAB63AF8-7A5C-4E23-811E-EC6BD9E02177}" srcId="{27A768EE-5B04-44D6-94A2-4C59FB482AC8}" destId="{FDFD24FC-E455-4AD5-98BD-F82B9911D333}" srcOrd="2" destOrd="0" parTransId="{CD6C7275-2C82-46DD-8832-04BEFD7CA750}" sibTransId="{ECD0B7EB-9A59-47D6-82FF-0667DD67FE08}"/>
    <dgm:cxn modelId="{22350F12-F658-474A-AA35-9D02CB9F1564}" type="presParOf" srcId="{60FF8204-DC5F-4BD3-9FE9-D59693E96E3B}" destId="{95CA58C7-37F2-4F99-B4CC-FE359C0BDEE5}" srcOrd="0" destOrd="0" presId="urn:microsoft.com/office/officeart/2005/8/layout/list1"/>
    <dgm:cxn modelId="{93EBD07D-2C1D-4AF6-BA27-68958ED14EE9}" type="presParOf" srcId="{95CA58C7-37F2-4F99-B4CC-FE359C0BDEE5}" destId="{6523C20D-983A-4423-89DD-8527A943465B}" srcOrd="0" destOrd="0" presId="urn:microsoft.com/office/officeart/2005/8/layout/list1"/>
    <dgm:cxn modelId="{4E8672C7-5595-44F8-954C-D3AB5200190A}" type="presParOf" srcId="{95CA58C7-37F2-4F99-B4CC-FE359C0BDEE5}" destId="{2BC8DF1C-4C5F-4988-8861-BA82311C41E8}" srcOrd="1" destOrd="0" presId="urn:microsoft.com/office/officeart/2005/8/layout/list1"/>
    <dgm:cxn modelId="{DF8512B7-0D88-47FD-A4B7-CE786F33DD95}" type="presParOf" srcId="{60FF8204-DC5F-4BD3-9FE9-D59693E96E3B}" destId="{3555656D-19C8-4EE7-9D63-277111607C37}" srcOrd="1" destOrd="0" presId="urn:microsoft.com/office/officeart/2005/8/layout/list1"/>
    <dgm:cxn modelId="{3E89CAFA-9DAE-407E-9331-590D4DB5CC4E}" type="presParOf" srcId="{60FF8204-DC5F-4BD3-9FE9-D59693E96E3B}" destId="{9842B07C-E84B-4F04-AA2C-9E8607428FA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534877-CF2F-4B0B-A3F6-86D55F9B90C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51CC7BCF-183B-47DC-BBA9-557EC426F043}">
      <dgm:prSet/>
      <dgm:spPr/>
      <dgm:t>
        <a:bodyPr/>
        <a:lstStyle/>
        <a:p>
          <a:r>
            <a:rPr lang="en-US" b="1"/>
            <a:t>Design for Density</a:t>
          </a:r>
          <a:endParaRPr lang="en-US"/>
        </a:p>
      </dgm:t>
    </dgm:pt>
    <dgm:pt modelId="{1F303B1A-568C-4CEB-8F25-6105F073E9C9}" type="parTrans" cxnId="{D94B75BE-A447-48B7-A901-25BF048E2CA4}">
      <dgm:prSet/>
      <dgm:spPr/>
      <dgm:t>
        <a:bodyPr/>
        <a:lstStyle/>
        <a:p>
          <a:endParaRPr lang="en-US"/>
        </a:p>
      </dgm:t>
    </dgm:pt>
    <dgm:pt modelId="{4A740DE1-4D5B-4999-A285-503465925DFD}" type="sibTrans" cxnId="{D94B75BE-A447-48B7-A901-25BF048E2CA4}">
      <dgm:prSet/>
      <dgm:spPr/>
      <dgm:t>
        <a:bodyPr/>
        <a:lstStyle/>
        <a:p>
          <a:endParaRPr lang="en-US"/>
        </a:p>
      </dgm:t>
    </dgm:pt>
    <dgm:pt modelId="{15F87793-85C3-45C1-B57B-BF32DF986F6F}">
      <dgm:prSet/>
      <dgm:spPr/>
      <dgm:t>
        <a:bodyPr/>
        <a:lstStyle/>
        <a:p>
          <a:r>
            <a:rPr lang="en-US" b="1"/>
            <a:t>Install APs more densely to decrease potential for overload with too many student devices. </a:t>
          </a:r>
          <a:endParaRPr lang="en-US"/>
        </a:p>
      </dgm:t>
    </dgm:pt>
    <dgm:pt modelId="{0266A6D3-B64D-4FD3-871D-CF01D0BBB974}" type="parTrans" cxnId="{D83B89EB-61FE-4AE8-95FE-7A271D3649BC}">
      <dgm:prSet/>
      <dgm:spPr/>
      <dgm:t>
        <a:bodyPr/>
        <a:lstStyle/>
        <a:p>
          <a:endParaRPr lang="en-US"/>
        </a:p>
      </dgm:t>
    </dgm:pt>
    <dgm:pt modelId="{50FD51AF-ACC5-4B08-8CAA-C4F9427938F0}" type="sibTrans" cxnId="{D83B89EB-61FE-4AE8-95FE-7A271D3649BC}">
      <dgm:prSet/>
      <dgm:spPr/>
      <dgm:t>
        <a:bodyPr/>
        <a:lstStyle/>
        <a:p>
          <a:endParaRPr lang="en-US"/>
        </a:p>
      </dgm:t>
    </dgm:pt>
    <dgm:pt modelId="{66B77FE8-C5F1-4963-9A03-DB18DC940FE8}">
      <dgm:prSet/>
      <dgm:spPr/>
      <dgm:t>
        <a:bodyPr/>
        <a:lstStyle/>
        <a:p>
          <a:r>
            <a:rPr lang="en-US" b="1"/>
            <a:t>Reduce WiFi interference from construction materials. </a:t>
          </a:r>
          <a:br>
            <a:rPr lang="en-US"/>
          </a:br>
          <a:r>
            <a:rPr lang="en-US"/>
            <a:t> The following solid materials can slow WiFi speed or completely block wireless signals:</a:t>
          </a:r>
        </a:p>
      </dgm:t>
    </dgm:pt>
    <dgm:pt modelId="{E08CE5CC-5A6C-403B-8770-275A46C6649E}" type="parTrans" cxnId="{EEC710FD-1A4E-4E72-8C52-AB6EE6AD5430}">
      <dgm:prSet/>
      <dgm:spPr/>
      <dgm:t>
        <a:bodyPr/>
        <a:lstStyle/>
        <a:p>
          <a:endParaRPr lang="en-US"/>
        </a:p>
      </dgm:t>
    </dgm:pt>
    <dgm:pt modelId="{15538CEF-7A81-406B-B510-4197451A9960}" type="sibTrans" cxnId="{EEC710FD-1A4E-4E72-8C52-AB6EE6AD5430}">
      <dgm:prSet/>
      <dgm:spPr/>
      <dgm:t>
        <a:bodyPr/>
        <a:lstStyle/>
        <a:p>
          <a:endParaRPr lang="en-US"/>
        </a:p>
      </dgm:t>
    </dgm:pt>
    <dgm:pt modelId="{568F6CAB-5F1C-42D1-9CC2-6D4C5EAD39B5}">
      <dgm:prSet/>
      <dgm:spPr/>
      <dgm:t>
        <a:bodyPr/>
        <a:lstStyle/>
        <a:p>
          <a:r>
            <a:rPr lang="en-US"/>
            <a:t>Brick, concrete, and metal</a:t>
          </a:r>
        </a:p>
      </dgm:t>
    </dgm:pt>
    <dgm:pt modelId="{556415F7-9BA9-4DD7-ADCA-1A5BF9ABFDE4}" type="parTrans" cxnId="{0BE9C040-ABA6-4216-A552-99327D0C68D2}">
      <dgm:prSet/>
      <dgm:spPr/>
      <dgm:t>
        <a:bodyPr/>
        <a:lstStyle/>
        <a:p>
          <a:endParaRPr lang="en-US"/>
        </a:p>
      </dgm:t>
    </dgm:pt>
    <dgm:pt modelId="{EE12C99B-A602-4629-A518-D32646CC7F64}" type="sibTrans" cxnId="{0BE9C040-ABA6-4216-A552-99327D0C68D2}">
      <dgm:prSet/>
      <dgm:spPr/>
      <dgm:t>
        <a:bodyPr/>
        <a:lstStyle/>
        <a:p>
          <a:endParaRPr lang="en-US"/>
        </a:p>
      </dgm:t>
    </dgm:pt>
    <dgm:pt modelId="{C5416F97-7790-4A7C-87D2-B4EEF78D5A1C}">
      <dgm:prSet/>
      <dgm:spPr/>
      <dgm:t>
        <a:bodyPr/>
        <a:lstStyle/>
        <a:p>
          <a:r>
            <a:rPr lang="en-US"/>
            <a:t>Filing bookshelves</a:t>
          </a:r>
        </a:p>
      </dgm:t>
    </dgm:pt>
    <dgm:pt modelId="{2A42EB6E-B8B3-4E7A-B153-85EF383680B6}" type="parTrans" cxnId="{34C54B43-1439-45FD-A343-3E5D4F660F13}">
      <dgm:prSet/>
      <dgm:spPr/>
      <dgm:t>
        <a:bodyPr/>
        <a:lstStyle/>
        <a:p>
          <a:endParaRPr lang="en-US"/>
        </a:p>
      </dgm:t>
    </dgm:pt>
    <dgm:pt modelId="{150FF9CD-BC74-4C49-A3FC-C7890BE335DB}" type="sibTrans" cxnId="{34C54B43-1439-45FD-A343-3E5D4F660F13}">
      <dgm:prSet/>
      <dgm:spPr/>
      <dgm:t>
        <a:bodyPr/>
        <a:lstStyle/>
        <a:p>
          <a:endParaRPr lang="en-US"/>
        </a:p>
      </dgm:t>
    </dgm:pt>
    <dgm:pt modelId="{6B0E1044-FC5A-4F6E-AF53-C3B8CFCAF7EC}">
      <dgm:prSet/>
      <dgm:spPr/>
      <dgm:t>
        <a:bodyPr/>
        <a:lstStyle/>
        <a:p>
          <a:r>
            <a:rPr lang="en-US"/>
            <a:t>Cabinets</a:t>
          </a:r>
        </a:p>
      </dgm:t>
    </dgm:pt>
    <dgm:pt modelId="{8AE1FA35-DEED-4AD7-AB59-E0AF44F422AB}" type="parTrans" cxnId="{1A14480D-8516-4FF7-A16E-B09C7647F53D}">
      <dgm:prSet/>
      <dgm:spPr/>
      <dgm:t>
        <a:bodyPr/>
        <a:lstStyle/>
        <a:p>
          <a:endParaRPr lang="en-US"/>
        </a:p>
      </dgm:t>
    </dgm:pt>
    <dgm:pt modelId="{4BC4B2B1-A132-42DB-A7AB-40B9F9D61567}" type="sibTrans" cxnId="{1A14480D-8516-4FF7-A16E-B09C7647F53D}">
      <dgm:prSet/>
      <dgm:spPr/>
      <dgm:t>
        <a:bodyPr/>
        <a:lstStyle/>
        <a:p>
          <a:endParaRPr lang="en-US"/>
        </a:p>
      </dgm:t>
    </dgm:pt>
    <dgm:pt modelId="{25B207D2-D72B-4D0C-9D0D-A81D6C006979}">
      <dgm:prSet/>
      <dgm:spPr/>
      <dgm:t>
        <a:bodyPr/>
        <a:lstStyle/>
        <a:p>
          <a:r>
            <a:rPr lang="en-US" b="1"/>
            <a:t>If your WiFi access points have adjustable antennas, point the antenna to aim the signal at the student devices to improve the throughput.</a:t>
          </a:r>
          <a:br>
            <a:rPr lang="en-US"/>
          </a:br>
          <a:endParaRPr lang="en-US"/>
        </a:p>
      </dgm:t>
    </dgm:pt>
    <dgm:pt modelId="{12F0C737-9B14-47B2-9488-C4326CDBC205}" type="parTrans" cxnId="{934BC249-C46C-46FB-8A67-4D042F879963}">
      <dgm:prSet/>
      <dgm:spPr/>
      <dgm:t>
        <a:bodyPr/>
        <a:lstStyle/>
        <a:p>
          <a:endParaRPr lang="en-US"/>
        </a:p>
      </dgm:t>
    </dgm:pt>
    <dgm:pt modelId="{F01F1E0D-E0B6-4FDB-A0DC-F0CA797C494C}" type="sibTrans" cxnId="{934BC249-C46C-46FB-8A67-4D042F879963}">
      <dgm:prSet/>
      <dgm:spPr/>
      <dgm:t>
        <a:bodyPr/>
        <a:lstStyle/>
        <a:p>
          <a:endParaRPr lang="en-US"/>
        </a:p>
      </dgm:t>
    </dgm:pt>
    <dgm:pt modelId="{7522B62B-D70D-4D01-810B-B71AF806AFB7}">
      <dgm:prSet/>
      <dgm:spPr/>
      <dgm:t>
        <a:bodyPr/>
        <a:lstStyle/>
        <a:p>
          <a:r>
            <a:rPr lang="en-US" b="1"/>
            <a:t>Reduce interference from other WiFi networks.</a:t>
          </a:r>
          <a:endParaRPr lang="en-US"/>
        </a:p>
      </dgm:t>
    </dgm:pt>
    <dgm:pt modelId="{790AB36A-6D37-42A7-BB94-DD9E6AAB6B12}" type="parTrans" cxnId="{A495FF75-F092-4670-85D4-866E57C0443A}">
      <dgm:prSet/>
      <dgm:spPr/>
      <dgm:t>
        <a:bodyPr/>
        <a:lstStyle/>
        <a:p>
          <a:endParaRPr lang="en-US"/>
        </a:p>
      </dgm:t>
    </dgm:pt>
    <dgm:pt modelId="{2461896F-EAD0-4E6A-92B5-4D2B058466B5}" type="sibTrans" cxnId="{A495FF75-F092-4670-85D4-866E57C0443A}">
      <dgm:prSet/>
      <dgm:spPr/>
      <dgm:t>
        <a:bodyPr/>
        <a:lstStyle/>
        <a:p>
          <a:endParaRPr lang="en-US"/>
        </a:p>
      </dgm:t>
    </dgm:pt>
    <dgm:pt modelId="{2E54B0C5-082D-4C82-B9D8-34B2EAB13E1C}" type="pres">
      <dgm:prSet presAssocID="{FA534877-CF2F-4B0B-A3F6-86D55F9B90CD}" presName="linear" presStyleCnt="0">
        <dgm:presLayoutVars>
          <dgm:dir/>
          <dgm:animLvl val="lvl"/>
          <dgm:resizeHandles val="exact"/>
        </dgm:presLayoutVars>
      </dgm:prSet>
      <dgm:spPr/>
    </dgm:pt>
    <dgm:pt modelId="{27A40E6C-7153-4E26-8CE9-B16A34FCB651}" type="pres">
      <dgm:prSet presAssocID="{51CC7BCF-183B-47DC-BBA9-557EC426F043}" presName="parentLin" presStyleCnt="0"/>
      <dgm:spPr/>
    </dgm:pt>
    <dgm:pt modelId="{3F1D1EC0-8D1C-4743-BBCE-DA60F9839AC7}" type="pres">
      <dgm:prSet presAssocID="{51CC7BCF-183B-47DC-BBA9-557EC426F043}" presName="parentLeftMargin" presStyleLbl="node1" presStyleIdx="0" presStyleCnt="1"/>
      <dgm:spPr/>
    </dgm:pt>
    <dgm:pt modelId="{632B2700-4C0C-4966-A02E-D70B33CCB67C}" type="pres">
      <dgm:prSet presAssocID="{51CC7BCF-183B-47DC-BBA9-557EC426F043}" presName="parentText" presStyleLbl="node1" presStyleIdx="0" presStyleCnt="1">
        <dgm:presLayoutVars>
          <dgm:chMax val="0"/>
          <dgm:bulletEnabled val="1"/>
        </dgm:presLayoutVars>
      </dgm:prSet>
      <dgm:spPr/>
    </dgm:pt>
    <dgm:pt modelId="{49C3058A-D235-49C6-BB8F-B37E503C28BF}" type="pres">
      <dgm:prSet presAssocID="{51CC7BCF-183B-47DC-BBA9-557EC426F043}" presName="negativeSpace" presStyleCnt="0"/>
      <dgm:spPr/>
    </dgm:pt>
    <dgm:pt modelId="{27B26E8F-37CF-4126-AE86-1C95883E2686}" type="pres">
      <dgm:prSet presAssocID="{51CC7BCF-183B-47DC-BBA9-557EC426F043}" presName="childText" presStyleLbl="conFgAcc1" presStyleIdx="0" presStyleCnt="1">
        <dgm:presLayoutVars>
          <dgm:bulletEnabled val="1"/>
        </dgm:presLayoutVars>
      </dgm:prSet>
      <dgm:spPr/>
    </dgm:pt>
  </dgm:ptLst>
  <dgm:cxnLst>
    <dgm:cxn modelId="{1A14480D-8516-4FF7-A16E-B09C7647F53D}" srcId="{66B77FE8-C5F1-4963-9A03-DB18DC940FE8}" destId="{6B0E1044-FC5A-4F6E-AF53-C3B8CFCAF7EC}" srcOrd="2" destOrd="0" parTransId="{8AE1FA35-DEED-4AD7-AB59-E0AF44F422AB}" sibTransId="{4BC4B2B1-A132-42DB-A7AB-40B9F9D61567}"/>
    <dgm:cxn modelId="{F0208E1F-2467-41A9-9CAE-E0EF870334DC}" type="presOf" srcId="{6B0E1044-FC5A-4F6E-AF53-C3B8CFCAF7EC}" destId="{27B26E8F-37CF-4126-AE86-1C95883E2686}" srcOrd="0" destOrd="4" presId="urn:microsoft.com/office/officeart/2005/8/layout/list1"/>
    <dgm:cxn modelId="{0BE9C040-ABA6-4216-A552-99327D0C68D2}" srcId="{66B77FE8-C5F1-4963-9A03-DB18DC940FE8}" destId="{568F6CAB-5F1C-42D1-9CC2-6D4C5EAD39B5}" srcOrd="0" destOrd="0" parTransId="{556415F7-9BA9-4DD7-ADCA-1A5BF9ABFDE4}" sibTransId="{EE12C99B-A602-4629-A518-D32646CC7F64}"/>
    <dgm:cxn modelId="{627D8F5F-790C-4E88-A103-84783982FC8E}" type="presOf" srcId="{FA534877-CF2F-4B0B-A3F6-86D55F9B90CD}" destId="{2E54B0C5-082D-4C82-B9D8-34B2EAB13E1C}" srcOrd="0" destOrd="0" presId="urn:microsoft.com/office/officeart/2005/8/layout/list1"/>
    <dgm:cxn modelId="{34C54B43-1439-45FD-A343-3E5D4F660F13}" srcId="{66B77FE8-C5F1-4963-9A03-DB18DC940FE8}" destId="{C5416F97-7790-4A7C-87D2-B4EEF78D5A1C}" srcOrd="1" destOrd="0" parTransId="{2A42EB6E-B8B3-4E7A-B153-85EF383680B6}" sibTransId="{150FF9CD-BC74-4C49-A3FC-C7890BE335DB}"/>
    <dgm:cxn modelId="{DFB45E44-1807-48E5-B81B-035FB69067E7}" type="presOf" srcId="{568F6CAB-5F1C-42D1-9CC2-6D4C5EAD39B5}" destId="{27B26E8F-37CF-4126-AE86-1C95883E2686}" srcOrd="0" destOrd="2" presId="urn:microsoft.com/office/officeart/2005/8/layout/list1"/>
    <dgm:cxn modelId="{934BC249-C46C-46FB-8A67-4D042F879963}" srcId="{51CC7BCF-183B-47DC-BBA9-557EC426F043}" destId="{25B207D2-D72B-4D0C-9D0D-A81D6C006979}" srcOrd="2" destOrd="0" parTransId="{12F0C737-9B14-47B2-9488-C4326CDBC205}" sibTransId="{F01F1E0D-E0B6-4FDB-A0DC-F0CA797C494C}"/>
    <dgm:cxn modelId="{A495FF75-F092-4670-85D4-866E57C0443A}" srcId="{51CC7BCF-183B-47DC-BBA9-557EC426F043}" destId="{7522B62B-D70D-4D01-810B-B71AF806AFB7}" srcOrd="3" destOrd="0" parTransId="{790AB36A-6D37-42A7-BB94-DD9E6AAB6B12}" sibTransId="{2461896F-EAD0-4E6A-92B5-4D2B058466B5}"/>
    <dgm:cxn modelId="{1E94EB76-F94E-4978-8556-DE47D9846584}" type="presOf" srcId="{7522B62B-D70D-4D01-810B-B71AF806AFB7}" destId="{27B26E8F-37CF-4126-AE86-1C95883E2686}" srcOrd="0" destOrd="6" presId="urn:microsoft.com/office/officeart/2005/8/layout/list1"/>
    <dgm:cxn modelId="{4BC3D982-C633-47B2-B669-947086F1EEF0}" type="presOf" srcId="{C5416F97-7790-4A7C-87D2-B4EEF78D5A1C}" destId="{27B26E8F-37CF-4126-AE86-1C95883E2686}" srcOrd="0" destOrd="3" presId="urn:microsoft.com/office/officeart/2005/8/layout/list1"/>
    <dgm:cxn modelId="{828D76A3-8274-4D0F-A2A9-050E747EF72D}" type="presOf" srcId="{66B77FE8-C5F1-4963-9A03-DB18DC940FE8}" destId="{27B26E8F-37CF-4126-AE86-1C95883E2686}" srcOrd="0" destOrd="1" presId="urn:microsoft.com/office/officeart/2005/8/layout/list1"/>
    <dgm:cxn modelId="{45ABDAA8-A50F-4A0E-B377-0EC0BA62EE6F}" type="presOf" srcId="{15F87793-85C3-45C1-B57B-BF32DF986F6F}" destId="{27B26E8F-37CF-4126-AE86-1C95883E2686}" srcOrd="0" destOrd="0" presId="urn:microsoft.com/office/officeart/2005/8/layout/list1"/>
    <dgm:cxn modelId="{D94B75BE-A447-48B7-A901-25BF048E2CA4}" srcId="{FA534877-CF2F-4B0B-A3F6-86D55F9B90CD}" destId="{51CC7BCF-183B-47DC-BBA9-557EC426F043}" srcOrd="0" destOrd="0" parTransId="{1F303B1A-568C-4CEB-8F25-6105F073E9C9}" sibTransId="{4A740DE1-4D5B-4999-A285-503465925DFD}"/>
    <dgm:cxn modelId="{0E1FF6C6-AE0A-43EF-9C60-97A07082F709}" type="presOf" srcId="{51CC7BCF-183B-47DC-BBA9-557EC426F043}" destId="{3F1D1EC0-8D1C-4743-BBCE-DA60F9839AC7}" srcOrd="0" destOrd="0" presId="urn:microsoft.com/office/officeart/2005/8/layout/list1"/>
    <dgm:cxn modelId="{EFEA89D5-A608-4F2D-9006-0D8769AA4D11}" type="presOf" srcId="{25B207D2-D72B-4D0C-9D0D-A81D6C006979}" destId="{27B26E8F-37CF-4126-AE86-1C95883E2686}" srcOrd="0" destOrd="5" presId="urn:microsoft.com/office/officeart/2005/8/layout/list1"/>
    <dgm:cxn modelId="{D83B89EB-61FE-4AE8-95FE-7A271D3649BC}" srcId="{51CC7BCF-183B-47DC-BBA9-557EC426F043}" destId="{15F87793-85C3-45C1-B57B-BF32DF986F6F}" srcOrd="0" destOrd="0" parTransId="{0266A6D3-B64D-4FD3-871D-CF01D0BBB974}" sibTransId="{50FD51AF-ACC5-4B08-8CAA-C4F9427938F0}"/>
    <dgm:cxn modelId="{EEC710FD-1A4E-4E72-8C52-AB6EE6AD5430}" srcId="{51CC7BCF-183B-47DC-BBA9-557EC426F043}" destId="{66B77FE8-C5F1-4963-9A03-DB18DC940FE8}" srcOrd="1" destOrd="0" parTransId="{E08CE5CC-5A6C-403B-8770-275A46C6649E}" sibTransId="{15538CEF-7A81-406B-B510-4197451A9960}"/>
    <dgm:cxn modelId="{1EC6FEFF-8AB0-4761-9EC4-BB59681B5640}" type="presOf" srcId="{51CC7BCF-183B-47DC-BBA9-557EC426F043}" destId="{632B2700-4C0C-4966-A02E-D70B33CCB67C}" srcOrd="1" destOrd="0" presId="urn:microsoft.com/office/officeart/2005/8/layout/list1"/>
    <dgm:cxn modelId="{090DA32C-5C80-4CEA-9EEF-D8B479D9304D}" type="presParOf" srcId="{2E54B0C5-082D-4C82-B9D8-34B2EAB13E1C}" destId="{27A40E6C-7153-4E26-8CE9-B16A34FCB651}" srcOrd="0" destOrd="0" presId="urn:microsoft.com/office/officeart/2005/8/layout/list1"/>
    <dgm:cxn modelId="{10E69AA9-AFDE-47C9-93B7-310F5934417C}" type="presParOf" srcId="{27A40E6C-7153-4E26-8CE9-B16A34FCB651}" destId="{3F1D1EC0-8D1C-4743-BBCE-DA60F9839AC7}" srcOrd="0" destOrd="0" presId="urn:microsoft.com/office/officeart/2005/8/layout/list1"/>
    <dgm:cxn modelId="{236073EC-BD96-4BA3-8F19-35C7E990DDC8}" type="presParOf" srcId="{27A40E6C-7153-4E26-8CE9-B16A34FCB651}" destId="{632B2700-4C0C-4966-A02E-D70B33CCB67C}" srcOrd="1" destOrd="0" presId="urn:microsoft.com/office/officeart/2005/8/layout/list1"/>
    <dgm:cxn modelId="{870948F5-3BB6-4CF3-8169-0212E32FA29E}" type="presParOf" srcId="{2E54B0C5-082D-4C82-B9D8-34B2EAB13E1C}" destId="{49C3058A-D235-49C6-BB8F-B37E503C28BF}" srcOrd="1" destOrd="0" presId="urn:microsoft.com/office/officeart/2005/8/layout/list1"/>
    <dgm:cxn modelId="{25FF9C64-F281-4E76-8419-423D09E60A30}" type="presParOf" srcId="{2E54B0C5-082D-4C82-B9D8-34B2EAB13E1C}" destId="{27B26E8F-37CF-4126-AE86-1C95883E268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E8826D4-232E-4C09-8C05-BD01D6F6468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3E9E9EF5-164D-4963-9855-1F099F0FDA19}">
      <dgm:prSet/>
      <dgm:spPr/>
      <dgm:t>
        <a:bodyPr/>
        <a:lstStyle/>
        <a:p>
          <a:r>
            <a:rPr lang="en-US" b="1"/>
            <a:t>Design for Density</a:t>
          </a:r>
          <a:endParaRPr lang="en-US"/>
        </a:p>
      </dgm:t>
    </dgm:pt>
    <dgm:pt modelId="{4FD39861-B170-4871-878F-81C98256EA54}" type="parTrans" cxnId="{3029DF1F-E513-4011-B606-A76B8F917249}">
      <dgm:prSet/>
      <dgm:spPr/>
      <dgm:t>
        <a:bodyPr/>
        <a:lstStyle/>
        <a:p>
          <a:endParaRPr lang="en-US"/>
        </a:p>
      </dgm:t>
    </dgm:pt>
    <dgm:pt modelId="{5D477933-DCDB-4CD8-A9E4-9067EDF6A112}" type="sibTrans" cxnId="{3029DF1F-E513-4011-B606-A76B8F917249}">
      <dgm:prSet/>
      <dgm:spPr/>
      <dgm:t>
        <a:bodyPr/>
        <a:lstStyle/>
        <a:p>
          <a:endParaRPr lang="en-US"/>
        </a:p>
      </dgm:t>
    </dgm:pt>
    <dgm:pt modelId="{ADE370FF-5091-4F00-979A-96AC844EA38C}">
      <dgm:prSet/>
      <dgm:spPr/>
      <dgm:t>
        <a:bodyPr/>
        <a:lstStyle/>
        <a:p>
          <a:r>
            <a:rPr lang="en-US" b="1" dirty="0"/>
            <a:t>Check your AP user guide to find out whether your APs can detect the least congested </a:t>
          </a:r>
          <a:r>
            <a:rPr lang="en-US" b="1" dirty="0" err="1"/>
            <a:t>WiFi</a:t>
          </a:r>
          <a:r>
            <a:rPr lang="en-US" b="1" dirty="0"/>
            <a:t> channel.</a:t>
          </a:r>
          <a:endParaRPr lang="en-US" dirty="0"/>
        </a:p>
      </dgm:t>
    </dgm:pt>
    <dgm:pt modelId="{C501DBCB-AE97-4BFB-BF5F-1D8FAF062EB9}" type="parTrans" cxnId="{079B698B-21D9-4F59-B6B7-DF5C18110317}">
      <dgm:prSet/>
      <dgm:spPr/>
      <dgm:t>
        <a:bodyPr/>
        <a:lstStyle/>
        <a:p>
          <a:endParaRPr lang="en-US"/>
        </a:p>
      </dgm:t>
    </dgm:pt>
    <dgm:pt modelId="{5DB731C7-9DE5-4E8B-AB18-AFBDBED7DB8D}" type="sibTrans" cxnId="{079B698B-21D9-4F59-B6B7-DF5C18110317}">
      <dgm:prSet/>
      <dgm:spPr/>
      <dgm:t>
        <a:bodyPr/>
        <a:lstStyle/>
        <a:p>
          <a:endParaRPr lang="en-US"/>
        </a:p>
      </dgm:t>
    </dgm:pt>
    <dgm:pt modelId="{799E02C9-6045-4416-B5A2-B2F8EAB3E319}">
      <dgm:prSet/>
      <dgm:spPr/>
      <dgm:t>
        <a:bodyPr/>
        <a:lstStyle/>
        <a:p>
          <a:r>
            <a:rPr lang="en-US" b="1" dirty="0"/>
            <a:t>Reduce interference from other devices.</a:t>
          </a:r>
          <a:br>
            <a:rPr lang="en-US" dirty="0"/>
          </a:br>
          <a:r>
            <a:rPr lang="en-US" dirty="0"/>
            <a:t>These can include:</a:t>
          </a:r>
        </a:p>
      </dgm:t>
    </dgm:pt>
    <dgm:pt modelId="{92CB8FE4-102F-461B-9B52-E63C24F3A5A8}" type="parTrans" cxnId="{01ED2318-8F41-4A20-AA83-58A07C6E9556}">
      <dgm:prSet/>
      <dgm:spPr/>
      <dgm:t>
        <a:bodyPr/>
        <a:lstStyle/>
        <a:p>
          <a:endParaRPr lang="en-US"/>
        </a:p>
      </dgm:t>
    </dgm:pt>
    <dgm:pt modelId="{C6D980DA-6B35-4052-B84E-89BB71A7733A}" type="sibTrans" cxnId="{01ED2318-8F41-4A20-AA83-58A07C6E9556}">
      <dgm:prSet/>
      <dgm:spPr/>
      <dgm:t>
        <a:bodyPr/>
        <a:lstStyle/>
        <a:p>
          <a:endParaRPr lang="en-US"/>
        </a:p>
      </dgm:t>
    </dgm:pt>
    <dgm:pt modelId="{C0075B6C-D99D-4088-8A80-07FC51EE5822}">
      <dgm:prSet/>
      <dgm:spPr/>
      <dgm:t>
        <a:bodyPr/>
        <a:lstStyle/>
        <a:p>
          <a:r>
            <a:rPr lang="en-US"/>
            <a:t>Cordless phones</a:t>
          </a:r>
        </a:p>
      </dgm:t>
    </dgm:pt>
    <dgm:pt modelId="{E07FB5CE-68EB-4C5D-BE86-2B46336B05DB}" type="parTrans" cxnId="{44C63A77-372B-4FCC-A75B-D0AE1CA9C5E2}">
      <dgm:prSet/>
      <dgm:spPr/>
      <dgm:t>
        <a:bodyPr/>
        <a:lstStyle/>
        <a:p>
          <a:endParaRPr lang="en-US"/>
        </a:p>
      </dgm:t>
    </dgm:pt>
    <dgm:pt modelId="{3AF591A8-98EC-4525-B0F4-D5661E8FECF9}" type="sibTrans" cxnId="{44C63A77-372B-4FCC-A75B-D0AE1CA9C5E2}">
      <dgm:prSet/>
      <dgm:spPr/>
      <dgm:t>
        <a:bodyPr/>
        <a:lstStyle/>
        <a:p>
          <a:endParaRPr lang="en-US"/>
        </a:p>
      </dgm:t>
    </dgm:pt>
    <dgm:pt modelId="{52561F8E-609C-442D-892E-8215B5376E93}">
      <dgm:prSet/>
      <dgm:spPr/>
      <dgm:t>
        <a:bodyPr/>
        <a:lstStyle/>
        <a:p>
          <a:r>
            <a:rPr lang="en-US" dirty="0"/>
            <a:t>Bluetooth-enabled devices</a:t>
          </a:r>
        </a:p>
      </dgm:t>
    </dgm:pt>
    <dgm:pt modelId="{9C1EBEB1-73D9-400E-A084-A27C9CC093CD}" type="parTrans" cxnId="{DCEA0F83-D933-432C-9682-A1966B24C1AF}">
      <dgm:prSet/>
      <dgm:spPr/>
      <dgm:t>
        <a:bodyPr/>
        <a:lstStyle/>
        <a:p>
          <a:endParaRPr lang="en-US"/>
        </a:p>
      </dgm:t>
    </dgm:pt>
    <dgm:pt modelId="{CA9E5A8C-C18A-4C56-8356-FC4CEEC372F2}" type="sibTrans" cxnId="{DCEA0F83-D933-432C-9682-A1966B24C1AF}">
      <dgm:prSet/>
      <dgm:spPr/>
      <dgm:t>
        <a:bodyPr/>
        <a:lstStyle/>
        <a:p>
          <a:endParaRPr lang="en-US"/>
        </a:p>
      </dgm:t>
    </dgm:pt>
    <dgm:pt modelId="{31292E17-8A25-472F-94C3-DF4FA6F61887}">
      <dgm:prSet/>
      <dgm:spPr/>
      <dgm:t>
        <a:bodyPr/>
        <a:lstStyle/>
        <a:p>
          <a:r>
            <a:rPr lang="en-US" dirty="0"/>
            <a:t>Student mobile devices</a:t>
          </a:r>
        </a:p>
      </dgm:t>
    </dgm:pt>
    <dgm:pt modelId="{72B6DF97-59F2-463C-87FB-AD6361CCD08B}" type="parTrans" cxnId="{B34331B1-C7F5-46CB-9556-E1AD1E5EF74C}">
      <dgm:prSet/>
      <dgm:spPr/>
      <dgm:t>
        <a:bodyPr/>
        <a:lstStyle/>
        <a:p>
          <a:endParaRPr lang="en-US"/>
        </a:p>
      </dgm:t>
    </dgm:pt>
    <dgm:pt modelId="{B3A83C1C-3DE4-4D8F-8372-2EA78D73F350}" type="sibTrans" cxnId="{B34331B1-C7F5-46CB-9556-E1AD1E5EF74C}">
      <dgm:prSet/>
      <dgm:spPr/>
      <dgm:t>
        <a:bodyPr/>
        <a:lstStyle/>
        <a:p>
          <a:endParaRPr lang="en-US"/>
        </a:p>
      </dgm:t>
    </dgm:pt>
    <dgm:pt modelId="{D0B49F4C-1DB9-45E7-9A99-EB12F466DBA2}">
      <dgm:prSet/>
      <dgm:spPr/>
      <dgm:t>
        <a:bodyPr/>
        <a:lstStyle/>
        <a:p>
          <a:r>
            <a:rPr lang="en-US" i="1" dirty="0"/>
            <a:t>If you previously had channel auto-switching allowed, but notice slow speeds or poor connections, manually configure the channel and perform speed tests to find the fastest channel.</a:t>
          </a:r>
          <a:endParaRPr lang="en-US" dirty="0"/>
        </a:p>
      </dgm:t>
    </dgm:pt>
    <dgm:pt modelId="{5BB01A01-00D7-4557-8D4F-922AB35BD076}" type="parTrans" cxnId="{F99CD0D2-298A-4EE0-BEB8-0EA59CFC9706}">
      <dgm:prSet/>
      <dgm:spPr/>
      <dgm:t>
        <a:bodyPr/>
        <a:lstStyle/>
        <a:p>
          <a:endParaRPr lang="en-US"/>
        </a:p>
      </dgm:t>
    </dgm:pt>
    <dgm:pt modelId="{052ABAD7-DCD3-4340-887A-E972D7839FAF}" type="sibTrans" cxnId="{F99CD0D2-298A-4EE0-BEB8-0EA59CFC9706}">
      <dgm:prSet/>
      <dgm:spPr/>
      <dgm:t>
        <a:bodyPr/>
        <a:lstStyle/>
        <a:p>
          <a:endParaRPr lang="en-US"/>
        </a:p>
      </dgm:t>
    </dgm:pt>
    <dgm:pt modelId="{A4CAF8D6-A621-417B-9D50-B99B233A3FBA}">
      <dgm:prSet/>
      <dgm:spPr/>
      <dgm:t>
        <a:bodyPr/>
        <a:lstStyle/>
        <a:p>
          <a:r>
            <a:rPr lang="en-US" b="1"/>
            <a:t>Temporarily turn off or unplug electronics to reduce wireless interference during testing.</a:t>
          </a:r>
          <a:br>
            <a:rPr lang="en-US"/>
          </a:br>
          <a:endParaRPr lang="en-US"/>
        </a:p>
      </dgm:t>
    </dgm:pt>
    <dgm:pt modelId="{D6E787FF-3B7D-490A-AA58-E9B778468A6E}" type="sibTrans" cxnId="{C1B3C6D3-4650-41E9-9621-1E71DCE7E867}">
      <dgm:prSet/>
      <dgm:spPr/>
      <dgm:t>
        <a:bodyPr/>
        <a:lstStyle/>
        <a:p>
          <a:endParaRPr lang="en-US"/>
        </a:p>
      </dgm:t>
    </dgm:pt>
    <dgm:pt modelId="{8BF27E9E-7E81-4226-8B7F-E8A8C3C492D4}" type="parTrans" cxnId="{C1B3C6D3-4650-41E9-9621-1E71DCE7E867}">
      <dgm:prSet/>
      <dgm:spPr/>
      <dgm:t>
        <a:bodyPr/>
        <a:lstStyle/>
        <a:p>
          <a:endParaRPr lang="en-US"/>
        </a:p>
      </dgm:t>
    </dgm:pt>
    <dgm:pt modelId="{19666E28-1C65-4DC5-AE90-012E00828375}" type="pres">
      <dgm:prSet presAssocID="{5E8826D4-232E-4C09-8C05-BD01D6F64686}" presName="linear" presStyleCnt="0">
        <dgm:presLayoutVars>
          <dgm:dir/>
          <dgm:animLvl val="lvl"/>
          <dgm:resizeHandles val="exact"/>
        </dgm:presLayoutVars>
      </dgm:prSet>
      <dgm:spPr/>
    </dgm:pt>
    <dgm:pt modelId="{ED416F4D-6028-4A7E-A472-A7B94E93ADD4}" type="pres">
      <dgm:prSet presAssocID="{3E9E9EF5-164D-4963-9855-1F099F0FDA19}" presName="parentLin" presStyleCnt="0"/>
      <dgm:spPr/>
    </dgm:pt>
    <dgm:pt modelId="{1C1170FF-B489-42DB-9FCB-C276D8CFB17E}" type="pres">
      <dgm:prSet presAssocID="{3E9E9EF5-164D-4963-9855-1F099F0FDA19}" presName="parentLeftMargin" presStyleLbl="node1" presStyleIdx="0" presStyleCnt="1"/>
      <dgm:spPr/>
    </dgm:pt>
    <dgm:pt modelId="{DF5B10B3-6964-4671-991F-DA9A29260F59}" type="pres">
      <dgm:prSet presAssocID="{3E9E9EF5-164D-4963-9855-1F099F0FDA19}" presName="parentText" presStyleLbl="node1" presStyleIdx="0" presStyleCnt="1">
        <dgm:presLayoutVars>
          <dgm:chMax val="0"/>
          <dgm:bulletEnabled val="1"/>
        </dgm:presLayoutVars>
      </dgm:prSet>
      <dgm:spPr/>
    </dgm:pt>
    <dgm:pt modelId="{21FAC931-BFD5-45DE-A39D-73E092BA9802}" type="pres">
      <dgm:prSet presAssocID="{3E9E9EF5-164D-4963-9855-1F099F0FDA19}" presName="negativeSpace" presStyleCnt="0"/>
      <dgm:spPr/>
    </dgm:pt>
    <dgm:pt modelId="{25C01BAB-4A55-46C9-80E9-8F876A885049}" type="pres">
      <dgm:prSet presAssocID="{3E9E9EF5-164D-4963-9855-1F099F0FDA19}" presName="childText" presStyleLbl="conFgAcc1" presStyleIdx="0" presStyleCnt="1">
        <dgm:presLayoutVars>
          <dgm:bulletEnabled val="1"/>
        </dgm:presLayoutVars>
      </dgm:prSet>
      <dgm:spPr/>
    </dgm:pt>
  </dgm:ptLst>
  <dgm:cxnLst>
    <dgm:cxn modelId="{14A14416-9E3F-4259-8273-C57DEA3E84E1}" type="presOf" srcId="{C0075B6C-D99D-4088-8A80-07FC51EE5822}" destId="{25C01BAB-4A55-46C9-80E9-8F876A885049}" srcOrd="0" destOrd="2" presId="urn:microsoft.com/office/officeart/2005/8/layout/list1"/>
    <dgm:cxn modelId="{01ED2318-8F41-4A20-AA83-58A07C6E9556}" srcId="{3E9E9EF5-164D-4963-9855-1F099F0FDA19}" destId="{799E02C9-6045-4416-B5A2-B2F8EAB3E319}" srcOrd="1" destOrd="0" parTransId="{92CB8FE4-102F-461B-9B52-E63C24F3A5A8}" sibTransId="{C6D980DA-6B35-4052-B84E-89BB71A7733A}"/>
    <dgm:cxn modelId="{3029DF1F-E513-4011-B606-A76B8F917249}" srcId="{5E8826D4-232E-4C09-8C05-BD01D6F64686}" destId="{3E9E9EF5-164D-4963-9855-1F099F0FDA19}" srcOrd="0" destOrd="0" parTransId="{4FD39861-B170-4871-878F-81C98256EA54}" sibTransId="{5D477933-DCDB-4CD8-A9E4-9067EDF6A112}"/>
    <dgm:cxn modelId="{6593C451-B59F-4F72-ACB1-06BD5143502D}" type="presOf" srcId="{5E8826D4-232E-4C09-8C05-BD01D6F64686}" destId="{19666E28-1C65-4DC5-AE90-012E00828375}" srcOrd="0" destOrd="0" presId="urn:microsoft.com/office/officeart/2005/8/layout/list1"/>
    <dgm:cxn modelId="{105A0573-9DEB-4967-BC97-5321E4381433}" type="presOf" srcId="{3E9E9EF5-164D-4963-9855-1F099F0FDA19}" destId="{DF5B10B3-6964-4671-991F-DA9A29260F59}" srcOrd="1" destOrd="0" presId="urn:microsoft.com/office/officeart/2005/8/layout/list1"/>
    <dgm:cxn modelId="{44C63A77-372B-4FCC-A75B-D0AE1CA9C5E2}" srcId="{799E02C9-6045-4416-B5A2-B2F8EAB3E319}" destId="{C0075B6C-D99D-4088-8A80-07FC51EE5822}" srcOrd="0" destOrd="0" parTransId="{E07FB5CE-68EB-4C5D-BE86-2B46336B05DB}" sibTransId="{3AF591A8-98EC-4525-B0F4-D5661E8FECF9}"/>
    <dgm:cxn modelId="{1B7F897C-BCBE-457C-BC7A-317CF7218E70}" type="presOf" srcId="{ADE370FF-5091-4F00-979A-96AC844EA38C}" destId="{25C01BAB-4A55-46C9-80E9-8F876A885049}" srcOrd="0" destOrd="0" presId="urn:microsoft.com/office/officeart/2005/8/layout/list1"/>
    <dgm:cxn modelId="{DCEA0F83-D933-432C-9682-A1966B24C1AF}" srcId="{799E02C9-6045-4416-B5A2-B2F8EAB3E319}" destId="{52561F8E-609C-442D-892E-8215B5376E93}" srcOrd="1" destOrd="0" parTransId="{9C1EBEB1-73D9-400E-A084-A27C9CC093CD}" sibTransId="{CA9E5A8C-C18A-4C56-8356-FC4CEEC372F2}"/>
    <dgm:cxn modelId="{079B698B-21D9-4F59-B6B7-DF5C18110317}" srcId="{3E9E9EF5-164D-4963-9855-1F099F0FDA19}" destId="{ADE370FF-5091-4F00-979A-96AC844EA38C}" srcOrd="0" destOrd="0" parTransId="{C501DBCB-AE97-4BFB-BF5F-1D8FAF062EB9}" sibTransId="{5DB731C7-9DE5-4E8B-AB18-AFBDBED7DB8D}"/>
    <dgm:cxn modelId="{A667958F-95C4-4DBF-B50A-34B377BE6DD5}" type="presOf" srcId="{31292E17-8A25-472F-94C3-DF4FA6F61887}" destId="{25C01BAB-4A55-46C9-80E9-8F876A885049}" srcOrd="0" destOrd="4" presId="urn:microsoft.com/office/officeart/2005/8/layout/list1"/>
    <dgm:cxn modelId="{7F29C89A-1BFC-40D8-8F3C-D779733797E1}" type="presOf" srcId="{799E02C9-6045-4416-B5A2-B2F8EAB3E319}" destId="{25C01BAB-4A55-46C9-80E9-8F876A885049}" srcOrd="0" destOrd="1" presId="urn:microsoft.com/office/officeart/2005/8/layout/list1"/>
    <dgm:cxn modelId="{995B39A6-460C-44E3-BDA8-BC097082E90B}" type="presOf" srcId="{A4CAF8D6-A621-417B-9D50-B99B233A3FBA}" destId="{25C01BAB-4A55-46C9-80E9-8F876A885049}" srcOrd="0" destOrd="5" presId="urn:microsoft.com/office/officeart/2005/8/layout/list1"/>
    <dgm:cxn modelId="{B34331B1-C7F5-46CB-9556-E1AD1E5EF74C}" srcId="{799E02C9-6045-4416-B5A2-B2F8EAB3E319}" destId="{31292E17-8A25-472F-94C3-DF4FA6F61887}" srcOrd="2" destOrd="0" parTransId="{72B6DF97-59F2-463C-87FB-AD6361CCD08B}" sibTransId="{B3A83C1C-3DE4-4D8F-8372-2EA78D73F350}"/>
    <dgm:cxn modelId="{4C1F9BBE-2FC4-47C1-BCEF-31FB46A3187B}" type="presOf" srcId="{D0B49F4C-1DB9-45E7-9A99-EB12F466DBA2}" destId="{25C01BAB-4A55-46C9-80E9-8F876A885049}" srcOrd="0" destOrd="6" presId="urn:microsoft.com/office/officeart/2005/8/layout/list1"/>
    <dgm:cxn modelId="{F99CD0D2-298A-4EE0-BEB8-0EA59CFC9706}" srcId="{3E9E9EF5-164D-4963-9855-1F099F0FDA19}" destId="{D0B49F4C-1DB9-45E7-9A99-EB12F466DBA2}" srcOrd="3" destOrd="0" parTransId="{5BB01A01-00D7-4557-8D4F-922AB35BD076}" sibTransId="{052ABAD7-DCD3-4340-887A-E972D7839FAF}"/>
    <dgm:cxn modelId="{C1B3C6D3-4650-41E9-9621-1E71DCE7E867}" srcId="{3E9E9EF5-164D-4963-9855-1F099F0FDA19}" destId="{A4CAF8D6-A621-417B-9D50-B99B233A3FBA}" srcOrd="2" destOrd="0" parTransId="{8BF27E9E-7E81-4226-8B7F-E8A8C3C492D4}" sibTransId="{D6E787FF-3B7D-490A-AA58-E9B778468A6E}"/>
    <dgm:cxn modelId="{AA3761DD-DFD2-4A5D-9F13-02EBA3E10430}" type="presOf" srcId="{52561F8E-609C-442D-892E-8215B5376E93}" destId="{25C01BAB-4A55-46C9-80E9-8F876A885049}" srcOrd="0" destOrd="3" presId="urn:microsoft.com/office/officeart/2005/8/layout/list1"/>
    <dgm:cxn modelId="{0CB7F2F4-5633-4D70-8D22-3402EDC95828}" type="presOf" srcId="{3E9E9EF5-164D-4963-9855-1F099F0FDA19}" destId="{1C1170FF-B489-42DB-9FCB-C276D8CFB17E}" srcOrd="0" destOrd="0" presId="urn:microsoft.com/office/officeart/2005/8/layout/list1"/>
    <dgm:cxn modelId="{017B6AF0-8804-4684-98D2-D2FAB21EA150}" type="presParOf" srcId="{19666E28-1C65-4DC5-AE90-012E00828375}" destId="{ED416F4D-6028-4A7E-A472-A7B94E93ADD4}" srcOrd="0" destOrd="0" presId="urn:microsoft.com/office/officeart/2005/8/layout/list1"/>
    <dgm:cxn modelId="{D9966BA7-DF21-43DF-8CBD-69B640F8D0AA}" type="presParOf" srcId="{ED416F4D-6028-4A7E-A472-A7B94E93ADD4}" destId="{1C1170FF-B489-42DB-9FCB-C276D8CFB17E}" srcOrd="0" destOrd="0" presId="urn:microsoft.com/office/officeart/2005/8/layout/list1"/>
    <dgm:cxn modelId="{F683FEE3-F4DF-4B4D-9ADE-250A3A21A689}" type="presParOf" srcId="{ED416F4D-6028-4A7E-A472-A7B94E93ADD4}" destId="{DF5B10B3-6964-4671-991F-DA9A29260F59}" srcOrd="1" destOrd="0" presId="urn:microsoft.com/office/officeart/2005/8/layout/list1"/>
    <dgm:cxn modelId="{C8B32846-3887-4EF7-A4ED-B89094C29FC2}" type="presParOf" srcId="{19666E28-1C65-4DC5-AE90-012E00828375}" destId="{21FAC931-BFD5-45DE-A39D-73E092BA9802}" srcOrd="1" destOrd="0" presId="urn:microsoft.com/office/officeart/2005/8/layout/list1"/>
    <dgm:cxn modelId="{D2799445-A1B5-401F-9B48-333CB9B805F3}" type="presParOf" srcId="{19666E28-1C65-4DC5-AE90-012E00828375}" destId="{25C01BAB-4A55-46C9-80E9-8F876A88504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AA1D4A-7B3E-4ACF-B35A-9AF563FDB8B7}" type="doc">
      <dgm:prSet loTypeId="urn:diagrams.loki3.com/BracketList" loCatId="list" qsTypeId="urn:microsoft.com/office/officeart/2005/8/quickstyle/simple1" qsCatId="simple" csTypeId="urn:microsoft.com/office/officeart/2005/8/colors/accent6_1" csCatId="accent6" phldr="1"/>
      <dgm:spPr/>
      <dgm:t>
        <a:bodyPr/>
        <a:lstStyle/>
        <a:p>
          <a:endParaRPr lang="en-US"/>
        </a:p>
      </dgm:t>
    </dgm:pt>
    <dgm:pt modelId="{803569FB-A03E-4253-B32C-D3515A800368}">
      <dgm:prSet/>
      <dgm:spPr/>
      <dgm:t>
        <a:bodyPr/>
        <a:lstStyle/>
        <a:p>
          <a:r>
            <a:rPr lang="en-US" dirty="0"/>
            <a:t>Notify your Internet Service Provider of your online testing window. </a:t>
          </a:r>
        </a:p>
      </dgm:t>
    </dgm:pt>
    <dgm:pt modelId="{E287898F-75D8-482C-9EE5-35B76E7D55BF}" type="parTrans" cxnId="{C9DA2CAF-E63C-4324-9638-44D8ADB61A55}">
      <dgm:prSet/>
      <dgm:spPr/>
      <dgm:t>
        <a:bodyPr/>
        <a:lstStyle/>
        <a:p>
          <a:endParaRPr lang="en-US"/>
        </a:p>
      </dgm:t>
    </dgm:pt>
    <dgm:pt modelId="{E0D4CC29-2827-4F5A-B2A5-D93BB554870C}" type="sibTrans" cxnId="{C9DA2CAF-E63C-4324-9638-44D8ADB61A55}">
      <dgm:prSet/>
      <dgm:spPr/>
      <dgm:t>
        <a:bodyPr/>
        <a:lstStyle/>
        <a:p>
          <a:endParaRPr lang="en-US"/>
        </a:p>
      </dgm:t>
    </dgm:pt>
    <dgm:pt modelId="{53665585-A07E-4687-A3AD-DBE527D12C3E}">
      <dgm:prSet/>
      <dgm:spPr/>
      <dgm:t>
        <a:bodyPr/>
        <a:lstStyle/>
        <a:p>
          <a:r>
            <a:rPr lang="en-US" dirty="0"/>
            <a:t>Confirm that no scheduled maintenance or outages are planed during that time.</a:t>
          </a:r>
        </a:p>
      </dgm:t>
    </dgm:pt>
    <dgm:pt modelId="{D13CD322-39A7-413B-94B8-F3D15AD5CFE3}" type="parTrans" cxnId="{ADFAC7DB-15DD-403A-8F44-CDDB6408E5A7}">
      <dgm:prSet/>
      <dgm:spPr/>
      <dgm:t>
        <a:bodyPr/>
        <a:lstStyle/>
        <a:p>
          <a:endParaRPr lang="en-US"/>
        </a:p>
      </dgm:t>
    </dgm:pt>
    <dgm:pt modelId="{809EDB6C-9B12-4439-8DB0-3DF76C7FCC62}" type="sibTrans" cxnId="{ADFAC7DB-15DD-403A-8F44-CDDB6408E5A7}">
      <dgm:prSet/>
      <dgm:spPr/>
      <dgm:t>
        <a:bodyPr/>
        <a:lstStyle/>
        <a:p>
          <a:endParaRPr lang="en-US"/>
        </a:p>
      </dgm:t>
    </dgm:pt>
    <dgm:pt modelId="{93E5733D-BD02-4522-8FAD-09A9D8C0C4D5}">
      <dgm:prSet phldrT="[Text]"/>
      <dgm:spPr/>
      <dgm:t>
        <a:bodyPr/>
        <a:lstStyle/>
        <a:p>
          <a:r>
            <a:rPr lang="en-US" dirty="0"/>
            <a:t>Best Practice</a:t>
          </a:r>
        </a:p>
      </dgm:t>
    </dgm:pt>
    <dgm:pt modelId="{40D076DF-BCAA-4345-81A6-C6080EA38562}" type="parTrans" cxnId="{28323C44-F936-484C-B248-6F28940E3D43}">
      <dgm:prSet/>
      <dgm:spPr/>
    </dgm:pt>
    <dgm:pt modelId="{DF9516BA-82C0-4A9D-B6B3-929E8AE0ABFE}" type="sibTrans" cxnId="{28323C44-F936-484C-B248-6F28940E3D43}">
      <dgm:prSet/>
      <dgm:spPr/>
    </dgm:pt>
    <dgm:pt modelId="{C2F1C7DD-B8F5-4081-BC35-42C96A6AA699}" type="pres">
      <dgm:prSet presAssocID="{84AA1D4A-7B3E-4ACF-B35A-9AF563FDB8B7}" presName="Name0" presStyleCnt="0">
        <dgm:presLayoutVars>
          <dgm:dir/>
          <dgm:animLvl val="lvl"/>
          <dgm:resizeHandles val="exact"/>
        </dgm:presLayoutVars>
      </dgm:prSet>
      <dgm:spPr/>
    </dgm:pt>
    <dgm:pt modelId="{C7AF2901-7852-411E-8CB1-FAC1CA055A63}" type="pres">
      <dgm:prSet presAssocID="{93E5733D-BD02-4522-8FAD-09A9D8C0C4D5}" presName="linNode" presStyleCnt="0"/>
      <dgm:spPr/>
    </dgm:pt>
    <dgm:pt modelId="{4DA9BAFF-0D96-48F1-9861-5A63551FC87C}" type="pres">
      <dgm:prSet presAssocID="{93E5733D-BD02-4522-8FAD-09A9D8C0C4D5}" presName="parTx" presStyleLbl="revTx" presStyleIdx="0" presStyleCnt="1">
        <dgm:presLayoutVars>
          <dgm:chMax val="1"/>
          <dgm:bulletEnabled val="1"/>
        </dgm:presLayoutVars>
      </dgm:prSet>
      <dgm:spPr/>
    </dgm:pt>
    <dgm:pt modelId="{4F3E57F4-747C-4631-B2A9-76869F08B2E0}" type="pres">
      <dgm:prSet presAssocID="{93E5733D-BD02-4522-8FAD-09A9D8C0C4D5}" presName="bracket" presStyleLbl="parChTrans1D1" presStyleIdx="0" presStyleCnt="1"/>
      <dgm:spPr/>
    </dgm:pt>
    <dgm:pt modelId="{A4FF60C3-E79A-4C82-AF17-4340BEB367AC}" type="pres">
      <dgm:prSet presAssocID="{93E5733D-BD02-4522-8FAD-09A9D8C0C4D5}" presName="spH" presStyleCnt="0"/>
      <dgm:spPr/>
    </dgm:pt>
    <dgm:pt modelId="{723D6DF6-0F6F-4404-8D94-F511BBB85270}" type="pres">
      <dgm:prSet presAssocID="{93E5733D-BD02-4522-8FAD-09A9D8C0C4D5}" presName="desTx" presStyleLbl="node1" presStyleIdx="0" presStyleCnt="1">
        <dgm:presLayoutVars>
          <dgm:bulletEnabled val="1"/>
        </dgm:presLayoutVars>
      </dgm:prSet>
      <dgm:spPr/>
    </dgm:pt>
  </dgm:ptLst>
  <dgm:cxnLst>
    <dgm:cxn modelId="{09B2F607-F57D-4C00-B580-A6941DC7B952}" type="presOf" srcId="{84AA1D4A-7B3E-4ACF-B35A-9AF563FDB8B7}" destId="{C2F1C7DD-B8F5-4081-BC35-42C96A6AA699}" srcOrd="0" destOrd="0" presId="urn:diagrams.loki3.com/BracketList"/>
    <dgm:cxn modelId="{28FBA619-42E2-49CF-96BC-3F2B4B5F311A}" type="presOf" srcId="{93E5733D-BD02-4522-8FAD-09A9D8C0C4D5}" destId="{4DA9BAFF-0D96-48F1-9861-5A63551FC87C}" srcOrd="0" destOrd="0" presId="urn:diagrams.loki3.com/BracketList"/>
    <dgm:cxn modelId="{28323C44-F936-484C-B248-6F28940E3D43}" srcId="{84AA1D4A-7B3E-4ACF-B35A-9AF563FDB8B7}" destId="{93E5733D-BD02-4522-8FAD-09A9D8C0C4D5}" srcOrd="0" destOrd="0" parTransId="{40D076DF-BCAA-4345-81A6-C6080EA38562}" sibTransId="{DF9516BA-82C0-4A9D-B6B3-929E8AE0ABFE}"/>
    <dgm:cxn modelId="{7374A564-B8D3-4BE2-BD25-B473B686784A}" type="presOf" srcId="{53665585-A07E-4687-A3AD-DBE527D12C3E}" destId="{723D6DF6-0F6F-4404-8D94-F511BBB85270}" srcOrd="0" destOrd="1" presId="urn:diagrams.loki3.com/BracketList"/>
    <dgm:cxn modelId="{B48B09A7-87BB-4894-9BCD-4D0C2B756B86}" type="presOf" srcId="{803569FB-A03E-4253-B32C-D3515A800368}" destId="{723D6DF6-0F6F-4404-8D94-F511BBB85270}" srcOrd="0" destOrd="0" presId="urn:diagrams.loki3.com/BracketList"/>
    <dgm:cxn modelId="{C9DA2CAF-E63C-4324-9638-44D8ADB61A55}" srcId="{93E5733D-BD02-4522-8FAD-09A9D8C0C4D5}" destId="{803569FB-A03E-4253-B32C-D3515A800368}" srcOrd="0" destOrd="0" parTransId="{E287898F-75D8-482C-9EE5-35B76E7D55BF}" sibTransId="{E0D4CC29-2827-4F5A-B2A5-D93BB554870C}"/>
    <dgm:cxn modelId="{ADFAC7DB-15DD-403A-8F44-CDDB6408E5A7}" srcId="{93E5733D-BD02-4522-8FAD-09A9D8C0C4D5}" destId="{53665585-A07E-4687-A3AD-DBE527D12C3E}" srcOrd="1" destOrd="0" parTransId="{D13CD322-39A7-413B-94B8-F3D15AD5CFE3}" sibTransId="{809EDB6C-9B12-4439-8DB0-3DF76C7FCC62}"/>
    <dgm:cxn modelId="{4F6AFB5C-FD75-4266-964A-1D2F82554F07}" type="presParOf" srcId="{C2F1C7DD-B8F5-4081-BC35-42C96A6AA699}" destId="{C7AF2901-7852-411E-8CB1-FAC1CA055A63}" srcOrd="0" destOrd="0" presId="urn:diagrams.loki3.com/BracketList"/>
    <dgm:cxn modelId="{44A3A1E4-E4BE-41ED-83AC-7172F7BB648E}" type="presParOf" srcId="{C7AF2901-7852-411E-8CB1-FAC1CA055A63}" destId="{4DA9BAFF-0D96-48F1-9861-5A63551FC87C}" srcOrd="0" destOrd="0" presId="urn:diagrams.loki3.com/BracketList"/>
    <dgm:cxn modelId="{8CC318AF-D77F-4DEA-9D42-0B64BB15EDF5}" type="presParOf" srcId="{C7AF2901-7852-411E-8CB1-FAC1CA055A63}" destId="{4F3E57F4-747C-4631-B2A9-76869F08B2E0}" srcOrd="1" destOrd="0" presId="urn:diagrams.loki3.com/BracketList"/>
    <dgm:cxn modelId="{58F52D6C-1341-4A8B-8BC6-CEACB1C68A7D}" type="presParOf" srcId="{C7AF2901-7852-411E-8CB1-FAC1CA055A63}" destId="{A4FF60C3-E79A-4C82-AF17-4340BEB367AC}" srcOrd="2" destOrd="0" presId="urn:diagrams.loki3.com/BracketList"/>
    <dgm:cxn modelId="{2D5D9A49-9781-461B-A6CD-F23536FB490D}" type="presParOf" srcId="{C7AF2901-7852-411E-8CB1-FAC1CA055A63}" destId="{723D6DF6-0F6F-4404-8D94-F511BBB8527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64AB3-5898-4EF4-9BCF-D4E2C3737380}"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88F2DC9E-FB65-4877-B3A1-1D1C5CD0DB35}">
      <dgm:prSet/>
      <dgm:spPr/>
      <dgm:t>
        <a:bodyPr/>
        <a:lstStyle/>
        <a:p>
          <a:r>
            <a:rPr lang="en-US"/>
            <a:t>Online Resources</a:t>
          </a:r>
        </a:p>
      </dgm:t>
    </dgm:pt>
    <dgm:pt modelId="{BD977F30-2A6D-4828-B45F-A8DD5C6C59CC}" type="parTrans" cxnId="{1906E90D-F8AE-41CA-A00F-ADB5748A9388}">
      <dgm:prSet/>
      <dgm:spPr/>
      <dgm:t>
        <a:bodyPr/>
        <a:lstStyle/>
        <a:p>
          <a:endParaRPr lang="en-US"/>
        </a:p>
      </dgm:t>
    </dgm:pt>
    <dgm:pt modelId="{29045714-D31A-448A-B52D-D0AD66CBC129}" type="sibTrans" cxnId="{1906E90D-F8AE-41CA-A00F-ADB5748A9388}">
      <dgm:prSet/>
      <dgm:spPr/>
      <dgm:t>
        <a:bodyPr/>
        <a:lstStyle/>
        <a:p>
          <a:endParaRPr lang="en-US"/>
        </a:p>
      </dgm:t>
    </dgm:pt>
    <dgm:pt modelId="{131B9854-B0C9-4A89-B518-20B815C3D1F1}">
      <dgm:prSet/>
      <dgm:spPr/>
      <dgm:t>
        <a:bodyPr/>
        <a:lstStyle/>
        <a:p>
          <a:r>
            <a:rPr lang="en-US"/>
            <a:t>Components</a:t>
          </a:r>
        </a:p>
      </dgm:t>
    </dgm:pt>
    <dgm:pt modelId="{136AF388-423C-48CE-A807-DD532E50AC3E}" type="parTrans" cxnId="{F5020C14-D454-4E0A-925B-39ED0677E8E8}">
      <dgm:prSet/>
      <dgm:spPr/>
      <dgm:t>
        <a:bodyPr/>
        <a:lstStyle/>
        <a:p>
          <a:endParaRPr lang="en-US"/>
        </a:p>
      </dgm:t>
    </dgm:pt>
    <dgm:pt modelId="{04F9FBF5-7A20-4073-8636-D7A08321C5EF}" type="sibTrans" cxnId="{F5020C14-D454-4E0A-925B-39ED0677E8E8}">
      <dgm:prSet/>
      <dgm:spPr/>
      <dgm:t>
        <a:bodyPr/>
        <a:lstStyle/>
        <a:p>
          <a:endParaRPr lang="en-US"/>
        </a:p>
      </dgm:t>
    </dgm:pt>
    <dgm:pt modelId="{F8293EF8-7A4C-439F-A2A9-38E579E57A59}">
      <dgm:prSet/>
      <dgm:spPr/>
      <dgm:t>
        <a:bodyPr/>
        <a:lstStyle/>
        <a:p>
          <a:r>
            <a:rPr lang="en-US"/>
            <a:t>TestNav </a:t>
          </a:r>
        </a:p>
      </dgm:t>
    </dgm:pt>
    <dgm:pt modelId="{6B335600-DAA4-4D93-9259-625E5A834BBB}" type="parTrans" cxnId="{9CC89C2A-CD4D-4E8C-9A08-440C3D3A780A}">
      <dgm:prSet/>
      <dgm:spPr/>
      <dgm:t>
        <a:bodyPr/>
        <a:lstStyle/>
        <a:p>
          <a:endParaRPr lang="en-US"/>
        </a:p>
      </dgm:t>
    </dgm:pt>
    <dgm:pt modelId="{0DCD33CC-0F5A-4ED0-9724-F903075F2DF9}" type="sibTrans" cxnId="{9CC89C2A-CD4D-4E8C-9A08-440C3D3A780A}">
      <dgm:prSet/>
      <dgm:spPr/>
      <dgm:t>
        <a:bodyPr/>
        <a:lstStyle/>
        <a:p>
          <a:endParaRPr lang="en-US"/>
        </a:p>
      </dgm:t>
    </dgm:pt>
    <dgm:pt modelId="{EAA63939-FCAE-4639-863B-26F9919D8AF5}">
      <dgm:prSet/>
      <dgm:spPr/>
      <dgm:t>
        <a:bodyPr/>
        <a:lstStyle/>
        <a:p>
          <a:r>
            <a:rPr lang="en-US"/>
            <a:t>Proctor Caching</a:t>
          </a:r>
        </a:p>
      </dgm:t>
    </dgm:pt>
    <dgm:pt modelId="{A830B87F-17AA-472B-BCD2-575731EB5BEA}" type="parTrans" cxnId="{F74EAB36-CE26-47B9-82C7-C8BA9D2360A6}">
      <dgm:prSet/>
      <dgm:spPr/>
      <dgm:t>
        <a:bodyPr/>
        <a:lstStyle/>
        <a:p>
          <a:endParaRPr lang="en-US"/>
        </a:p>
      </dgm:t>
    </dgm:pt>
    <dgm:pt modelId="{0A6D4275-B1B6-4FB4-A751-D1B8B0F47953}" type="sibTrans" cxnId="{F74EAB36-CE26-47B9-82C7-C8BA9D2360A6}">
      <dgm:prSet/>
      <dgm:spPr/>
      <dgm:t>
        <a:bodyPr/>
        <a:lstStyle/>
        <a:p>
          <a:endParaRPr lang="en-US"/>
        </a:p>
      </dgm:t>
    </dgm:pt>
    <dgm:pt modelId="{14E8EE9F-C432-414E-BEA3-26C1B8B0E73D}">
      <dgm:prSet/>
      <dgm:spPr/>
      <dgm:t>
        <a:bodyPr/>
        <a:lstStyle/>
        <a:p>
          <a:r>
            <a:rPr lang="en-US"/>
            <a:t>PearsonAccess</a:t>
          </a:r>
          <a:r>
            <a:rPr lang="en-US" baseline="30000"/>
            <a:t>next</a:t>
          </a:r>
          <a:endParaRPr lang="en-US"/>
        </a:p>
      </dgm:t>
    </dgm:pt>
    <dgm:pt modelId="{4B8D490F-D2FA-4981-9230-B24454E22543}" type="parTrans" cxnId="{88AD4CFA-4FAD-4B3C-A959-BFD1701F5D6D}">
      <dgm:prSet/>
      <dgm:spPr/>
      <dgm:t>
        <a:bodyPr/>
        <a:lstStyle/>
        <a:p>
          <a:endParaRPr lang="en-US"/>
        </a:p>
      </dgm:t>
    </dgm:pt>
    <dgm:pt modelId="{AF9F8ABC-0728-4C23-85D2-8D3A26BFDF0A}" type="sibTrans" cxnId="{88AD4CFA-4FAD-4B3C-A959-BFD1701F5D6D}">
      <dgm:prSet/>
      <dgm:spPr/>
      <dgm:t>
        <a:bodyPr/>
        <a:lstStyle/>
        <a:p>
          <a:endParaRPr lang="en-US"/>
        </a:p>
      </dgm:t>
    </dgm:pt>
    <dgm:pt modelId="{431C7A02-AFA8-42AB-8628-691A73E0BA53}">
      <dgm:prSet/>
      <dgm:spPr/>
      <dgm:t>
        <a:bodyPr/>
        <a:lstStyle/>
        <a:p>
          <a:r>
            <a:rPr lang="en-US"/>
            <a:t>Student Responses</a:t>
          </a:r>
        </a:p>
      </dgm:t>
    </dgm:pt>
    <dgm:pt modelId="{AB812DB9-CF2D-4BD0-B907-C785AC126614}" type="parTrans" cxnId="{4DE3D8BA-074D-46F8-8503-3E83DB69C215}">
      <dgm:prSet/>
      <dgm:spPr/>
      <dgm:t>
        <a:bodyPr/>
        <a:lstStyle/>
        <a:p>
          <a:endParaRPr lang="en-US"/>
        </a:p>
      </dgm:t>
    </dgm:pt>
    <dgm:pt modelId="{79A45E1F-B03B-4783-97B4-012B28C2C949}" type="sibTrans" cxnId="{4DE3D8BA-074D-46F8-8503-3E83DB69C215}">
      <dgm:prSet/>
      <dgm:spPr/>
      <dgm:t>
        <a:bodyPr/>
        <a:lstStyle/>
        <a:p>
          <a:endParaRPr lang="en-US"/>
        </a:p>
      </dgm:t>
    </dgm:pt>
    <dgm:pt modelId="{13752D40-3ADC-4A67-9934-E7415C99C9B4}">
      <dgm:prSet/>
      <dgm:spPr/>
      <dgm:t>
        <a:bodyPr/>
        <a:lstStyle/>
        <a:p>
          <a:r>
            <a:rPr lang="en-US"/>
            <a:t>Best Practices and Recommendations</a:t>
          </a:r>
        </a:p>
      </dgm:t>
    </dgm:pt>
    <dgm:pt modelId="{6F731BFE-EDDD-47C2-93EA-A09E513D2D3A}" type="parTrans" cxnId="{B19CF5F1-0EB4-41BB-A49F-4B5F205E3BE6}">
      <dgm:prSet/>
      <dgm:spPr/>
      <dgm:t>
        <a:bodyPr/>
        <a:lstStyle/>
        <a:p>
          <a:endParaRPr lang="en-US"/>
        </a:p>
      </dgm:t>
    </dgm:pt>
    <dgm:pt modelId="{5889D55F-93F7-467F-944F-7C181014CE58}" type="sibTrans" cxnId="{B19CF5F1-0EB4-41BB-A49F-4B5F205E3BE6}">
      <dgm:prSet/>
      <dgm:spPr/>
      <dgm:t>
        <a:bodyPr/>
        <a:lstStyle/>
        <a:p>
          <a:endParaRPr lang="en-US"/>
        </a:p>
      </dgm:t>
    </dgm:pt>
    <dgm:pt modelId="{9037B30C-E418-4E9A-B1DE-D511707B79A4}" type="pres">
      <dgm:prSet presAssocID="{DE764AB3-5898-4EF4-9BCF-D4E2C3737380}" presName="linear" presStyleCnt="0">
        <dgm:presLayoutVars>
          <dgm:animLvl val="lvl"/>
          <dgm:resizeHandles val="exact"/>
        </dgm:presLayoutVars>
      </dgm:prSet>
      <dgm:spPr/>
    </dgm:pt>
    <dgm:pt modelId="{EF3F359E-29F3-4921-B51B-3027A959D87D}" type="pres">
      <dgm:prSet presAssocID="{88F2DC9E-FB65-4877-B3A1-1D1C5CD0DB35}" presName="parentText" presStyleLbl="node1" presStyleIdx="0" presStyleCnt="7">
        <dgm:presLayoutVars>
          <dgm:chMax val="0"/>
          <dgm:bulletEnabled val="1"/>
        </dgm:presLayoutVars>
      </dgm:prSet>
      <dgm:spPr/>
    </dgm:pt>
    <dgm:pt modelId="{03CF2B08-D552-4F94-9801-33A2BFE7612D}" type="pres">
      <dgm:prSet presAssocID="{29045714-D31A-448A-B52D-D0AD66CBC129}" presName="spacer" presStyleCnt="0"/>
      <dgm:spPr/>
    </dgm:pt>
    <dgm:pt modelId="{36801ACA-497D-4F57-B3B8-F41EAF3292B7}" type="pres">
      <dgm:prSet presAssocID="{131B9854-B0C9-4A89-B518-20B815C3D1F1}" presName="parentText" presStyleLbl="node1" presStyleIdx="1" presStyleCnt="7">
        <dgm:presLayoutVars>
          <dgm:chMax val="0"/>
          <dgm:bulletEnabled val="1"/>
        </dgm:presLayoutVars>
      </dgm:prSet>
      <dgm:spPr/>
    </dgm:pt>
    <dgm:pt modelId="{A568E798-EE4B-48DD-B366-D3A1F7C98EAA}" type="pres">
      <dgm:prSet presAssocID="{04F9FBF5-7A20-4073-8636-D7A08321C5EF}" presName="spacer" presStyleCnt="0"/>
      <dgm:spPr/>
    </dgm:pt>
    <dgm:pt modelId="{A4AF1630-03AE-4207-AD76-898E085998B5}" type="pres">
      <dgm:prSet presAssocID="{F8293EF8-7A4C-439F-A2A9-38E579E57A59}" presName="parentText" presStyleLbl="node1" presStyleIdx="2" presStyleCnt="7">
        <dgm:presLayoutVars>
          <dgm:chMax val="0"/>
          <dgm:bulletEnabled val="1"/>
        </dgm:presLayoutVars>
      </dgm:prSet>
      <dgm:spPr/>
    </dgm:pt>
    <dgm:pt modelId="{2DB9799E-4C3F-487D-B48C-E0BAC12454EF}" type="pres">
      <dgm:prSet presAssocID="{0DCD33CC-0F5A-4ED0-9724-F903075F2DF9}" presName="spacer" presStyleCnt="0"/>
      <dgm:spPr/>
    </dgm:pt>
    <dgm:pt modelId="{F3D51044-B75E-47BB-A4D5-0031318E55A3}" type="pres">
      <dgm:prSet presAssocID="{EAA63939-FCAE-4639-863B-26F9919D8AF5}" presName="parentText" presStyleLbl="node1" presStyleIdx="3" presStyleCnt="7">
        <dgm:presLayoutVars>
          <dgm:chMax val="0"/>
          <dgm:bulletEnabled val="1"/>
        </dgm:presLayoutVars>
      </dgm:prSet>
      <dgm:spPr/>
    </dgm:pt>
    <dgm:pt modelId="{C98D8C5E-A79F-4160-8044-F1A8E629EBE3}" type="pres">
      <dgm:prSet presAssocID="{0A6D4275-B1B6-4FB4-A751-D1B8B0F47953}" presName="spacer" presStyleCnt="0"/>
      <dgm:spPr/>
    </dgm:pt>
    <dgm:pt modelId="{9C349BD2-36C8-49F1-993B-A301FE28B8F3}" type="pres">
      <dgm:prSet presAssocID="{14E8EE9F-C432-414E-BEA3-26C1B8B0E73D}" presName="parentText" presStyleLbl="node1" presStyleIdx="4" presStyleCnt="7">
        <dgm:presLayoutVars>
          <dgm:chMax val="0"/>
          <dgm:bulletEnabled val="1"/>
        </dgm:presLayoutVars>
      </dgm:prSet>
      <dgm:spPr/>
    </dgm:pt>
    <dgm:pt modelId="{B4F0F883-6AF3-47D0-BBE3-24BDAD2A2A29}" type="pres">
      <dgm:prSet presAssocID="{AF9F8ABC-0728-4C23-85D2-8D3A26BFDF0A}" presName="spacer" presStyleCnt="0"/>
      <dgm:spPr/>
    </dgm:pt>
    <dgm:pt modelId="{7F7A50A5-F81F-4137-890C-E5848F313D44}" type="pres">
      <dgm:prSet presAssocID="{431C7A02-AFA8-42AB-8628-691A73E0BA53}" presName="parentText" presStyleLbl="node1" presStyleIdx="5" presStyleCnt="7">
        <dgm:presLayoutVars>
          <dgm:chMax val="0"/>
          <dgm:bulletEnabled val="1"/>
        </dgm:presLayoutVars>
      </dgm:prSet>
      <dgm:spPr/>
    </dgm:pt>
    <dgm:pt modelId="{E9E0FC21-670C-4AF8-964F-FD7F9B776A49}" type="pres">
      <dgm:prSet presAssocID="{79A45E1F-B03B-4783-97B4-012B28C2C949}" presName="spacer" presStyleCnt="0"/>
      <dgm:spPr/>
    </dgm:pt>
    <dgm:pt modelId="{8A5E6A2C-B893-4580-90E4-F65F015922A2}" type="pres">
      <dgm:prSet presAssocID="{13752D40-3ADC-4A67-9934-E7415C99C9B4}" presName="parentText" presStyleLbl="node1" presStyleIdx="6" presStyleCnt="7">
        <dgm:presLayoutVars>
          <dgm:chMax val="0"/>
          <dgm:bulletEnabled val="1"/>
        </dgm:presLayoutVars>
      </dgm:prSet>
      <dgm:spPr/>
    </dgm:pt>
  </dgm:ptLst>
  <dgm:cxnLst>
    <dgm:cxn modelId="{1906E90D-F8AE-41CA-A00F-ADB5748A9388}" srcId="{DE764AB3-5898-4EF4-9BCF-D4E2C3737380}" destId="{88F2DC9E-FB65-4877-B3A1-1D1C5CD0DB35}" srcOrd="0" destOrd="0" parTransId="{BD977F30-2A6D-4828-B45F-A8DD5C6C59CC}" sibTransId="{29045714-D31A-448A-B52D-D0AD66CBC129}"/>
    <dgm:cxn modelId="{F5020C14-D454-4E0A-925B-39ED0677E8E8}" srcId="{DE764AB3-5898-4EF4-9BCF-D4E2C3737380}" destId="{131B9854-B0C9-4A89-B518-20B815C3D1F1}" srcOrd="1" destOrd="0" parTransId="{136AF388-423C-48CE-A807-DD532E50AC3E}" sibTransId="{04F9FBF5-7A20-4073-8636-D7A08321C5EF}"/>
    <dgm:cxn modelId="{2E542F1B-6E0B-442D-89BD-5A36BC99DD84}" type="presOf" srcId="{88F2DC9E-FB65-4877-B3A1-1D1C5CD0DB35}" destId="{EF3F359E-29F3-4921-B51B-3027A959D87D}" srcOrd="0" destOrd="0" presId="urn:microsoft.com/office/officeart/2005/8/layout/vList2"/>
    <dgm:cxn modelId="{9CC89C2A-CD4D-4E8C-9A08-440C3D3A780A}" srcId="{DE764AB3-5898-4EF4-9BCF-D4E2C3737380}" destId="{F8293EF8-7A4C-439F-A2A9-38E579E57A59}" srcOrd="2" destOrd="0" parTransId="{6B335600-DAA4-4D93-9259-625E5A834BBB}" sibTransId="{0DCD33CC-0F5A-4ED0-9724-F903075F2DF9}"/>
    <dgm:cxn modelId="{F74EAB36-CE26-47B9-82C7-C8BA9D2360A6}" srcId="{DE764AB3-5898-4EF4-9BCF-D4E2C3737380}" destId="{EAA63939-FCAE-4639-863B-26F9919D8AF5}" srcOrd="3" destOrd="0" parTransId="{A830B87F-17AA-472B-BCD2-575731EB5BEA}" sibTransId="{0A6D4275-B1B6-4FB4-A751-D1B8B0F47953}"/>
    <dgm:cxn modelId="{8904215D-F7FD-43D2-B1ED-54F6581AC247}" type="presOf" srcId="{EAA63939-FCAE-4639-863B-26F9919D8AF5}" destId="{F3D51044-B75E-47BB-A4D5-0031318E55A3}" srcOrd="0" destOrd="0" presId="urn:microsoft.com/office/officeart/2005/8/layout/vList2"/>
    <dgm:cxn modelId="{44E52A4F-A9E6-44CB-999B-82CBBD44E93A}" type="presOf" srcId="{131B9854-B0C9-4A89-B518-20B815C3D1F1}" destId="{36801ACA-497D-4F57-B3B8-F41EAF3292B7}" srcOrd="0" destOrd="0" presId="urn:microsoft.com/office/officeart/2005/8/layout/vList2"/>
    <dgm:cxn modelId="{F24CD476-236F-4FA1-967C-A28B11F9EA13}" type="presOf" srcId="{431C7A02-AFA8-42AB-8628-691A73E0BA53}" destId="{7F7A50A5-F81F-4137-890C-E5848F313D44}" srcOrd="0" destOrd="0" presId="urn:microsoft.com/office/officeart/2005/8/layout/vList2"/>
    <dgm:cxn modelId="{E5A2EA85-C82B-41BD-AAB8-AFA08C685BBD}" type="presOf" srcId="{F8293EF8-7A4C-439F-A2A9-38E579E57A59}" destId="{A4AF1630-03AE-4207-AD76-898E085998B5}" srcOrd="0" destOrd="0" presId="urn:microsoft.com/office/officeart/2005/8/layout/vList2"/>
    <dgm:cxn modelId="{4DE3D8BA-074D-46F8-8503-3E83DB69C215}" srcId="{DE764AB3-5898-4EF4-9BCF-D4E2C3737380}" destId="{431C7A02-AFA8-42AB-8628-691A73E0BA53}" srcOrd="5" destOrd="0" parTransId="{AB812DB9-CF2D-4BD0-B907-C785AC126614}" sibTransId="{79A45E1F-B03B-4783-97B4-012B28C2C949}"/>
    <dgm:cxn modelId="{8BFAE2C3-53B3-4A02-85EF-8B20E6DF3C70}" type="presOf" srcId="{DE764AB3-5898-4EF4-9BCF-D4E2C3737380}" destId="{9037B30C-E418-4E9A-B1DE-D511707B79A4}" srcOrd="0" destOrd="0" presId="urn:microsoft.com/office/officeart/2005/8/layout/vList2"/>
    <dgm:cxn modelId="{5F7D78E3-99D9-4B4A-9B3B-9FB1C8BE354B}" type="presOf" srcId="{13752D40-3ADC-4A67-9934-E7415C99C9B4}" destId="{8A5E6A2C-B893-4580-90E4-F65F015922A2}" srcOrd="0" destOrd="0" presId="urn:microsoft.com/office/officeart/2005/8/layout/vList2"/>
    <dgm:cxn modelId="{CE8275EF-2F18-47E5-9E65-C5988786E83B}" type="presOf" srcId="{14E8EE9F-C432-414E-BEA3-26C1B8B0E73D}" destId="{9C349BD2-36C8-49F1-993B-A301FE28B8F3}" srcOrd="0" destOrd="0" presId="urn:microsoft.com/office/officeart/2005/8/layout/vList2"/>
    <dgm:cxn modelId="{B19CF5F1-0EB4-41BB-A49F-4B5F205E3BE6}" srcId="{DE764AB3-5898-4EF4-9BCF-D4E2C3737380}" destId="{13752D40-3ADC-4A67-9934-E7415C99C9B4}" srcOrd="6" destOrd="0" parTransId="{6F731BFE-EDDD-47C2-93EA-A09E513D2D3A}" sibTransId="{5889D55F-93F7-467F-944F-7C181014CE58}"/>
    <dgm:cxn modelId="{88AD4CFA-4FAD-4B3C-A959-BFD1701F5D6D}" srcId="{DE764AB3-5898-4EF4-9BCF-D4E2C3737380}" destId="{14E8EE9F-C432-414E-BEA3-26C1B8B0E73D}" srcOrd="4" destOrd="0" parTransId="{4B8D490F-D2FA-4981-9230-B24454E22543}" sibTransId="{AF9F8ABC-0728-4C23-85D2-8D3A26BFDF0A}"/>
    <dgm:cxn modelId="{2BAB4445-C61B-476A-96C0-83927898CE81}" type="presParOf" srcId="{9037B30C-E418-4E9A-B1DE-D511707B79A4}" destId="{EF3F359E-29F3-4921-B51B-3027A959D87D}" srcOrd="0" destOrd="0" presId="urn:microsoft.com/office/officeart/2005/8/layout/vList2"/>
    <dgm:cxn modelId="{AD6A6E71-36F8-40D5-86DE-4DF6D03312C7}" type="presParOf" srcId="{9037B30C-E418-4E9A-B1DE-D511707B79A4}" destId="{03CF2B08-D552-4F94-9801-33A2BFE7612D}" srcOrd="1" destOrd="0" presId="urn:microsoft.com/office/officeart/2005/8/layout/vList2"/>
    <dgm:cxn modelId="{00F33594-3558-4DEE-BDDE-63995F6D22CC}" type="presParOf" srcId="{9037B30C-E418-4E9A-B1DE-D511707B79A4}" destId="{36801ACA-497D-4F57-B3B8-F41EAF3292B7}" srcOrd="2" destOrd="0" presId="urn:microsoft.com/office/officeart/2005/8/layout/vList2"/>
    <dgm:cxn modelId="{AD22E761-A4B9-4419-B39F-B2948129CFFA}" type="presParOf" srcId="{9037B30C-E418-4E9A-B1DE-D511707B79A4}" destId="{A568E798-EE4B-48DD-B366-D3A1F7C98EAA}" srcOrd="3" destOrd="0" presId="urn:microsoft.com/office/officeart/2005/8/layout/vList2"/>
    <dgm:cxn modelId="{ED8A2C5E-2DFE-4C99-A8E6-C796255E017A}" type="presParOf" srcId="{9037B30C-E418-4E9A-B1DE-D511707B79A4}" destId="{A4AF1630-03AE-4207-AD76-898E085998B5}" srcOrd="4" destOrd="0" presId="urn:microsoft.com/office/officeart/2005/8/layout/vList2"/>
    <dgm:cxn modelId="{2DDE0DD4-D1E8-43A0-978D-38DB5341C7E1}" type="presParOf" srcId="{9037B30C-E418-4E9A-B1DE-D511707B79A4}" destId="{2DB9799E-4C3F-487D-B48C-E0BAC12454EF}" srcOrd="5" destOrd="0" presId="urn:microsoft.com/office/officeart/2005/8/layout/vList2"/>
    <dgm:cxn modelId="{4534AEBD-8A5C-4441-BEC1-E5C7669D3C58}" type="presParOf" srcId="{9037B30C-E418-4E9A-B1DE-D511707B79A4}" destId="{F3D51044-B75E-47BB-A4D5-0031318E55A3}" srcOrd="6" destOrd="0" presId="urn:microsoft.com/office/officeart/2005/8/layout/vList2"/>
    <dgm:cxn modelId="{6F7E7796-A255-433C-8EF9-EA1A1F3110EB}" type="presParOf" srcId="{9037B30C-E418-4E9A-B1DE-D511707B79A4}" destId="{C98D8C5E-A79F-4160-8044-F1A8E629EBE3}" srcOrd="7" destOrd="0" presId="urn:microsoft.com/office/officeart/2005/8/layout/vList2"/>
    <dgm:cxn modelId="{B012C79D-1C61-4AF2-9875-CF7A00059D80}" type="presParOf" srcId="{9037B30C-E418-4E9A-B1DE-D511707B79A4}" destId="{9C349BD2-36C8-49F1-993B-A301FE28B8F3}" srcOrd="8" destOrd="0" presId="urn:microsoft.com/office/officeart/2005/8/layout/vList2"/>
    <dgm:cxn modelId="{1CE615A0-ED57-4F76-8EE0-A2BC299176D8}" type="presParOf" srcId="{9037B30C-E418-4E9A-B1DE-D511707B79A4}" destId="{B4F0F883-6AF3-47D0-BBE3-24BDAD2A2A29}" srcOrd="9" destOrd="0" presId="urn:microsoft.com/office/officeart/2005/8/layout/vList2"/>
    <dgm:cxn modelId="{4B20EB12-442A-4671-B466-9A528A2BDDF9}" type="presParOf" srcId="{9037B30C-E418-4E9A-B1DE-D511707B79A4}" destId="{7F7A50A5-F81F-4137-890C-E5848F313D44}" srcOrd="10" destOrd="0" presId="urn:microsoft.com/office/officeart/2005/8/layout/vList2"/>
    <dgm:cxn modelId="{C35337B5-CFDB-44FA-9056-0B25BEE173F1}" type="presParOf" srcId="{9037B30C-E418-4E9A-B1DE-D511707B79A4}" destId="{E9E0FC21-670C-4AF8-964F-FD7F9B776A49}" srcOrd="11" destOrd="0" presId="urn:microsoft.com/office/officeart/2005/8/layout/vList2"/>
    <dgm:cxn modelId="{90A1F951-5F41-4F09-8E09-8CAF40DE59BA}" type="presParOf" srcId="{9037B30C-E418-4E9A-B1DE-D511707B79A4}" destId="{8A5E6A2C-B893-4580-90E4-F65F015922A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485C73-837E-488D-9279-46B05F51C308}"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4B01B259-736B-4D31-A38F-B900F5D2987B}">
      <dgm:prSet/>
      <dgm:spPr/>
      <dgm:t>
        <a:bodyPr/>
        <a:lstStyle/>
        <a:p>
          <a:r>
            <a:rPr lang="en-US"/>
            <a:t>Online Resources</a:t>
          </a:r>
        </a:p>
      </dgm:t>
    </dgm:pt>
    <dgm:pt modelId="{D3E92BC1-F04B-4A2C-B734-688CA0B045AF}" type="parTrans" cxnId="{5F91BEDB-59A5-49F4-A74E-9A43AC29E4AA}">
      <dgm:prSet/>
      <dgm:spPr/>
      <dgm:t>
        <a:bodyPr/>
        <a:lstStyle/>
        <a:p>
          <a:endParaRPr lang="en-US"/>
        </a:p>
      </dgm:t>
    </dgm:pt>
    <dgm:pt modelId="{C1BC826D-9F87-4989-880A-207EE7D083E9}" type="sibTrans" cxnId="{5F91BEDB-59A5-49F4-A74E-9A43AC29E4AA}">
      <dgm:prSet/>
      <dgm:spPr/>
      <dgm:t>
        <a:bodyPr/>
        <a:lstStyle/>
        <a:p>
          <a:endParaRPr lang="en-US"/>
        </a:p>
      </dgm:t>
    </dgm:pt>
    <dgm:pt modelId="{64F838B3-50A4-40C5-AB4D-AEC6C7A3DF49}">
      <dgm:prSet/>
      <dgm:spPr/>
      <dgm:t>
        <a:bodyPr/>
        <a:lstStyle/>
        <a:p>
          <a:r>
            <a:rPr lang="en-US"/>
            <a:t>Pre-Installation Planning</a:t>
          </a:r>
        </a:p>
      </dgm:t>
    </dgm:pt>
    <dgm:pt modelId="{8DFDA993-31BE-4146-A174-0D36095A4874}" type="parTrans" cxnId="{1CC36D69-394D-48F5-AFF3-7249C2E7F6DF}">
      <dgm:prSet/>
      <dgm:spPr/>
      <dgm:t>
        <a:bodyPr/>
        <a:lstStyle/>
        <a:p>
          <a:endParaRPr lang="en-US"/>
        </a:p>
      </dgm:t>
    </dgm:pt>
    <dgm:pt modelId="{B5A513E3-1463-4F93-918A-1B9E60E1F8FE}" type="sibTrans" cxnId="{1CC36D69-394D-48F5-AFF3-7249C2E7F6DF}">
      <dgm:prSet/>
      <dgm:spPr/>
      <dgm:t>
        <a:bodyPr/>
        <a:lstStyle/>
        <a:p>
          <a:endParaRPr lang="en-US"/>
        </a:p>
      </dgm:t>
    </dgm:pt>
    <dgm:pt modelId="{2D88EADB-A97F-4634-BDCE-790655752302}">
      <dgm:prSet/>
      <dgm:spPr/>
      <dgm:t>
        <a:bodyPr/>
        <a:lstStyle/>
        <a:p>
          <a:r>
            <a:rPr lang="en-US"/>
            <a:t>Install &amp; Device Requirements</a:t>
          </a:r>
        </a:p>
      </dgm:t>
    </dgm:pt>
    <dgm:pt modelId="{3D642001-CCD4-4D68-84D7-31AD46FC7D65}" type="parTrans" cxnId="{A9D700B3-45D6-4555-88B9-538A45922F74}">
      <dgm:prSet/>
      <dgm:spPr/>
      <dgm:t>
        <a:bodyPr/>
        <a:lstStyle/>
        <a:p>
          <a:endParaRPr lang="en-US"/>
        </a:p>
      </dgm:t>
    </dgm:pt>
    <dgm:pt modelId="{395D3819-49C9-4404-81FF-D2077B358F29}" type="sibTrans" cxnId="{A9D700B3-45D6-4555-88B9-538A45922F74}">
      <dgm:prSet/>
      <dgm:spPr/>
      <dgm:t>
        <a:bodyPr/>
        <a:lstStyle/>
        <a:p>
          <a:endParaRPr lang="en-US"/>
        </a:p>
      </dgm:t>
    </dgm:pt>
    <dgm:pt modelId="{25717CA6-A760-4C91-BFBA-25F72E59F8AF}">
      <dgm:prSet/>
      <dgm:spPr/>
      <dgm:t>
        <a:bodyPr/>
        <a:lstStyle/>
        <a:p>
          <a:r>
            <a:rPr lang="en-US"/>
            <a:t>Configure TestNav in PearsonAccess</a:t>
          </a:r>
          <a:r>
            <a:rPr lang="en-US" baseline="30000"/>
            <a:t>next</a:t>
          </a:r>
          <a:endParaRPr lang="en-US"/>
        </a:p>
      </dgm:t>
    </dgm:pt>
    <dgm:pt modelId="{7DBDE2FF-B482-4075-B72B-761879041266}" type="parTrans" cxnId="{636DEE46-BD6D-4B63-99BA-1C0A7B44A9A5}">
      <dgm:prSet/>
      <dgm:spPr/>
      <dgm:t>
        <a:bodyPr/>
        <a:lstStyle/>
        <a:p>
          <a:endParaRPr lang="en-US"/>
        </a:p>
      </dgm:t>
    </dgm:pt>
    <dgm:pt modelId="{A84732C0-297C-41F0-823C-774959666506}" type="sibTrans" cxnId="{636DEE46-BD6D-4B63-99BA-1C0A7B44A9A5}">
      <dgm:prSet/>
      <dgm:spPr/>
      <dgm:t>
        <a:bodyPr/>
        <a:lstStyle/>
        <a:p>
          <a:endParaRPr lang="en-US"/>
        </a:p>
      </dgm:t>
    </dgm:pt>
    <dgm:pt modelId="{3E9F4EA2-7500-4161-BF6A-A295DD77260B}">
      <dgm:prSet/>
      <dgm:spPr/>
      <dgm:t>
        <a:bodyPr/>
        <a:lstStyle/>
        <a:p>
          <a:r>
            <a:rPr lang="en-US"/>
            <a:t>Proctor Caching Monitoring</a:t>
          </a:r>
        </a:p>
      </dgm:t>
    </dgm:pt>
    <dgm:pt modelId="{5EB14A94-A920-4D8F-908B-7E3F97831225}" type="parTrans" cxnId="{D73A934E-BB86-40E5-9EB1-0A9AAC9C43AB}">
      <dgm:prSet/>
      <dgm:spPr/>
      <dgm:t>
        <a:bodyPr/>
        <a:lstStyle/>
        <a:p>
          <a:endParaRPr lang="en-US"/>
        </a:p>
      </dgm:t>
    </dgm:pt>
    <dgm:pt modelId="{E3EB428E-2D3D-4AB6-917F-01FE8117A258}" type="sibTrans" cxnId="{D73A934E-BB86-40E5-9EB1-0A9AAC9C43AB}">
      <dgm:prSet/>
      <dgm:spPr/>
      <dgm:t>
        <a:bodyPr/>
        <a:lstStyle/>
        <a:p>
          <a:endParaRPr lang="en-US"/>
        </a:p>
      </dgm:t>
    </dgm:pt>
    <dgm:pt modelId="{23BD3405-A832-4A4D-95D2-5633461D9C64}" type="pres">
      <dgm:prSet presAssocID="{9F485C73-837E-488D-9279-46B05F51C308}" presName="linear" presStyleCnt="0">
        <dgm:presLayoutVars>
          <dgm:animLvl val="lvl"/>
          <dgm:resizeHandles val="exact"/>
        </dgm:presLayoutVars>
      </dgm:prSet>
      <dgm:spPr/>
    </dgm:pt>
    <dgm:pt modelId="{A2B065BB-2751-48D8-AE35-17B208E65C78}" type="pres">
      <dgm:prSet presAssocID="{4B01B259-736B-4D31-A38F-B900F5D2987B}" presName="parentText" presStyleLbl="node1" presStyleIdx="0" presStyleCnt="5">
        <dgm:presLayoutVars>
          <dgm:chMax val="0"/>
          <dgm:bulletEnabled val="1"/>
        </dgm:presLayoutVars>
      </dgm:prSet>
      <dgm:spPr/>
    </dgm:pt>
    <dgm:pt modelId="{E725AEED-C15E-4866-81FA-1191D9B01C08}" type="pres">
      <dgm:prSet presAssocID="{C1BC826D-9F87-4989-880A-207EE7D083E9}" presName="spacer" presStyleCnt="0"/>
      <dgm:spPr/>
    </dgm:pt>
    <dgm:pt modelId="{41B30E5F-F5BA-4A69-B669-037FEB5AD9A4}" type="pres">
      <dgm:prSet presAssocID="{64F838B3-50A4-40C5-AB4D-AEC6C7A3DF49}" presName="parentText" presStyleLbl="node1" presStyleIdx="1" presStyleCnt="5">
        <dgm:presLayoutVars>
          <dgm:chMax val="0"/>
          <dgm:bulletEnabled val="1"/>
        </dgm:presLayoutVars>
      </dgm:prSet>
      <dgm:spPr/>
    </dgm:pt>
    <dgm:pt modelId="{4AEFC396-939F-4F5D-86BD-2F7691836727}" type="pres">
      <dgm:prSet presAssocID="{B5A513E3-1463-4F93-918A-1B9E60E1F8FE}" presName="spacer" presStyleCnt="0"/>
      <dgm:spPr/>
    </dgm:pt>
    <dgm:pt modelId="{243E8029-4E7F-4919-A3AC-01C2F265791C}" type="pres">
      <dgm:prSet presAssocID="{2D88EADB-A97F-4634-BDCE-790655752302}" presName="parentText" presStyleLbl="node1" presStyleIdx="2" presStyleCnt="5">
        <dgm:presLayoutVars>
          <dgm:chMax val="0"/>
          <dgm:bulletEnabled val="1"/>
        </dgm:presLayoutVars>
      </dgm:prSet>
      <dgm:spPr/>
    </dgm:pt>
    <dgm:pt modelId="{C05CEDF0-8B0A-418F-A321-938CAD216115}" type="pres">
      <dgm:prSet presAssocID="{395D3819-49C9-4404-81FF-D2077B358F29}" presName="spacer" presStyleCnt="0"/>
      <dgm:spPr/>
    </dgm:pt>
    <dgm:pt modelId="{B28F583A-AB50-465A-A374-074D616056E9}" type="pres">
      <dgm:prSet presAssocID="{25717CA6-A760-4C91-BFBA-25F72E59F8AF}" presName="parentText" presStyleLbl="node1" presStyleIdx="3" presStyleCnt="5">
        <dgm:presLayoutVars>
          <dgm:chMax val="0"/>
          <dgm:bulletEnabled val="1"/>
        </dgm:presLayoutVars>
      </dgm:prSet>
      <dgm:spPr/>
    </dgm:pt>
    <dgm:pt modelId="{D2EC5DC0-6B58-4CC2-975E-C4A5BECBAC7D}" type="pres">
      <dgm:prSet presAssocID="{A84732C0-297C-41F0-823C-774959666506}" presName="spacer" presStyleCnt="0"/>
      <dgm:spPr/>
    </dgm:pt>
    <dgm:pt modelId="{60D012EE-11A1-4F42-9945-32CE266AFBFB}" type="pres">
      <dgm:prSet presAssocID="{3E9F4EA2-7500-4161-BF6A-A295DD77260B}" presName="parentText" presStyleLbl="node1" presStyleIdx="4" presStyleCnt="5">
        <dgm:presLayoutVars>
          <dgm:chMax val="0"/>
          <dgm:bulletEnabled val="1"/>
        </dgm:presLayoutVars>
      </dgm:prSet>
      <dgm:spPr/>
    </dgm:pt>
  </dgm:ptLst>
  <dgm:cxnLst>
    <dgm:cxn modelId="{C1E3030C-3360-4A74-ACE4-CFD15AE14E37}" type="presOf" srcId="{9F485C73-837E-488D-9279-46B05F51C308}" destId="{23BD3405-A832-4A4D-95D2-5633461D9C64}" srcOrd="0" destOrd="0" presId="urn:microsoft.com/office/officeart/2005/8/layout/vList2"/>
    <dgm:cxn modelId="{DD537528-64E3-4761-A636-B3730990E14F}" type="presOf" srcId="{4B01B259-736B-4D31-A38F-B900F5D2987B}" destId="{A2B065BB-2751-48D8-AE35-17B208E65C78}" srcOrd="0" destOrd="0" presId="urn:microsoft.com/office/officeart/2005/8/layout/vList2"/>
    <dgm:cxn modelId="{636DEE46-BD6D-4B63-99BA-1C0A7B44A9A5}" srcId="{9F485C73-837E-488D-9279-46B05F51C308}" destId="{25717CA6-A760-4C91-BFBA-25F72E59F8AF}" srcOrd="3" destOrd="0" parTransId="{7DBDE2FF-B482-4075-B72B-761879041266}" sibTransId="{A84732C0-297C-41F0-823C-774959666506}"/>
    <dgm:cxn modelId="{1CC36D69-394D-48F5-AFF3-7249C2E7F6DF}" srcId="{9F485C73-837E-488D-9279-46B05F51C308}" destId="{64F838B3-50A4-40C5-AB4D-AEC6C7A3DF49}" srcOrd="1" destOrd="0" parTransId="{8DFDA993-31BE-4146-A174-0D36095A4874}" sibTransId="{B5A513E3-1463-4F93-918A-1B9E60E1F8FE}"/>
    <dgm:cxn modelId="{3E663E6E-D914-4D1D-971A-01F043E5E2FC}" type="presOf" srcId="{64F838B3-50A4-40C5-AB4D-AEC6C7A3DF49}" destId="{41B30E5F-F5BA-4A69-B669-037FEB5AD9A4}" srcOrd="0" destOrd="0" presId="urn:microsoft.com/office/officeart/2005/8/layout/vList2"/>
    <dgm:cxn modelId="{D73A934E-BB86-40E5-9EB1-0A9AAC9C43AB}" srcId="{9F485C73-837E-488D-9279-46B05F51C308}" destId="{3E9F4EA2-7500-4161-BF6A-A295DD77260B}" srcOrd="4" destOrd="0" parTransId="{5EB14A94-A920-4D8F-908B-7E3F97831225}" sibTransId="{E3EB428E-2D3D-4AB6-917F-01FE8117A258}"/>
    <dgm:cxn modelId="{838B6552-A2FC-49CC-B756-2B23DC1E5058}" type="presOf" srcId="{2D88EADB-A97F-4634-BDCE-790655752302}" destId="{243E8029-4E7F-4919-A3AC-01C2F265791C}" srcOrd="0" destOrd="0" presId="urn:microsoft.com/office/officeart/2005/8/layout/vList2"/>
    <dgm:cxn modelId="{D42F9D72-4378-462E-AA92-6AF58865E32E}" type="presOf" srcId="{3E9F4EA2-7500-4161-BF6A-A295DD77260B}" destId="{60D012EE-11A1-4F42-9945-32CE266AFBFB}" srcOrd="0" destOrd="0" presId="urn:microsoft.com/office/officeart/2005/8/layout/vList2"/>
    <dgm:cxn modelId="{A9D700B3-45D6-4555-88B9-538A45922F74}" srcId="{9F485C73-837E-488D-9279-46B05F51C308}" destId="{2D88EADB-A97F-4634-BDCE-790655752302}" srcOrd="2" destOrd="0" parTransId="{3D642001-CCD4-4D68-84D7-31AD46FC7D65}" sibTransId="{395D3819-49C9-4404-81FF-D2077B358F29}"/>
    <dgm:cxn modelId="{D026CBBA-EC67-41E6-8807-732846FAE336}" type="presOf" srcId="{25717CA6-A760-4C91-BFBA-25F72E59F8AF}" destId="{B28F583A-AB50-465A-A374-074D616056E9}" srcOrd="0" destOrd="0" presId="urn:microsoft.com/office/officeart/2005/8/layout/vList2"/>
    <dgm:cxn modelId="{5F91BEDB-59A5-49F4-A74E-9A43AC29E4AA}" srcId="{9F485C73-837E-488D-9279-46B05F51C308}" destId="{4B01B259-736B-4D31-A38F-B900F5D2987B}" srcOrd="0" destOrd="0" parTransId="{D3E92BC1-F04B-4A2C-B734-688CA0B045AF}" sibTransId="{C1BC826D-9F87-4989-880A-207EE7D083E9}"/>
    <dgm:cxn modelId="{03069211-D5CD-472D-AE95-115BF4AF6C5A}" type="presParOf" srcId="{23BD3405-A832-4A4D-95D2-5633461D9C64}" destId="{A2B065BB-2751-48D8-AE35-17B208E65C78}" srcOrd="0" destOrd="0" presId="urn:microsoft.com/office/officeart/2005/8/layout/vList2"/>
    <dgm:cxn modelId="{B559014C-BF5F-4C56-AE84-481942E3B5FA}" type="presParOf" srcId="{23BD3405-A832-4A4D-95D2-5633461D9C64}" destId="{E725AEED-C15E-4866-81FA-1191D9B01C08}" srcOrd="1" destOrd="0" presId="urn:microsoft.com/office/officeart/2005/8/layout/vList2"/>
    <dgm:cxn modelId="{D03A2A59-6613-4499-AA5A-2F62ECE9FC11}" type="presParOf" srcId="{23BD3405-A832-4A4D-95D2-5633461D9C64}" destId="{41B30E5F-F5BA-4A69-B669-037FEB5AD9A4}" srcOrd="2" destOrd="0" presId="urn:microsoft.com/office/officeart/2005/8/layout/vList2"/>
    <dgm:cxn modelId="{9670615F-D6FA-47C5-B0A5-EA11DBA532BE}" type="presParOf" srcId="{23BD3405-A832-4A4D-95D2-5633461D9C64}" destId="{4AEFC396-939F-4F5D-86BD-2F7691836727}" srcOrd="3" destOrd="0" presId="urn:microsoft.com/office/officeart/2005/8/layout/vList2"/>
    <dgm:cxn modelId="{394F7DE8-B256-4D6F-9296-CA38D627C1ED}" type="presParOf" srcId="{23BD3405-A832-4A4D-95D2-5633461D9C64}" destId="{243E8029-4E7F-4919-A3AC-01C2F265791C}" srcOrd="4" destOrd="0" presId="urn:microsoft.com/office/officeart/2005/8/layout/vList2"/>
    <dgm:cxn modelId="{7E3A4539-6E0F-4521-84D3-992209B09470}" type="presParOf" srcId="{23BD3405-A832-4A4D-95D2-5633461D9C64}" destId="{C05CEDF0-8B0A-418F-A321-938CAD216115}" srcOrd="5" destOrd="0" presId="urn:microsoft.com/office/officeart/2005/8/layout/vList2"/>
    <dgm:cxn modelId="{7B28973C-F33B-45ED-8F08-1ECF55C23AFE}" type="presParOf" srcId="{23BD3405-A832-4A4D-95D2-5633461D9C64}" destId="{B28F583A-AB50-465A-A374-074D616056E9}" srcOrd="6" destOrd="0" presId="urn:microsoft.com/office/officeart/2005/8/layout/vList2"/>
    <dgm:cxn modelId="{A5A93C12-D0DC-4BC2-8BEC-014A0275FD1F}" type="presParOf" srcId="{23BD3405-A832-4A4D-95D2-5633461D9C64}" destId="{D2EC5DC0-6B58-4CC2-975E-C4A5BECBAC7D}" srcOrd="7" destOrd="0" presId="urn:microsoft.com/office/officeart/2005/8/layout/vList2"/>
    <dgm:cxn modelId="{99C4AC61-C8BB-455E-BD75-3BF1A2FDFD6A}" type="presParOf" srcId="{23BD3405-A832-4A4D-95D2-5633461D9C64}" destId="{60D012EE-11A1-4F42-9945-32CE266AFB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30203E-4950-4893-B596-9C26BE58338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EC876D13-7ABD-47AC-9E39-B8D13002CD62}">
      <dgm:prSet/>
      <dgm:spPr/>
      <dgm:t>
        <a:bodyPr/>
        <a:lstStyle/>
        <a:p>
          <a:r>
            <a:rPr lang="en-US"/>
            <a:t>Windows</a:t>
          </a:r>
        </a:p>
      </dgm:t>
    </dgm:pt>
    <dgm:pt modelId="{AF483215-27B2-486D-A06B-689532AAB2E3}" type="parTrans" cxnId="{8ADFA62B-05F4-45F6-81D3-6164C4EE4B48}">
      <dgm:prSet/>
      <dgm:spPr/>
      <dgm:t>
        <a:bodyPr/>
        <a:lstStyle/>
        <a:p>
          <a:endParaRPr lang="en-US"/>
        </a:p>
      </dgm:t>
    </dgm:pt>
    <dgm:pt modelId="{681B7811-CEAE-4BDC-85C5-330D0F4241DD}" type="sibTrans" cxnId="{8ADFA62B-05F4-45F6-81D3-6164C4EE4B48}">
      <dgm:prSet/>
      <dgm:spPr/>
      <dgm:t>
        <a:bodyPr/>
        <a:lstStyle/>
        <a:p>
          <a:endParaRPr lang="en-US"/>
        </a:p>
      </dgm:t>
    </dgm:pt>
    <dgm:pt modelId="{2E547DF5-E415-4416-A1E0-5231FCD8C5A8}">
      <dgm:prSet/>
      <dgm:spPr/>
      <dgm:t>
        <a:bodyPr/>
        <a:lstStyle/>
        <a:p>
          <a:r>
            <a:rPr lang="en-US"/>
            <a:t>v2020.1</a:t>
          </a:r>
        </a:p>
      </dgm:t>
    </dgm:pt>
    <dgm:pt modelId="{8862B21C-9356-4BB3-9562-98C7AF3D6F03}" type="parTrans" cxnId="{834BC933-A7DB-42A3-A48D-B0C1F7474852}">
      <dgm:prSet/>
      <dgm:spPr/>
      <dgm:t>
        <a:bodyPr/>
        <a:lstStyle/>
        <a:p>
          <a:endParaRPr lang="en-US"/>
        </a:p>
      </dgm:t>
    </dgm:pt>
    <dgm:pt modelId="{E4CC5D2D-D2C8-4584-AFE3-258CD8F18C11}" type="sibTrans" cxnId="{834BC933-A7DB-42A3-A48D-B0C1F7474852}">
      <dgm:prSet/>
      <dgm:spPr/>
      <dgm:t>
        <a:bodyPr/>
        <a:lstStyle/>
        <a:p>
          <a:endParaRPr lang="en-US"/>
        </a:p>
      </dgm:t>
    </dgm:pt>
    <dgm:pt modelId="{B0401A5C-B0BD-47DC-9D8F-A0513188B7E8}">
      <dgm:prSet/>
      <dgm:spPr/>
      <dgm:t>
        <a:bodyPr/>
        <a:lstStyle/>
        <a:p>
          <a:r>
            <a:rPr lang="en-US" dirty="0"/>
            <a:t>Processor</a:t>
          </a:r>
        </a:p>
      </dgm:t>
    </dgm:pt>
    <dgm:pt modelId="{272F6275-D442-4B0A-B846-BFA9A604AC81}" type="parTrans" cxnId="{ECA216CC-49ED-407A-88BF-731B258B777B}">
      <dgm:prSet/>
      <dgm:spPr/>
      <dgm:t>
        <a:bodyPr/>
        <a:lstStyle/>
        <a:p>
          <a:endParaRPr lang="en-US"/>
        </a:p>
      </dgm:t>
    </dgm:pt>
    <dgm:pt modelId="{778970E7-D86D-4D0E-9550-CB1554D559A5}" type="sibTrans" cxnId="{ECA216CC-49ED-407A-88BF-731B258B777B}">
      <dgm:prSet/>
      <dgm:spPr/>
      <dgm:t>
        <a:bodyPr/>
        <a:lstStyle/>
        <a:p>
          <a:endParaRPr lang="en-US"/>
        </a:p>
      </dgm:t>
    </dgm:pt>
    <dgm:pt modelId="{3CF0F538-B279-4714-BA92-DA0D93F3ED29}">
      <dgm:prSet/>
      <dgm:spPr/>
      <dgm:t>
        <a:bodyPr/>
        <a:lstStyle/>
        <a:p>
          <a:r>
            <a:rPr lang="en-US"/>
            <a:t>x86/x32 and x64</a:t>
          </a:r>
        </a:p>
      </dgm:t>
    </dgm:pt>
    <dgm:pt modelId="{C6B2DC8F-5B97-497D-B13D-BBFCF209F297}" type="parTrans" cxnId="{C3AC848E-9031-4079-8790-4C611D14EA54}">
      <dgm:prSet/>
      <dgm:spPr/>
      <dgm:t>
        <a:bodyPr/>
        <a:lstStyle/>
        <a:p>
          <a:endParaRPr lang="en-US"/>
        </a:p>
      </dgm:t>
    </dgm:pt>
    <dgm:pt modelId="{614E4540-E9BE-4715-8BEA-9543B12552FD}" type="sibTrans" cxnId="{C3AC848E-9031-4079-8790-4C611D14EA54}">
      <dgm:prSet/>
      <dgm:spPr/>
      <dgm:t>
        <a:bodyPr/>
        <a:lstStyle/>
        <a:p>
          <a:endParaRPr lang="en-US"/>
        </a:p>
      </dgm:t>
    </dgm:pt>
    <dgm:pt modelId="{2717CD32-E851-40CC-8EB7-18F6EBCBC815}">
      <dgm:prSet/>
      <dgm:spPr/>
      <dgm:t>
        <a:bodyPr/>
        <a:lstStyle/>
        <a:p>
          <a:r>
            <a:rPr lang="en-US"/>
            <a:t>Minimum</a:t>
          </a:r>
        </a:p>
      </dgm:t>
    </dgm:pt>
    <dgm:pt modelId="{EE1E8BB4-B5C0-4EA8-B6DD-20D72EEB306D}" type="parTrans" cxnId="{0CBF8260-C36B-4AC9-A4DF-A08203DD9C8A}">
      <dgm:prSet/>
      <dgm:spPr/>
      <dgm:t>
        <a:bodyPr/>
        <a:lstStyle/>
        <a:p>
          <a:endParaRPr lang="en-US"/>
        </a:p>
      </dgm:t>
    </dgm:pt>
    <dgm:pt modelId="{0F240AF7-02B6-4AED-8FE9-2AA7187CFF1A}" type="sibTrans" cxnId="{0CBF8260-C36B-4AC9-A4DF-A08203DD9C8A}">
      <dgm:prSet/>
      <dgm:spPr/>
      <dgm:t>
        <a:bodyPr/>
        <a:lstStyle/>
        <a:p>
          <a:endParaRPr lang="en-US"/>
        </a:p>
      </dgm:t>
    </dgm:pt>
    <dgm:pt modelId="{90DD089F-5C22-4D73-AA16-1BA9F1CA1A8A}">
      <dgm:prSet/>
      <dgm:spPr/>
      <dgm:t>
        <a:bodyPr/>
        <a:lstStyle/>
        <a:p>
          <a:r>
            <a:rPr lang="en-US"/>
            <a:t>2 GHz</a:t>
          </a:r>
        </a:p>
      </dgm:t>
    </dgm:pt>
    <dgm:pt modelId="{DD212970-98C7-4DE2-A9F4-9BA6CB959069}" type="parTrans" cxnId="{FC3041B1-009B-41A3-8E06-AB5FE082A73B}">
      <dgm:prSet/>
      <dgm:spPr/>
      <dgm:t>
        <a:bodyPr/>
        <a:lstStyle/>
        <a:p>
          <a:endParaRPr lang="en-US"/>
        </a:p>
      </dgm:t>
    </dgm:pt>
    <dgm:pt modelId="{654CA7DF-7C80-4CE8-968C-BEA972C8F210}" type="sibTrans" cxnId="{FC3041B1-009B-41A3-8E06-AB5FE082A73B}">
      <dgm:prSet/>
      <dgm:spPr/>
      <dgm:t>
        <a:bodyPr/>
        <a:lstStyle/>
        <a:p>
          <a:endParaRPr lang="en-US"/>
        </a:p>
      </dgm:t>
    </dgm:pt>
    <dgm:pt modelId="{8E31519F-DF80-408C-9787-9807B03BF6EB}">
      <dgm:prSet/>
      <dgm:spPr/>
      <dgm:t>
        <a:bodyPr/>
        <a:lstStyle/>
        <a:p>
          <a:r>
            <a:rPr lang="en-US"/>
            <a:t>Memory</a:t>
          </a:r>
        </a:p>
      </dgm:t>
    </dgm:pt>
    <dgm:pt modelId="{DF03C80F-E406-46E0-BE17-3A0545D964FE}" type="parTrans" cxnId="{61C7BF42-8937-49B1-8DF9-D6C650940247}">
      <dgm:prSet/>
      <dgm:spPr/>
      <dgm:t>
        <a:bodyPr/>
        <a:lstStyle/>
        <a:p>
          <a:endParaRPr lang="en-US"/>
        </a:p>
      </dgm:t>
    </dgm:pt>
    <dgm:pt modelId="{C4537CD7-4A13-4F9B-822A-EC3494138B47}" type="sibTrans" cxnId="{61C7BF42-8937-49B1-8DF9-D6C650940247}">
      <dgm:prSet/>
      <dgm:spPr/>
      <dgm:t>
        <a:bodyPr/>
        <a:lstStyle/>
        <a:p>
          <a:endParaRPr lang="en-US"/>
        </a:p>
      </dgm:t>
    </dgm:pt>
    <dgm:pt modelId="{D23402B0-6B64-4A51-9048-29CEE189F112}">
      <dgm:prSet/>
      <dgm:spPr/>
      <dgm:t>
        <a:bodyPr/>
        <a:lstStyle/>
        <a:p>
          <a:r>
            <a:rPr lang="en-US"/>
            <a:t>Recommended: 4 GB RAM</a:t>
          </a:r>
        </a:p>
      </dgm:t>
    </dgm:pt>
    <dgm:pt modelId="{E179150B-5EC3-42FF-A914-8C15B75D9FF7}" type="parTrans" cxnId="{0B5AFC94-719B-483D-96E7-188C51C300D4}">
      <dgm:prSet/>
      <dgm:spPr/>
      <dgm:t>
        <a:bodyPr/>
        <a:lstStyle/>
        <a:p>
          <a:endParaRPr lang="en-US"/>
        </a:p>
      </dgm:t>
    </dgm:pt>
    <dgm:pt modelId="{A9ED6C72-F9E9-4A4A-86EB-AF7FA1603A42}" type="sibTrans" cxnId="{0B5AFC94-719B-483D-96E7-188C51C300D4}">
      <dgm:prSet/>
      <dgm:spPr/>
      <dgm:t>
        <a:bodyPr/>
        <a:lstStyle/>
        <a:p>
          <a:endParaRPr lang="en-US"/>
        </a:p>
      </dgm:t>
    </dgm:pt>
    <dgm:pt modelId="{606614A1-6D57-4F02-8537-1C9B5797F169}">
      <dgm:prSet/>
      <dgm:spPr/>
      <dgm:t>
        <a:bodyPr/>
        <a:lstStyle/>
        <a:p>
          <a:r>
            <a:rPr lang="en-US"/>
            <a:t>Minimum: 2 GB RAM</a:t>
          </a:r>
        </a:p>
      </dgm:t>
    </dgm:pt>
    <dgm:pt modelId="{28D7D608-3056-4AB7-A0FD-DFE143C9EC90}" type="parTrans" cxnId="{5F4271B4-4B39-4247-A41E-812972ACC691}">
      <dgm:prSet/>
      <dgm:spPr/>
      <dgm:t>
        <a:bodyPr/>
        <a:lstStyle/>
        <a:p>
          <a:endParaRPr lang="en-US"/>
        </a:p>
      </dgm:t>
    </dgm:pt>
    <dgm:pt modelId="{7D1F28CB-A9D9-4277-B503-9570958071A7}" type="sibTrans" cxnId="{5F4271B4-4B39-4247-A41E-812972ACC691}">
      <dgm:prSet/>
      <dgm:spPr/>
      <dgm:t>
        <a:bodyPr/>
        <a:lstStyle/>
        <a:p>
          <a:endParaRPr lang="en-US"/>
        </a:p>
      </dgm:t>
    </dgm:pt>
    <dgm:pt modelId="{3B28F184-8C10-4375-8A09-5D2A21E2588F}" type="pres">
      <dgm:prSet presAssocID="{A630203E-4950-4893-B596-9C26BE583384}" presName="linear" presStyleCnt="0">
        <dgm:presLayoutVars>
          <dgm:animLvl val="lvl"/>
          <dgm:resizeHandles val="exact"/>
        </dgm:presLayoutVars>
      </dgm:prSet>
      <dgm:spPr/>
    </dgm:pt>
    <dgm:pt modelId="{587D5D33-F9E1-407B-8556-591063BA047B}" type="pres">
      <dgm:prSet presAssocID="{EC876D13-7ABD-47AC-9E39-B8D13002CD62}" presName="parentText" presStyleLbl="node1" presStyleIdx="0" presStyleCnt="1" custLinFactNeighborY="-1268">
        <dgm:presLayoutVars>
          <dgm:chMax val="0"/>
          <dgm:bulletEnabled val="1"/>
        </dgm:presLayoutVars>
      </dgm:prSet>
      <dgm:spPr/>
    </dgm:pt>
    <dgm:pt modelId="{3ECF7E7B-E17B-4E07-B52E-A7807F3C696B}" type="pres">
      <dgm:prSet presAssocID="{EC876D13-7ABD-47AC-9E39-B8D13002CD62}" presName="childText" presStyleLbl="revTx" presStyleIdx="0" presStyleCnt="1">
        <dgm:presLayoutVars>
          <dgm:bulletEnabled val="1"/>
        </dgm:presLayoutVars>
      </dgm:prSet>
      <dgm:spPr/>
    </dgm:pt>
  </dgm:ptLst>
  <dgm:cxnLst>
    <dgm:cxn modelId="{D7136C0A-E948-4225-BB9F-BDD5BA0A691C}" type="presOf" srcId="{2E547DF5-E415-4416-A1E0-5231FCD8C5A8}" destId="{3ECF7E7B-E17B-4E07-B52E-A7807F3C696B}" srcOrd="0" destOrd="0" presId="urn:microsoft.com/office/officeart/2005/8/layout/vList2"/>
    <dgm:cxn modelId="{2F986515-E7F4-4C5B-AEC4-723CDFFC61D3}" type="presOf" srcId="{EC876D13-7ABD-47AC-9E39-B8D13002CD62}" destId="{587D5D33-F9E1-407B-8556-591063BA047B}" srcOrd="0" destOrd="0" presId="urn:microsoft.com/office/officeart/2005/8/layout/vList2"/>
    <dgm:cxn modelId="{56583D1A-B6E2-4AB9-BE23-9FB89A9964E5}" type="presOf" srcId="{8E31519F-DF80-408C-9787-9807B03BF6EB}" destId="{3ECF7E7B-E17B-4E07-B52E-A7807F3C696B}" srcOrd="0" destOrd="5" presId="urn:microsoft.com/office/officeart/2005/8/layout/vList2"/>
    <dgm:cxn modelId="{8ADFA62B-05F4-45F6-81D3-6164C4EE4B48}" srcId="{A630203E-4950-4893-B596-9C26BE583384}" destId="{EC876D13-7ABD-47AC-9E39-B8D13002CD62}" srcOrd="0" destOrd="0" parTransId="{AF483215-27B2-486D-A06B-689532AAB2E3}" sibTransId="{681B7811-CEAE-4BDC-85C5-330D0F4241DD}"/>
    <dgm:cxn modelId="{834BC933-A7DB-42A3-A48D-B0C1F7474852}" srcId="{EC876D13-7ABD-47AC-9E39-B8D13002CD62}" destId="{2E547DF5-E415-4416-A1E0-5231FCD8C5A8}" srcOrd="0" destOrd="0" parTransId="{8862B21C-9356-4BB3-9562-98C7AF3D6F03}" sibTransId="{E4CC5D2D-D2C8-4584-AFE3-258CD8F18C11}"/>
    <dgm:cxn modelId="{E311913A-24ED-464F-BFA1-19C96E2CB53E}" type="presOf" srcId="{3CF0F538-B279-4714-BA92-DA0D93F3ED29}" destId="{3ECF7E7B-E17B-4E07-B52E-A7807F3C696B}" srcOrd="0" destOrd="2" presId="urn:microsoft.com/office/officeart/2005/8/layout/vList2"/>
    <dgm:cxn modelId="{0CBF8260-C36B-4AC9-A4DF-A08203DD9C8A}" srcId="{B0401A5C-B0BD-47DC-9D8F-A0513188B7E8}" destId="{2717CD32-E851-40CC-8EB7-18F6EBCBC815}" srcOrd="1" destOrd="0" parTransId="{EE1E8BB4-B5C0-4EA8-B6DD-20D72EEB306D}" sibTransId="{0F240AF7-02B6-4AED-8FE9-2AA7187CFF1A}"/>
    <dgm:cxn modelId="{61C7BF42-8937-49B1-8DF9-D6C650940247}" srcId="{EC876D13-7ABD-47AC-9E39-B8D13002CD62}" destId="{8E31519F-DF80-408C-9787-9807B03BF6EB}" srcOrd="2" destOrd="0" parTransId="{DF03C80F-E406-46E0-BE17-3A0545D964FE}" sibTransId="{C4537CD7-4A13-4F9B-822A-EC3494138B47}"/>
    <dgm:cxn modelId="{E7546268-71D7-4762-9182-276977298963}" type="presOf" srcId="{90DD089F-5C22-4D73-AA16-1BA9F1CA1A8A}" destId="{3ECF7E7B-E17B-4E07-B52E-A7807F3C696B}" srcOrd="0" destOrd="4" presId="urn:microsoft.com/office/officeart/2005/8/layout/vList2"/>
    <dgm:cxn modelId="{C3AC848E-9031-4079-8790-4C611D14EA54}" srcId="{B0401A5C-B0BD-47DC-9D8F-A0513188B7E8}" destId="{3CF0F538-B279-4714-BA92-DA0D93F3ED29}" srcOrd="0" destOrd="0" parTransId="{C6B2DC8F-5B97-497D-B13D-BBFCF209F297}" sibTransId="{614E4540-E9BE-4715-8BEA-9543B12552FD}"/>
    <dgm:cxn modelId="{0B5AFC94-719B-483D-96E7-188C51C300D4}" srcId="{8E31519F-DF80-408C-9787-9807B03BF6EB}" destId="{D23402B0-6B64-4A51-9048-29CEE189F112}" srcOrd="0" destOrd="0" parTransId="{E179150B-5EC3-42FF-A914-8C15B75D9FF7}" sibTransId="{A9ED6C72-F9E9-4A4A-86EB-AF7FA1603A42}"/>
    <dgm:cxn modelId="{3634C9A2-1E4C-4DB1-9138-75357B2B61FC}" type="presOf" srcId="{606614A1-6D57-4F02-8537-1C9B5797F169}" destId="{3ECF7E7B-E17B-4E07-B52E-A7807F3C696B}" srcOrd="0" destOrd="7" presId="urn:microsoft.com/office/officeart/2005/8/layout/vList2"/>
    <dgm:cxn modelId="{92D85AAD-AE1F-4264-A3D6-2BA45770150E}" type="presOf" srcId="{D23402B0-6B64-4A51-9048-29CEE189F112}" destId="{3ECF7E7B-E17B-4E07-B52E-A7807F3C696B}" srcOrd="0" destOrd="6" presId="urn:microsoft.com/office/officeart/2005/8/layout/vList2"/>
    <dgm:cxn modelId="{FC3041B1-009B-41A3-8E06-AB5FE082A73B}" srcId="{B0401A5C-B0BD-47DC-9D8F-A0513188B7E8}" destId="{90DD089F-5C22-4D73-AA16-1BA9F1CA1A8A}" srcOrd="2" destOrd="0" parTransId="{DD212970-98C7-4DE2-A9F4-9BA6CB959069}" sibTransId="{654CA7DF-7C80-4CE8-968C-BEA972C8F210}"/>
    <dgm:cxn modelId="{5F4271B4-4B39-4247-A41E-812972ACC691}" srcId="{8E31519F-DF80-408C-9787-9807B03BF6EB}" destId="{606614A1-6D57-4F02-8537-1C9B5797F169}" srcOrd="1" destOrd="0" parTransId="{28D7D608-3056-4AB7-A0FD-DFE143C9EC90}" sibTransId="{7D1F28CB-A9D9-4277-B503-9570958071A7}"/>
    <dgm:cxn modelId="{40223DC2-6C0F-4971-9FC6-07286B1DC6FE}" type="presOf" srcId="{B0401A5C-B0BD-47DC-9D8F-A0513188B7E8}" destId="{3ECF7E7B-E17B-4E07-B52E-A7807F3C696B}" srcOrd="0" destOrd="1" presId="urn:microsoft.com/office/officeart/2005/8/layout/vList2"/>
    <dgm:cxn modelId="{ECA216CC-49ED-407A-88BF-731B258B777B}" srcId="{EC876D13-7ABD-47AC-9E39-B8D13002CD62}" destId="{B0401A5C-B0BD-47DC-9D8F-A0513188B7E8}" srcOrd="1" destOrd="0" parTransId="{272F6275-D442-4B0A-B846-BFA9A604AC81}" sibTransId="{778970E7-D86D-4D0E-9550-CB1554D559A5}"/>
    <dgm:cxn modelId="{6485A7CD-BE69-4F60-BBCD-F51EDE4C3C32}" type="presOf" srcId="{2717CD32-E851-40CC-8EB7-18F6EBCBC815}" destId="{3ECF7E7B-E17B-4E07-B52E-A7807F3C696B}" srcOrd="0" destOrd="3" presId="urn:microsoft.com/office/officeart/2005/8/layout/vList2"/>
    <dgm:cxn modelId="{948824F4-8098-4526-BCDD-1AA6D1581BE2}" type="presOf" srcId="{A630203E-4950-4893-B596-9C26BE583384}" destId="{3B28F184-8C10-4375-8A09-5D2A21E2588F}" srcOrd="0" destOrd="0" presId="urn:microsoft.com/office/officeart/2005/8/layout/vList2"/>
    <dgm:cxn modelId="{F6C79E9F-7A6E-4A08-B63A-A56B583E7598}" type="presParOf" srcId="{3B28F184-8C10-4375-8A09-5D2A21E2588F}" destId="{587D5D33-F9E1-407B-8556-591063BA047B}" srcOrd="0" destOrd="0" presId="urn:microsoft.com/office/officeart/2005/8/layout/vList2"/>
    <dgm:cxn modelId="{0097ABF3-62C3-4FE7-8DEC-76CC26799665}" type="presParOf" srcId="{3B28F184-8C10-4375-8A09-5D2A21E2588F}" destId="{3ECF7E7B-E17B-4E07-B52E-A7807F3C696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BE2758A-D293-45A5-A5FE-9173037A964F}"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CB4B5662-B39F-40BA-9AAC-B809A242722E}">
      <dgm:prSet/>
      <dgm:spPr/>
      <dgm:t>
        <a:bodyPr/>
        <a:lstStyle/>
        <a:p>
          <a:r>
            <a:rPr lang="en-US"/>
            <a:t>MacOS</a:t>
          </a:r>
        </a:p>
      </dgm:t>
    </dgm:pt>
    <dgm:pt modelId="{ED066668-E59C-4A11-98BD-FF081FF5D71B}" type="parTrans" cxnId="{E95BCA15-AD5F-4681-A8D3-BBFE32CC367F}">
      <dgm:prSet/>
      <dgm:spPr/>
      <dgm:t>
        <a:bodyPr/>
        <a:lstStyle/>
        <a:p>
          <a:endParaRPr lang="en-US"/>
        </a:p>
      </dgm:t>
    </dgm:pt>
    <dgm:pt modelId="{914FC9CB-3790-41FC-8AF5-1B810267D8A5}" type="sibTrans" cxnId="{E95BCA15-AD5F-4681-A8D3-BBFE32CC367F}">
      <dgm:prSet/>
      <dgm:spPr/>
      <dgm:t>
        <a:bodyPr/>
        <a:lstStyle/>
        <a:p>
          <a:endParaRPr lang="en-US"/>
        </a:p>
      </dgm:t>
    </dgm:pt>
    <dgm:pt modelId="{AFEAACEA-129F-4A42-A66D-DE351D1AA83C}">
      <dgm:prSet/>
      <dgm:spPr/>
      <dgm:t>
        <a:bodyPr/>
        <a:lstStyle/>
        <a:p>
          <a:r>
            <a:rPr lang="en-US"/>
            <a:t>Pearson is no longer developing Proctor Caching software for MacOS.</a:t>
          </a:r>
        </a:p>
      </dgm:t>
    </dgm:pt>
    <dgm:pt modelId="{4294702F-2A1A-4EFE-BA1B-6B2CD04ABB66}" type="parTrans" cxnId="{69AFE287-C5BD-41A9-94D8-196D21399350}">
      <dgm:prSet/>
      <dgm:spPr/>
      <dgm:t>
        <a:bodyPr/>
        <a:lstStyle/>
        <a:p>
          <a:endParaRPr lang="en-US"/>
        </a:p>
      </dgm:t>
    </dgm:pt>
    <dgm:pt modelId="{FABB8F3C-471D-452B-A4EA-0551564AD586}" type="sibTrans" cxnId="{69AFE287-C5BD-41A9-94D8-196D21399350}">
      <dgm:prSet/>
      <dgm:spPr/>
      <dgm:t>
        <a:bodyPr/>
        <a:lstStyle/>
        <a:p>
          <a:endParaRPr lang="en-US"/>
        </a:p>
      </dgm:t>
    </dgm:pt>
    <dgm:pt modelId="{D641D004-BD18-463E-A2C0-DDD52B9A96EB}">
      <dgm:prSet/>
      <dgm:spPr/>
      <dgm:t>
        <a:bodyPr/>
        <a:lstStyle/>
        <a:p>
          <a:r>
            <a:rPr lang="en-US"/>
            <a:t>Contact Pearson  Level 2 support, 1-888-687-4759, and request the installation file for the legacy version of ProctorCache for OSX.</a:t>
          </a:r>
        </a:p>
      </dgm:t>
    </dgm:pt>
    <dgm:pt modelId="{846A1FE9-1A8A-41AF-AFAD-1032CD45E886}" type="parTrans" cxnId="{39990917-E607-46B0-A65D-A949EBE7F7F8}">
      <dgm:prSet/>
      <dgm:spPr/>
      <dgm:t>
        <a:bodyPr/>
        <a:lstStyle/>
        <a:p>
          <a:endParaRPr lang="en-US"/>
        </a:p>
      </dgm:t>
    </dgm:pt>
    <dgm:pt modelId="{0F01CED6-9830-4C81-8987-CB0DD4BA5413}" type="sibTrans" cxnId="{39990917-E607-46B0-A65D-A949EBE7F7F8}">
      <dgm:prSet/>
      <dgm:spPr/>
      <dgm:t>
        <a:bodyPr/>
        <a:lstStyle/>
        <a:p>
          <a:endParaRPr lang="en-US"/>
        </a:p>
      </dgm:t>
    </dgm:pt>
    <dgm:pt modelId="{26DA5F86-B763-4A45-9B64-19762D564510}" type="pres">
      <dgm:prSet presAssocID="{5BE2758A-D293-45A5-A5FE-9173037A964F}" presName="linear" presStyleCnt="0">
        <dgm:presLayoutVars>
          <dgm:animLvl val="lvl"/>
          <dgm:resizeHandles val="exact"/>
        </dgm:presLayoutVars>
      </dgm:prSet>
      <dgm:spPr/>
    </dgm:pt>
    <dgm:pt modelId="{B16DC257-A56D-4BB6-9352-417DFA786542}" type="pres">
      <dgm:prSet presAssocID="{CB4B5662-B39F-40BA-9AAC-B809A242722E}" presName="parentText" presStyleLbl="node1" presStyleIdx="0" presStyleCnt="1" custLinFactNeighborX="1875" custLinFactNeighborY="-311">
        <dgm:presLayoutVars>
          <dgm:chMax val="0"/>
          <dgm:bulletEnabled val="1"/>
        </dgm:presLayoutVars>
      </dgm:prSet>
      <dgm:spPr/>
    </dgm:pt>
    <dgm:pt modelId="{5CD2396B-978F-493D-B006-F81671D653AF}" type="pres">
      <dgm:prSet presAssocID="{CB4B5662-B39F-40BA-9AAC-B809A242722E}" presName="childText" presStyleLbl="revTx" presStyleIdx="0" presStyleCnt="1">
        <dgm:presLayoutVars>
          <dgm:bulletEnabled val="1"/>
        </dgm:presLayoutVars>
      </dgm:prSet>
      <dgm:spPr/>
    </dgm:pt>
  </dgm:ptLst>
  <dgm:cxnLst>
    <dgm:cxn modelId="{E95BCA15-AD5F-4681-A8D3-BBFE32CC367F}" srcId="{5BE2758A-D293-45A5-A5FE-9173037A964F}" destId="{CB4B5662-B39F-40BA-9AAC-B809A242722E}" srcOrd="0" destOrd="0" parTransId="{ED066668-E59C-4A11-98BD-FF081FF5D71B}" sibTransId="{914FC9CB-3790-41FC-8AF5-1B810267D8A5}"/>
    <dgm:cxn modelId="{39990917-E607-46B0-A65D-A949EBE7F7F8}" srcId="{CB4B5662-B39F-40BA-9AAC-B809A242722E}" destId="{D641D004-BD18-463E-A2C0-DDD52B9A96EB}" srcOrd="1" destOrd="0" parTransId="{846A1FE9-1A8A-41AF-AFAD-1032CD45E886}" sibTransId="{0F01CED6-9830-4C81-8987-CB0DD4BA5413}"/>
    <dgm:cxn modelId="{834AA41F-1CE4-4246-A912-296A705826A5}" type="presOf" srcId="{5BE2758A-D293-45A5-A5FE-9173037A964F}" destId="{26DA5F86-B763-4A45-9B64-19762D564510}" srcOrd="0" destOrd="0" presId="urn:microsoft.com/office/officeart/2005/8/layout/vList2"/>
    <dgm:cxn modelId="{B317C859-20A5-4EAB-848C-685CD200EC0B}" type="presOf" srcId="{CB4B5662-B39F-40BA-9AAC-B809A242722E}" destId="{B16DC257-A56D-4BB6-9352-417DFA786542}" srcOrd="0" destOrd="0" presId="urn:microsoft.com/office/officeart/2005/8/layout/vList2"/>
    <dgm:cxn modelId="{4D09087F-BE4A-4A63-B07B-CBF7DB8718A5}" type="presOf" srcId="{D641D004-BD18-463E-A2C0-DDD52B9A96EB}" destId="{5CD2396B-978F-493D-B006-F81671D653AF}" srcOrd="0" destOrd="1" presId="urn:microsoft.com/office/officeart/2005/8/layout/vList2"/>
    <dgm:cxn modelId="{69AFE287-C5BD-41A9-94D8-196D21399350}" srcId="{CB4B5662-B39F-40BA-9AAC-B809A242722E}" destId="{AFEAACEA-129F-4A42-A66D-DE351D1AA83C}" srcOrd="0" destOrd="0" parTransId="{4294702F-2A1A-4EFE-BA1B-6B2CD04ABB66}" sibTransId="{FABB8F3C-471D-452B-A4EA-0551564AD586}"/>
    <dgm:cxn modelId="{7A72DFE5-0EAF-4DAB-B0DF-48685CFE8199}" type="presOf" srcId="{AFEAACEA-129F-4A42-A66D-DE351D1AA83C}" destId="{5CD2396B-978F-493D-B006-F81671D653AF}" srcOrd="0" destOrd="0" presId="urn:microsoft.com/office/officeart/2005/8/layout/vList2"/>
    <dgm:cxn modelId="{5875207E-0BEC-4502-8C46-8BA9107BBA2F}" type="presParOf" srcId="{26DA5F86-B763-4A45-9B64-19762D564510}" destId="{B16DC257-A56D-4BB6-9352-417DFA786542}" srcOrd="0" destOrd="0" presId="urn:microsoft.com/office/officeart/2005/8/layout/vList2"/>
    <dgm:cxn modelId="{666872AE-2AFD-4BFC-A715-AE4865E823D0}" type="presParOf" srcId="{26DA5F86-B763-4A45-9B64-19762D564510}" destId="{5CD2396B-978F-493D-B006-F81671D653A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95A8C0-D428-4AB2-9C40-08E75E306E27}" type="doc">
      <dgm:prSet loTypeId="urn:microsoft.com/office/officeart/2005/8/layout/vList5" loCatId="list" qsTypeId="urn:microsoft.com/office/officeart/2005/8/quickstyle/simple1" qsCatId="simple" csTypeId="urn:microsoft.com/office/officeart/2005/8/colors/accent6_2" csCatId="accent6"/>
      <dgm:spPr/>
      <dgm:t>
        <a:bodyPr/>
        <a:lstStyle/>
        <a:p>
          <a:endParaRPr lang="en-US"/>
        </a:p>
      </dgm:t>
    </dgm:pt>
    <dgm:pt modelId="{463F456E-F097-4101-8DC5-40F377BA30ED}">
      <dgm:prSet/>
      <dgm:spPr/>
      <dgm:t>
        <a:bodyPr/>
        <a:lstStyle/>
        <a:p>
          <a:r>
            <a:rPr lang="en-US"/>
            <a:t>CMAS 2019</a:t>
          </a:r>
        </a:p>
      </dgm:t>
    </dgm:pt>
    <dgm:pt modelId="{0FC52916-1A2D-4935-A5A7-6CA5473EF033}" type="parTrans" cxnId="{A25B0929-08EA-4A90-9629-B6A23BABD82C}">
      <dgm:prSet/>
      <dgm:spPr/>
      <dgm:t>
        <a:bodyPr/>
        <a:lstStyle/>
        <a:p>
          <a:endParaRPr lang="en-US"/>
        </a:p>
      </dgm:t>
    </dgm:pt>
    <dgm:pt modelId="{1567DACF-67CB-4943-986A-E537C12C613E}" type="sibTrans" cxnId="{A25B0929-08EA-4A90-9629-B6A23BABD82C}">
      <dgm:prSet/>
      <dgm:spPr/>
      <dgm:t>
        <a:bodyPr/>
        <a:lstStyle/>
        <a:p>
          <a:endParaRPr lang="en-US"/>
        </a:p>
      </dgm:t>
    </dgm:pt>
    <dgm:pt modelId="{9B27A576-40E8-424D-A7D0-B6E667D37F69}">
      <dgm:prSet/>
      <dgm:spPr/>
      <dgm:t>
        <a:bodyPr/>
        <a:lstStyle/>
        <a:p>
          <a:r>
            <a:rPr lang="en-US"/>
            <a:t>Over 889,000 Tests Completed</a:t>
          </a:r>
        </a:p>
      </dgm:t>
    </dgm:pt>
    <dgm:pt modelId="{DB252186-43FE-4B47-9927-FBD4C15D93C7}" type="parTrans" cxnId="{F3313626-CAC8-4474-A2BA-E3326DC5CE5D}">
      <dgm:prSet/>
      <dgm:spPr/>
      <dgm:t>
        <a:bodyPr/>
        <a:lstStyle/>
        <a:p>
          <a:endParaRPr lang="en-US"/>
        </a:p>
      </dgm:t>
    </dgm:pt>
    <dgm:pt modelId="{BAAD58DD-7422-462F-8595-14A0C86F5879}" type="sibTrans" cxnId="{F3313626-CAC8-4474-A2BA-E3326DC5CE5D}">
      <dgm:prSet/>
      <dgm:spPr/>
      <dgm:t>
        <a:bodyPr/>
        <a:lstStyle/>
        <a:p>
          <a:endParaRPr lang="en-US"/>
        </a:p>
      </dgm:t>
    </dgm:pt>
    <dgm:pt modelId="{CFD835B0-1177-430E-9D43-927DCD0DBDFD}">
      <dgm:prSet/>
      <dgm:spPr/>
      <dgm:t>
        <a:bodyPr/>
        <a:lstStyle/>
        <a:p>
          <a:r>
            <a:rPr lang="en-US"/>
            <a:t>95% Proctor Cache Usage</a:t>
          </a:r>
        </a:p>
      </dgm:t>
    </dgm:pt>
    <dgm:pt modelId="{CC245DE0-18E8-42EA-A68D-706FC4C5A485}" type="parTrans" cxnId="{CEF16435-4569-4EC2-9D85-796B0A565439}">
      <dgm:prSet/>
      <dgm:spPr/>
      <dgm:t>
        <a:bodyPr/>
        <a:lstStyle/>
        <a:p>
          <a:endParaRPr lang="en-US"/>
        </a:p>
      </dgm:t>
    </dgm:pt>
    <dgm:pt modelId="{34BB3A5A-A8C4-47B9-9420-08EAA3B55C36}" type="sibTrans" cxnId="{CEF16435-4569-4EC2-9D85-796B0A565439}">
      <dgm:prSet/>
      <dgm:spPr/>
      <dgm:t>
        <a:bodyPr/>
        <a:lstStyle/>
        <a:p>
          <a:endParaRPr lang="en-US"/>
        </a:p>
      </dgm:t>
    </dgm:pt>
    <dgm:pt modelId="{4148BFAA-BD37-426C-9C4C-7ECF164E3F8D}">
      <dgm:prSet/>
      <dgm:spPr/>
      <dgm:t>
        <a:bodyPr/>
        <a:lstStyle/>
        <a:p>
          <a:r>
            <a:rPr lang="en-US"/>
            <a:t>Proctor caching was bypassed over 59,000 times or nearly 6.98% of students.</a:t>
          </a:r>
        </a:p>
      </dgm:t>
    </dgm:pt>
    <dgm:pt modelId="{A2155474-7554-4566-B8D8-45527A7FCAAF}" type="parTrans" cxnId="{92A1C067-0CB6-4B88-810E-4FB48F6B532D}">
      <dgm:prSet/>
      <dgm:spPr/>
      <dgm:t>
        <a:bodyPr/>
        <a:lstStyle/>
        <a:p>
          <a:endParaRPr lang="en-US"/>
        </a:p>
      </dgm:t>
    </dgm:pt>
    <dgm:pt modelId="{534C54FB-0FD1-4999-A8BD-854FCCE27AC0}" type="sibTrans" cxnId="{92A1C067-0CB6-4B88-810E-4FB48F6B532D}">
      <dgm:prSet/>
      <dgm:spPr/>
      <dgm:t>
        <a:bodyPr/>
        <a:lstStyle/>
        <a:p>
          <a:endParaRPr lang="en-US"/>
        </a:p>
      </dgm:t>
    </dgm:pt>
    <dgm:pt modelId="{2D1AB191-7EF1-4ADC-8AC5-2CF35076B9D8}">
      <dgm:prSet/>
      <dgm:spPr/>
      <dgm:t>
        <a:bodyPr/>
        <a:lstStyle/>
        <a:p>
          <a:r>
            <a:rPr lang="en-US" dirty="0"/>
            <a:t>44% of Tests Completed with a Secondary Save Location</a:t>
          </a:r>
        </a:p>
      </dgm:t>
    </dgm:pt>
    <dgm:pt modelId="{FEEFBC2A-A697-460F-BC45-33DEE590A5C8}" type="parTrans" cxnId="{2E2661E8-374F-44AD-A4B6-0A0C6C23D2A3}">
      <dgm:prSet/>
      <dgm:spPr/>
      <dgm:t>
        <a:bodyPr/>
        <a:lstStyle/>
        <a:p>
          <a:endParaRPr lang="en-US"/>
        </a:p>
      </dgm:t>
    </dgm:pt>
    <dgm:pt modelId="{F95E91EC-9762-48AD-8A31-247B3CB71498}" type="sibTrans" cxnId="{2E2661E8-374F-44AD-A4B6-0A0C6C23D2A3}">
      <dgm:prSet/>
      <dgm:spPr/>
      <dgm:t>
        <a:bodyPr/>
        <a:lstStyle/>
        <a:p>
          <a:endParaRPr lang="en-US"/>
        </a:p>
      </dgm:t>
    </dgm:pt>
    <dgm:pt modelId="{9ED8DCAA-D3EC-4D1B-A991-13AC9C0C2215}">
      <dgm:prSet/>
      <dgm:spPr/>
      <dgm:t>
        <a:bodyPr/>
        <a:lstStyle/>
        <a:p>
          <a:r>
            <a:rPr lang="en-US"/>
            <a:t>Average Load Time</a:t>
          </a:r>
        </a:p>
      </dgm:t>
    </dgm:pt>
    <dgm:pt modelId="{396BB64F-F361-4B6B-91E0-2A817423B114}" type="parTrans" cxnId="{F6693EBA-FCF8-4ACF-80C4-14E7CA40F5CD}">
      <dgm:prSet/>
      <dgm:spPr/>
      <dgm:t>
        <a:bodyPr/>
        <a:lstStyle/>
        <a:p>
          <a:endParaRPr lang="en-US"/>
        </a:p>
      </dgm:t>
    </dgm:pt>
    <dgm:pt modelId="{BAD508F4-1A7A-4C04-B61E-56CEFA940E3D}" type="sibTrans" cxnId="{F6693EBA-FCF8-4ACF-80C4-14E7CA40F5CD}">
      <dgm:prSet/>
      <dgm:spPr/>
      <dgm:t>
        <a:bodyPr/>
        <a:lstStyle/>
        <a:p>
          <a:endParaRPr lang="en-US"/>
        </a:p>
      </dgm:t>
    </dgm:pt>
    <dgm:pt modelId="{8E0DDDCF-0087-469E-BCF0-6BEFDFDC758A}">
      <dgm:prSet/>
      <dgm:spPr/>
      <dgm:t>
        <a:bodyPr/>
        <a:lstStyle/>
        <a:p>
          <a:r>
            <a:rPr lang="en-US"/>
            <a:t>With proctor caching 1.3 seconds</a:t>
          </a:r>
        </a:p>
      </dgm:t>
    </dgm:pt>
    <dgm:pt modelId="{EBBCF4ED-AA94-4912-92A1-A71FDCE5BA23}" type="parTrans" cxnId="{67A44949-4CC7-415D-A2CE-C225B4100534}">
      <dgm:prSet/>
      <dgm:spPr/>
      <dgm:t>
        <a:bodyPr/>
        <a:lstStyle/>
        <a:p>
          <a:endParaRPr lang="en-US"/>
        </a:p>
      </dgm:t>
    </dgm:pt>
    <dgm:pt modelId="{4561F547-350D-4E70-948B-C96414368332}" type="sibTrans" cxnId="{67A44949-4CC7-415D-A2CE-C225B4100534}">
      <dgm:prSet/>
      <dgm:spPr/>
      <dgm:t>
        <a:bodyPr/>
        <a:lstStyle/>
        <a:p>
          <a:endParaRPr lang="en-US"/>
        </a:p>
      </dgm:t>
    </dgm:pt>
    <dgm:pt modelId="{C831F4AC-E728-4B84-9D07-499CB582DF8B}">
      <dgm:prSet/>
      <dgm:spPr/>
      <dgm:t>
        <a:bodyPr/>
        <a:lstStyle/>
        <a:p>
          <a:r>
            <a:rPr lang="en-US" dirty="0"/>
            <a:t>Without proctor caching: 1.1 seconds.</a:t>
          </a:r>
        </a:p>
      </dgm:t>
    </dgm:pt>
    <dgm:pt modelId="{108F225E-43FA-4C53-8C4B-CF641D4E55DE}" type="parTrans" cxnId="{6E667159-9B3D-4086-AF98-B71CA0FB8330}">
      <dgm:prSet/>
      <dgm:spPr/>
      <dgm:t>
        <a:bodyPr/>
        <a:lstStyle/>
        <a:p>
          <a:endParaRPr lang="en-US"/>
        </a:p>
      </dgm:t>
    </dgm:pt>
    <dgm:pt modelId="{94653FA5-893D-42F7-B2ED-18437C5462F5}" type="sibTrans" cxnId="{6E667159-9B3D-4086-AF98-B71CA0FB8330}">
      <dgm:prSet/>
      <dgm:spPr/>
      <dgm:t>
        <a:bodyPr/>
        <a:lstStyle/>
        <a:p>
          <a:endParaRPr lang="en-US"/>
        </a:p>
      </dgm:t>
    </dgm:pt>
    <dgm:pt modelId="{70318124-A82B-40C5-9F5D-72C27235F9B9}" type="pres">
      <dgm:prSet presAssocID="{BC95A8C0-D428-4AB2-9C40-08E75E306E27}" presName="Name0" presStyleCnt="0">
        <dgm:presLayoutVars>
          <dgm:dir/>
          <dgm:animLvl val="lvl"/>
          <dgm:resizeHandles val="exact"/>
        </dgm:presLayoutVars>
      </dgm:prSet>
      <dgm:spPr/>
    </dgm:pt>
    <dgm:pt modelId="{8BBB1630-CB42-478A-983B-D07859F2FC4A}" type="pres">
      <dgm:prSet presAssocID="{463F456E-F097-4101-8DC5-40F377BA30ED}" presName="linNode" presStyleCnt="0"/>
      <dgm:spPr/>
    </dgm:pt>
    <dgm:pt modelId="{96813758-827F-46A9-BE3F-E151532C3B85}" type="pres">
      <dgm:prSet presAssocID="{463F456E-F097-4101-8DC5-40F377BA30ED}" presName="parentText" presStyleLbl="node1" presStyleIdx="0" presStyleCnt="1" custLinFactNeighborX="-4809" custLinFactNeighborY="-5005">
        <dgm:presLayoutVars>
          <dgm:chMax val="1"/>
          <dgm:bulletEnabled val="1"/>
        </dgm:presLayoutVars>
      </dgm:prSet>
      <dgm:spPr/>
    </dgm:pt>
    <dgm:pt modelId="{898FAE84-CC74-4E25-87A4-8B64D0E87582}" type="pres">
      <dgm:prSet presAssocID="{463F456E-F097-4101-8DC5-40F377BA30ED}" presName="descendantText" presStyleLbl="alignAccFollowNode1" presStyleIdx="0" presStyleCnt="1">
        <dgm:presLayoutVars>
          <dgm:bulletEnabled val="1"/>
        </dgm:presLayoutVars>
      </dgm:prSet>
      <dgm:spPr/>
    </dgm:pt>
  </dgm:ptLst>
  <dgm:cxnLst>
    <dgm:cxn modelId="{F3313626-CAC8-4474-A2BA-E3326DC5CE5D}" srcId="{463F456E-F097-4101-8DC5-40F377BA30ED}" destId="{9B27A576-40E8-424D-A7D0-B6E667D37F69}" srcOrd="0" destOrd="0" parTransId="{DB252186-43FE-4B47-9927-FBD4C15D93C7}" sibTransId="{BAAD58DD-7422-462F-8595-14A0C86F5879}"/>
    <dgm:cxn modelId="{A25B0929-08EA-4A90-9629-B6A23BABD82C}" srcId="{BC95A8C0-D428-4AB2-9C40-08E75E306E27}" destId="{463F456E-F097-4101-8DC5-40F377BA30ED}" srcOrd="0" destOrd="0" parTransId="{0FC52916-1A2D-4935-A5A7-6CA5473EF033}" sibTransId="{1567DACF-67CB-4943-986A-E537C12C613E}"/>
    <dgm:cxn modelId="{CEF16435-4569-4EC2-9D85-796B0A565439}" srcId="{463F456E-F097-4101-8DC5-40F377BA30ED}" destId="{CFD835B0-1177-430E-9D43-927DCD0DBDFD}" srcOrd="1" destOrd="0" parTransId="{CC245DE0-18E8-42EA-A68D-706FC4C5A485}" sibTransId="{34BB3A5A-A8C4-47B9-9420-08EAA3B55C36}"/>
    <dgm:cxn modelId="{92A1C067-0CB6-4B88-810E-4FB48F6B532D}" srcId="{CFD835B0-1177-430E-9D43-927DCD0DBDFD}" destId="{4148BFAA-BD37-426C-9C4C-7ECF164E3F8D}" srcOrd="0" destOrd="0" parTransId="{A2155474-7554-4566-B8D8-45527A7FCAAF}" sibTransId="{534C54FB-0FD1-4999-A8BD-854FCCE27AC0}"/>
    <dgm:cxn modelId="{67A44949-4CC7-415D-A2CE-C225B4100534}" srcId="{9ED8DCAA-D3EC-4D1B-A991-13AC9C0C2215}" destId="{8E0DDDCF-0087-469E-BCF0-6BEFDFDC758A}" srcOrd="0" destOrd="0" parTransId="{EBBCF4ED-AA94-4912-92A1-A71FDCE5BA23}" sibTransId="{4561F547-350D-4E70-948B-C96414368332}"/>
    <dgm:cxn modelId="{111A3B6B-CE47-46CA-A516-A1039842AA03}" type="presOf" srcId="{4148BFAA-BD37-426C-9C4C-7ECF164E3F8D}" destId="{898FAE84-CC74-4E25-87A4-8B64D0E87582}" srcOrd="0" destOrd="2" presId="urn:microsoft.com/office/officeart/2005/8/layout/vList5"/>
    <dgm:cxn modelId="{C9276D4F-3531-46AE-919F-DB4A76DC3429}" type="presOf" srcId="{BC95A8C0-D428-4AB2-9C40-08E75E306E27}" destId="{70318124-A82B-40C5-9F5D-72C27235F9B9}" srcOrd="0" destOrd="0" presId="urn:microsoft.com/office/officeart/2005/8/layout/vList5"/>
    <dgm:cxn modelId="{6E667159-9B3D-4086-AF98-B71CA0FB8330}" srcId="{9ED8DCAA-D3EC-4D1B-A991-13AC9C0C2215}" destId="{C831F4AC-E728-4B84-9D07-499CB582DF8B}" srcOrd="1" destOrd="0" parTransId="{108F225E-43FA-4C53-8C4B-CF641D4E55DE}" sibTransId="{94653FA5-893D-42F7-B2ED-18437C5462F5}"/>
    <dgm:cxn modelId="{E05B5D7E-687A-422E-9340-154915903E7F}" type="presOf" srcId="{2D1AB191-7EF1-4ADC-8AC5-2CF35076B9D8}" destId="{898FAE84-CC74-4E25-87A4-8B64D0E87582}" srcOrd="0" destOrd="3" presId="urn:microsoft.com/office/officeart/2005/8/layout/vList5"/>
    <dgm:cxn modelId="{F4898F84-C32B-40E7-B59E-AD20607F522A}" type="presOf" srcId="{463F456E-F097-4101-8DC5-40F377BA30ED}" destId="{96813758-827F-46A9-BE3F-E151532C3B85}" srcOrd="0" destOrd="0" presId="urn:microsoft.com/office/officeart/2005/8/layout/vList5"/>
    <dgm:cxn modelId="{8A958E8B-9093-4B7F-AB71-4320D92CB221}" type="presOf" srcId="{9B27A576-40E8-424D-A7D0-B6E667D37F69}" destId="{898FAE84-CC74-4E25-87A4-8B64D0E87582}" srcOrd="0" destOrd="0" presId="urn:microsoft.com/office/officeart/2005/8/layout/vList5"/>
    <dgm:cxn modelId="{F6693EBA-FCF8-4ACF-80C4-14E7CA40F5CD}" srcId="{463F456E-F097-4101-8DC5-40F377BA30ED}" destId="{9ED8DCAA-D3EC-4D1B-A991-13AC9C0C2215}" srcOrd="3" destOrd="0" parTransId="{396BB64F-F361-4B6B-91E0-2A817423B114}" sibTransId="{BAD508F4-1A7A-4C04-B61E-56CEFA940E3D}"/>
    <dgm:cxn modelId="{9CE809DB-4787-4A52-9E5F-090EDC471CDE}" type="presOf" srcId="{C831F4AC-E728-4B84-9D07-499CB582DF8B}" destId="{898FAE84-CC74-4E25-87A4-8B64D0E87582}" srcOrd="0" destOrd="6" presId="urn:microsoft.com/office/officeart/2005/8/layout/vList5"/>
    <dgm:cxn modelId="{D53293E0-B3B5-4D32-A651-5AADE3A5C259}" type="presOf" srcId="{8E0DDDCF-0087-469E-BCF0-6BEFDFDC758A}" destId="{898FAE84-CC74-4E25-87A4-8B64D0E87582}" srcOrd="0" destOrd="5" presId="urn:microsoft.com/office/officeart/2005/8/layout/vList5"/>
    <dgm:cxn modelId="{C0F3CDE1-F51B-4EDC-8BC9-E43D39B59DE6}" type="presOf" srcId="{9ED8DCAA-D3EC-4D1B-A991-13AC9C0C2215}" destId="{898FAE84-CC74-4E25-87A4-8B64D0E87582}" srcOrd="0" destOrd="4" presId="urn:microsoft.com/office/officeart/2005/8/layout/vList5"/>
    <dgm:cxn modelId="{2E2661E8-374F-44AD-A4B6-0A0C6C23D2A3}" srcId="{463F456E-F097-4101-8DC5-40F377BA30ED}" destId="{2D1AB191-7EF1-4ADC-8AC5-2CF35076B9D8}" srcOrd="2" destOrd="0" parTransId="{FEEFBC2A-A697-460F-BC45-33DEE590A5C8}" sibTransId="{F95E91EC-9762-48AD-8A31-247B3CB71498}"/>
    <dgm:cxn modelId="{C67DD9F5-1B76-48DB-B1AA-9D7E36E19070}" type="presOf" srcId="{CFD835B0-1177-430E-9D43-927DCD0DBDFD}" destId="{898FAE84-CC74-4E25-87A4-8B64D0E87582}" srcOrd="0" destOrd="1" presId="urn:microsoft.com/office/officeart/2005/8/layout/vList5"/>
    <dgm:cxn modelId="{42021054-5BDB-4DD0-BAB2-0DA87E747090}" type="presParOf" srcId="{70318124-A82B-40C5-9F5D-72C27235F9B9}" destId="{8BBB1630-CB42-478A-983B-D07859F2FC4A}" srcOrd="0" destOrd="0" presId="urn:microsoft.com/office/officeart/2005/8/layout/vList5"/>
    <dgm:cxn modelId="{499A1232-74E4-43D5-A118-4F0B0EF51A29}" type="presParOf" srcId="{8BBB1630-CB42-478A-983B-D07859F2FC4A}" destId="{96813758-827F-46A9-BE3F-E151532C3B85}" srcOrd="0" destOrd="0" presId="urn:microsoft.com/office/officeart/2005/8/layout/vList5"/>
    <dgm:cxn modelId="{3B3FE091-2EBE-42E6-A30B-850F7EAB24D5}" type="presParOf" srcId="{8BBB1630-CB42-478A-983B-D07859F2FC4A}" destId="{898FAE84-CC74-4E25-87A4-8B64D0E875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B707CED-1B2D-475D-BE31-1E340F51E603}" type="doc">
      <dgm:prSet loTypeId="urn:microsoft.com/office/officeart/2005/8/layout/vList5" loCatId="list" qsTypeId="urn:microsoft.com/office/officeart/2005/8/quickstyle/simple1" qsCatId="simple" csTypeId="urn:microsoft.com/office/officeart/2005/8/colors/accent6_2" csCatId="accent6"/>
      <dgm:spPr/>
      <dgm:t>
        <a:bodyPr/>
        <a:lstStyle/>
        <a:p>
          <a:endParaRPr lang="en-US"/>
        </a:p>
      </dgm:t>
    </dgm:pt>
    <dgm:pt modelId="{8DADFC1C-E00D-4631-AA19-1296C4792B4A}">
      <dgm:prSet/>
      <dgm:spPr/>
      <dgm:t>
        <a:bodyPr/>
        <a:lstStyle/>
        <a:p>
          <a:r>
            <a:rPr lang="en-US" dirty="0" err="1"/>
            <a:t>ProctorCache</a:t>
          </a:r>
          <a:r>
            <a:rPr lang="en-US" dirty="0"/>
            <a:t> was originally developed in </a:t>
          </a:r>
          <a:r>
            <a:rPr lang="en-US" b="1" dirty="0"/>
            <a:t>2001 </a:t>
          </a:r>
          <a:r>
            <a:rPr lang="en-US" dirty="0"/>
            <a:t>to support testing environments with:</a:t>
          </a:r>
        </a:p>
      </dgm:t>
    </dgm:pt>
    <dgm:pt modelId="{0A4B8C8F-226B-420E-9747-13B1D2CF87F5}" type="parTrans" cxnId="{01379303-C7E9-4873-BD5A-7187EF28E09F}">
      <dgm:prSet/>
      <dgm:spPr/>
      <dgm:t>
        <a:bodyPr/>
        <a:lstStyle/>
        <a:p>
          <a:endParaRPr lang="en-US"/>
        </a:p>
      </dgm:t>
    </dgm:pt>
    <dgm:pt modelId="{3C44C703-88C9-427F-8F04-1CC4DD872D3A}" type="sibTrans" cxnId="{01379303-C7E9-4873-BD5A-7187EF28E09F}">
      <dgm:prSet/>
      <dgm:spPr/>
      <dgm:t>
        <a:bodyPr/>
        <a:lstStyle/>
        <a:p>
          <a:endParaRPr lang="en-US"/>
        </a:p>
      </dgm:t>
    </dgm:pt>
    <dgm:pt modelId="{93B363CA-ACE7-463A-89A8-3A2FB8D6D3F3}">
      <dgm:prSet/>
      <dgm:spPr/>
      <dgm:t>
        <a:bodyPr/>
        <a:lstStyle/>
        <a:p>
          <a:r>
            <a:rPr lang="en-US"/>
            <a:t>Very low network and or internet bandwidth.</a:t>
          </a:r>
        </a:p>
      </dgm:t>
    </dgm:pt>
    <dgm:pt modelId="{CD65A3E5-113E-416D-9624-F4EB63E6B599}" type="parTrans" cxnId="{DF74C61B-142F-46DE-BBA1-7A33F140EF92}">
      <dgm:prSet/>
      <dgm:spPr/>
      <dgm:t>
        <a:bodyPr/>
        <a:lstStyle/>
        <a:p>
          <a:endParaRPr lang="en-US"/>
        </a:p>
      </dgm:t>
    </dgm:pt>
    <dgm:pt modelId="{D9670F6C-CA76-44F8-8FDB-A099F7FD5906}" type="sibTrans" cxnId="{DF74C61B-142F-46DE-BBA1-7A33F140EF92}">
      <dgm:prSet/>
      <dgm:spPr/>
      <dgm:t>
        <a:bodyPr/>
        <a:lstStyle/>
        <a:p>
          <a:endParaRPr lang="en-US"/>
        </a:p>
      </dgm:t>
    </dgm:pt>
    <dgm:pt modelId="{BA87D43E-1817-4493-A7AD-7916F6577A01}">
      <dgm:prSet/>
      <dgm:spPr/>
      <dgm:t>
        <a:bodyPr/>
        <a:lstStyle/>
        <a:p>
          <a:r>
            <a:rPr lang="en-US"/>
            <a:t>Tests with large media files like Colorado Science and Social Studies simulations and Text to Speech forms.</a:t>
          </a:r>
        </a:p>
      </dgm:t>
    </dgm:pt>
    <dgm:pt modelId="{5A907759-E194-4C22-9D29-88173F2CD625}" type="parTrans" cxnId="{F8307939-3AB3-488B-A585-C818FF97B143}">
      <dgm:prSet/>
      <dgm:spPr/>
      <dgm:t>
        <a:bodyPr/>
        <a:lstStyle/>
        <a:p>
          <a:endParaRPr lang="en-US"/>
        </a:p>
      </dgm:t>
    </dgm:pt>
    <dgm:pt modelId="{11D75944-6FF1-4116-A68D-F33D5554BA71}" type="sibTrans" cxnId="{F8307939-3AB3-488B-A585-C818FF97B143}">
      <dgm:prSet/>
      <dgm:spPr/>
      <dgm:t>
        <a:bodyPr/>
        <a:lstStyle/>
        <a:p>
          <a:endParaRPr lang="en-US"/>
        </a:p>
      </dgm:t>
    </dgm:pt>
    <dgm:pt modelId="{8D812721-A788-4B95-B567-A03EF1B7BA35}">
      <dgm:prSet/>
      <dgm:spPr/>
      <dgm:t>
        <a:bodyPr/>
        <a:lstStyle/>
        <a:p>
          <a:r>
            <a:rPr lang="en-US" dirty="0"/>
            <a:t>Early TestNav versions that attempted to download the entire test at sign in.</a:t>
          </a:r>
        </a:p>
      </dgm:t>
    </dgm:pt>
    <dgm:pt modelId="{30685120-B2EA-461B-9225-9D48F2F90E2C}" type="parTrans" cxnId="{C15606CC-0AF2-42EB-95D0-9ABB8BF4BDE9}">
      <dgm:prSet/>
      <dgm:spPr/>
      <dgm:t>
        <a:bodyPr/>
        <a:lstStyle/>
        <a:p>
          <a:endParaRPr lang="en-US"/>
        </a:p>
      </dgm:t>
    </dgm:pt>
    <dgm:pt modelId="{CE90A419-D619-4E5B-8A53-6F88C397C4C0}" type="sibTrans" cxnId="{C15606CC-0AF2-42EB-95D0-9ABB8BF4BDE9}">
      <dgm:prSet/>
      <dgm:spPr/>
      <dgm:t>
        <a:bodyPr/>
        <a:lstStyle/>
        <a:p>
          <a:endParaRPr lang="en-US"/>
        </a:p>
      </dgm:t>
    </dgm:pt>
    <dgm:pt modelId="{FBB2AF60-0865-421E-9ADE-A749F67D6740}" type="pres">
      <dgm:prSet presAssocID="{EB707CED-1B2D-475D-BE31-1E340F51E603}" presName="Name0" presStyleCnt="0">
        <dgm:presLayoutVars>
          <dgm:dir/>
          <dgm:animLvl val="lvl"/>
          <dgm:resizeHandles val="exact"/>
        </dgm:presLayoutVars>
      </dgm:prSet>
      <dgm:spPr/>
    </dgm:pt>
    <dgm:pt modelId="{6E822B8E-D5BA-4E21-8545-A03C6B4DC9B1}" type="pres">
      <dgm:prSet presAssocID="{8DADFC1C-E00D-4631-AA19-1296C4792B4A}" presName="linNode" presStyleCnt="0"/>
      <dgm:spPr/>
    </dgm:pt>
    <dgm:pt modelId="{573D1734-97AB-4FA4-A1E3-D76486285807}" type="pres">
      <dgm:prSet presAssocID="{8DADFC1C-E00D-4631-AA19-1296C4792B4A}" presName="parentText" presStyleLbl="node1" presStyleIdx="0" presStyleCnt="1" custLinFactNeighborX="-315" custLinFactNeighborY="-4292">
        <dgm:presLayoutVars>
          <dgm:chMax val="1"/>
          <dgm:bulletEnabled val="1"/>
        </dgm:presLayoutVars>
      </dgm:prSet>
      <dgm:spPr/>
    </dgm:pt>
    <dgm:pt modelId="{628B5D7F-1E87-427D-87CE-5B22D48B4C3D}" type="pres">
      <dgm:prSet presAssocID="{8DADFC1C-E00D-4631-AA19-1296C4792B4A}" presName="descendantText" presStyleLbl="alignAccFollowNode1" presStyleIdx="0" presStyleCnt="1">
        <dgm:presLayoutVars>
          <dgm:bulletEnabled val="1"/>
        </dgm:presLayoutVars>
      </dgm:prSet>
      <dgm:spPr/>
    </dgm:pt>
  </dgm:ptLst>
  <dgm:cxnLst>
    <dgm:cxn modelId="{01379303-C7E9-4873-BD5A-7187EF28E09F}" srcId="{EB707CED-1B2D-475D-BE31-1E340F51E603}" destId="{8DADFC1C-E00D-4631-AA19-1296C4792B4A}" srcOrd="0" destOrd="0" parTransId="{0A4B8C8F-226B-420E-9747-13B1D2CF87F5}" sibTransId="{3C44C703-88C9-427F-8F04-1CC4DD872D3A}"/>
    <dgm:cxn modelId="{DF74C61B-142F-46DE-BBA1-7A33F140EF92}" srcId="{8DADFC1C-E00D-4631-AA19-1296C4792B4A}" destId="{93B363CA-ACE7-463A-89A8-3A2FB8D6D3F3}" srcOrd="0" destOrd="0" parTransId="{CD65A3E5-113E-416D-9624-F4EB63E6B599}" sibTransId="{D9670F6C-CA76-44F8-8FDB-A099F7FD5906}"/>
    <dgm:cxn modelId="{F8307939-3AB3-488B-A585-C818FF97B143}" srcId="{8DADFC1C-E00D-4631-AA19-1296C4792B4A}" destId="{BA87D43E-1817-4493-A7AD-7916F6577A01}" srcOrd="1" destOrd="0" parTransId="{5A907759-E194-4C22-9D29-88173F2CD625}" sibTransId="{11D75944-6FF1-4116-A68D-F33D5554BA71}"/>
    <dgm:cxn modelId="{D6684D5D-5B75-40CF-80F7-1BD8DEE875C0}" type="presOf" srcId="{8DADFC1C-E00D-4631-AA19-1296C4792B4A}" destId="{573D1734-97AB-4FA4-A1E3-D76486285807}" srcOrd="0" destOrd="0" presId="urn:microsoft.com/office/officeart/2005/8/layout/vList5"/>
    <dgm:cxn modelId="{DEDD0067-87A2-4151-9FE7-09944B5B7468}" type="presOf" srcId="{93B363CA-ACE7-463A-89A8-3A2FB8D6D3F3}" destId="{628B5D7F-1E87-427D-87CE-5B22D48B4C3D}" srcOrd="0" destOrd="0" presId="urn:microsoft.com/office/officeart/2005/8/layout/vList5"/>
    <dgm:cxn modelId="{F0A4B16F-FEED-4C8E-A662-6806D72E637C}" type="presOf" srcId="{BA87D43E-1817-4493-A7AD-7916F6577A01}" destId="{628B5D7F-1E87-427D-87CE-5B22D48B4C3D}" srcOrd="0" destOrd="1" presId="urn:microsoft.com/office/officeart/2005/8/layout/vList5"/>
    <dgm:cxn modelId="{CF6FBEBE-148C-4AC4-9901-942083544E23}" type="presOf" srcId="{8D812721-A788-4B95-B567-A03EF1B7BA35}" destId="{628B5D7F-1E87-427D-87CE-5B22D48B4C3D}" srcOrd="0" destOrd="2" presId="urn:microsoft.com/office/officeart/2005/8/layout/vList5"/>
    <dgm:cxn modelId="{C15606CC-0AF2-42EB-95D0-9ABB8BF4BDE9}" srcId="{8DADFC1C-E00D-4631-AA19-1296C4792B4A}" destId="{8D812721-A788-4B95-B567-A03EF1B7BA35}" srcOrd="2" destOrd="0" parTransId="{30685120-B2EA-461B-9225-9D48F2F90E2C}" sibTransId="{CE90A419-D619-4E5B-8A53-6F88C397C4C0}"/>
    <dgm:cxn modelId="{069A70FA-F1B9-46E8-A5D8-F569DBDEAB00}" type="presOf" srcId="{EB707CED-1B2D-475D-BE31-1E340F51E603}" destId="{FBB2AF60-0865-421E-9ADE-A749F67D6740}" srcOrd="0" destOrd="0" presId="urn:microsoft.com/office/officeart/2005/8/layout/vList5"/>
    <dgm:cxn modelId="{9220090C-1191-432D-A4BC-D007A0D4F93B}" type="presParOf" srcId="{FBB2AF60-0865-421E-9ADE-A749F67D6740}" destId="{6E822B8E-D5BA-4E21-8545-A03C6B4DC9B1}" srcOrd="0" destOrd="0" presId="urn:microsoft.com/office/officeart/2005/8/layout/vList5"/>
    <dgm:cxn modelId="{54A1850E-7437-489A-9601-73992A126E54}" type="presParOf" srcId="{6E822B8E-D5BA-4E21-8545-A03C6B4DC9B1}" destId="{573D1734-97AB-4FA4-A1E3-D76486285807}" srcOrd="0" destOrd="0" presId="urn:microsoft.com/office/officeart/2005/8/layout/vList5"/>
    <dgm:cxn modelId="{2823F867-6C01-4EF4-BED0-9C6C177B1AE1}" type="presParOf" srcId="{6E822B8E-D5BA-4E21-8545-A03C6B4DC9B1}" destId="{628B5D7F-1E87-427D-87CE-5B22D48B4C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6F53CC6-DD5A-4AEC-86D2-93E9685F0F24}"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CDE9104A-95D9-4998-80E6-2EF3B86BAC94}">
      <dgm:prSet/>
      <dgm:spPr/>
      <dgm:t>
        <a:bodyPr/>
        <a:lstStyle/>
        <a:p>
          <a:pPr algn="l"/>
          <a:r>
            <a:rPr lang="en-US" dirty="0"/>
            <a:t>Districts with increased network and or internet capacity may conduct an infrastructure trial to determine if the capacity exists to test without caching ELA or Math content.</a:t>
          </a:r>
        </a:p>
      </dgm:t>
    </dgm:pt>
    <dgm:pt modelId="{5F365664-02DC-4064-859D-C323F2305C9A}" type="parTrans" cxnId="{4A735B82-8596-4EE3-B07B-A495F705A303}">
      <dgm:prSet/>
      <dgm:spPr/>
      <dgm:t>
        <a:bodyPr/>
        <a:lstStyle/>
        <a:p>
          <a:endParaRPr lang="en-US"/>
        </a:p>
      </dgm:t>
    </dgm:pt>
    <dgm:pt modelId="{E5803D84-5DA2-4C57-9842-1AACD5CB1009}" type="sibTrans" cxnId="{4A735B82-8596-4EE3-B07B-A495F705A303}">
      <dgm:prSet/>
      <dgm:spPr/>
      <dgm:t>
        <a:bodyPr/>
        <a:lstStyle/>
        <a:p>
          <a:endParaRPr lang="en-US"/>
        </a:p>
      </dgm:t>
    </dgm:pt>
    <dgm:pt modelId="{A008282D-97E5-4FEB-8CDE-167B35BF549B}">
      <dgm:prSet/>
      <dgm:spPr/>
      <dgm:t>
        <a:bodyPr/>
        <a:lstStyle/>
        <a:p>
          <a:pPr algn="l"/>
          <a:r>
            <a:rPr lang="en-US" dirty="0"/>
            <a:t>District may explore having either schools or grade levels administer an assessment without ELA or Math content cached.</a:t>
          </a:r>
        </a:p>
      </dgm:t>
    </dgm:pt>
    <dgm:pt modelId="{27BE7BB7-15D3-4B7A-BB14-1F4A9B96B77F}" type="parTrans" cxnId="{25E190CD-8826-4C98-9B3E-E5B6226283AB}">
      <dgm:prSet/>
      <dgm:spPr/>
      <dgm:t>
        <a:bodyPr/>
        <a:lstStyle/>
        <a:p>
          <a:endParaRPr lang="en-US"/>
        </a:p>
      </dgm:t>
    </dgm:pt>
    <dgm:pt modelId="{E5D785C9-42F3-4FA0-872E-735D52132EC9}" type="sibTrans" cxnId="{25E190CD-8826-4C98-9B3E-E5B6226283AB}">
      <dgm:prSet/>
      <dgm:spPr/>
      <dgm:t>
        <a:bodyPr/>
        <a:lstStyle/>
        <a:p>
          <a:endParaRPr lang="en-US"/>
        </a:p>
      </dgm:t>
    </dgm:pt>
    <dgm:pt modelId="{F4454307-B16F-4F9C-89A8-D918B18554F7}">
      <dgm:prSet/>
      <dgm:spPr/>
      <dgm:t>
        <a:bodyPr/>
        <a:lstStyle/>
        <a:p>
          <a:pPr algn="l"/>
          <a:r>
            <a:rPr lang="en-US" dirty="0"/>
            <a:t>CDE recommends caching Science and Social Studies as well as Text to Speech forms due to the large file sizes for these assessments.</a:t>
          </a:r>
        </a:p>
      </dgm:t>
    </dgm:pt>
    <dgm:pt modelId="{09BD1480-E6CE-40BF-A8AB-478CE0A38E47}" type="parTrans" cxnId="{F645BF65-EAF7-43BB-95B2-5C55575FD46A}">
      <dgm:prSet/>
      <dgm:spPr/>
      <dgm:t>
        <a:bodyPr/>
        <a:lstStyle/>
        <a:p>
          <a:endParaRPr lang="en-US"/>
        </a:p>
      </dgm:t>
    </dgm:pt>
    <dgm:pt modelId="{A4FDE77C-7F45-4084-85FC-C14ED498598D}" type="sibTrans" cxnId="{F645BF65-EAF7-43BB-95B2-5C55575FD46A}">
      <dgm:prSet/>
      <dgm:spPr/>
      <dgm:t>
        <a:bodyPr/>
        <a:lstStyle/>
        <a:p>
          <a:endParaRPr lang="en-US"/>
        </a:p>
      </dgm:t>
    </dgm:pt>
    <dgm:pt modelId="{6EE660FF-ABF3-4711-824F-FBDB49DD955B}">
      <dgm:prSet/>
      <dgm:spPr/>
      <dgm:t>
        <a:bodyPr/>
        <a:lstStyle/>
        <a:p>
          <a:pPr algn="l"/>
          <a:r>
            <a:rPr lang="en-US" dirty="0"/>
            <a:t>Contact CDE and Pearson if you would like to explore administering ELA or Math assessments with out proctor caching.</a:t>
          </a:r>
        </a:p>
      </dgm:t>
    </dgm:pt>
    <dgm:pt modelId="{84EB33D2-7A46-4734-9F2C-6A2001AC153C}" type="parTrans" cxnId="{9DA7667E-5FF9-4387-B7F3-B54E46CC0FAD}">
      <dgm:prSet/>
      <dgm:spPr/>
      <dgm:t>
        <a:bodyPr/>
        <a:lstStyle/>
        <a:p>
          <a:endParaRPr lang="en-US"/>
        </a:p>
      </dgm:t>
    </dgm:pt>
    <dgm:pt modelId="{D23F33CE-EE3D-45E5-9945-5F9085B80E12}" type="sibTrans" cxnId="{9DA7667E-5FF9-4387-B7F3-B54E46CC0FAD}">
      <dgm:prSet/>
      <dgm:spPr/>
      <dgm:t>
        <a:bodyPr/>
        <a:lstStyle/>
        <a:p>
          <a:endParaRPr lang="en-US"/>
        </a:p>
      </dgm:t>
    </dgm:pt>
    <dgm:pt modelId="{ECEEE4AA-B35D-406D-900B-E334295CC313}" type="pres">
      <dgm:prSet presAssocID="{46F53CC6-DD5A-4AEC-86D2-93E9685F0F24}" presName="diagram" presStyleCnt="0">
        <dgm:presLayoutVars>
          <dgm:dir/>
          <dgm:resizeHandles val="exact"/>
        </dgm:presLayoutVars>
      </dgm:prSet>
      <dgm:spPr/>
    </dgm:pt>
    <dgm:pt modelId="{F3DD15E2-7648-4473-8C66-CE373E15D602}" type="pres">
      <dgm:prSet presAssocID="{CDE9104A-95D9-4998-80E6-2EF3B86BAC94}" presName="node" presStyleLbl="node1" presStyleIdx="0" presStyleCnt="4">
        <dgm:presLayoutVars>
          <dgm:bulletEnabled val="1"/>
        </dgm:presLayoutVars>
      </dgm:prSet>
      <dgm:spPr/>
    </dgm:pt>
    <dgm:pt modelId="{9F55CE23-0347-4F20-B694-BAC6892990F0}" type="pres">
      <dgm:prSet presAssocID="{E5803D84-5DA2-4C57-9842-1AACD5CB1009}" presName="sibTrans" presStyleCnt="0"/>
      <dgm:spPr/>
    </dgm:pt>
    <dgm:pt modelId="{53E31353-87C3-4555-A930-959D9C30A0C9}" type="pres">
      <dgm:prSet presAssocID="{A008282D-97E5-4FEB-8CDE-167B35BF549B}" presName="node" presStyleLbl="node1" presStyleIdx="1" presStyleCnt="4">
        <dgm:presLayoutVars>
          <dgm:bulletEnabled val="1"/>
        </dgm:presLayoutVars>
      </dgm:prSet>
      <dgm:spPr/>
    </dgm:pt>
    <dgm:pt modelId="{0A79CA73-E6D3-4892-AD11-E69AAE4E25FF}" type="pres">
      <dgm:prSet presAssocID="{E5D785C9-42F3-4FA0-872E-735D52132EC9}" presName="sibTrans" presStyleCnt="0"/>
      <dgm:spPr/>
    </dgm:pt>
    <dgm:pt modelId="{520644A7-93C3-4D73-BA96-9609FFA22658}" type="pres">
      <dgm:prSet presAssocID="{F4454307-B16F-4F9C-89A8-D918B18554F7}" presName="node" presStyleLbl="node1" presStyleIdx="2" presStyleCnt="4">
        <dgm:presLayoutVars>
          <dgm:bulletEnabled val="1"/>
        </dgm:presLayoutVars>
      </dgm:prSet>
      <dgm:spPr/>
    </dgm:pt>
    <dgm:pt modelId="{F1C33B87-B5DA-426E-86B4-939FBFE92FDD}" type="pres">
      <dgm:prSet presAssocID="{A4FDE77C-7F45-4084-85FC-C14ED498598D}" presName="sibTrans" presStyleCnt="0"/>
      <dgm:spPr/>
    </dgm:pt>
    <dgm:pt modelId="{C8B76BE5-627D-4F02-8D16-A09033F2CE1B}" type="pres">
      <dgm:prSet presAssocID="{6EE660FF-ABF3-4711-824F-FBDB49DD955B}" presName="node" presStyleLbl="node1" presStyleIdx="3" presStyleCnt="4">
        <dgm:presLayoutVars>
          <dgm:bulletEnabled val="1"/>
        </dgm:presLayoutVars>
      </dgm:prSet>
      <dgm:spPr/>
    </dgm:pt>
  </dgm:ptLst>
  <dgm:cxnLst>
    <dgm:cxn modelId="{73098B0E-2A5E-4E96-8F75-7C77EFDB7F6E}" type="presOf" srcId="{46F53CC6-DD5A-4AEC-86D2-93E9685F0F24}" destId="{ECEEE4AA-B35D-406D-900B-E334295CC313}" srcOrd="0" destOrd="0" presId="urn:microsoft.com/office/officeart/2005/8/layout/default"/>
    <dgm:cxn modelId="{04A12F14-0DAC-413C-A4DF-0C3A8261B45E}" type="presOf" srcId="{F4454307-B16F-4F9C-89A8-D918B18554F7}" destId="{520644A7-93C3-4D73-BA96-9609FFA22658}" srcOrd="0" destOrd="0" presId="urn:microsoft.com/office/officeart/2005/8/layout/default"/>
    <dgm:cxn modelId="{4F403437-6C9A-4266-A410-FF06CEDF4C83}" type="presOf" srcId="{CDE9104A-95D9-4998-80E6-2EF3B86BAC94}" destId="{F3DD15E2-7648-4473-8C66-CE373E15D602}" srcOrd="0" destOrd="0" presId="urn:microsoft.com/office/officeart/2005/8/layout/default"/>
    <dgm:cxn modelId="{D9CEC239-9956-4190-82E1-27EB20B66CA1}" type="presOf" srcId="{6EE660FF-ABF3-4711-824F-FBDB49DD955B}" destId="{C8B76BE5-627D-4F02-8D16-A09033F2CE1B}" srcOrd="0" destOrd="0" presId="urn:microsoft.com/office/officeart/2005/8/layout/default"/>
    <dgm:cxn modelId="{F645BF65-EAF7-43BB-95B2-5C55575FD46A}" srcId="{46F53CC6-DD5A-4AEC-86D2-93E9685F0F24}" destId="{F4454307-B16F-4F9C-89A8-D918B18554F7}" srcOrd="2" destOrd="0" parTransId="{09BD1480-E6CE-40BF-A8AB-478CE0A38E47}" sibTransId="{A4FDE77C-7F45-4084-85FC-C14ED498598D}"/>
    <dgm:cxn modelId="{7BF07B6C-7FEC-415A-B0EF-DB77945D74D6}" type="presOf" srcId="{A008282D-97E5-4FEB-8CDE-167B35BF549B}" destId="{53E31353-87C3-4555-A930-959D9C30A0C9}" srcOrd="0" destOrd="0" presId="urn:microsoft.com/office/officeart/2005/8/layout/default"/>
    <dgm:cxn modelId="{9DA7667E-5FF9-4387-B7F3-B54E46CC0FAD}" srcId="{46F53CC6-DD5A-4AEC-86D2-93E9685F0F24}" destId="{6EE660FF-ABF3-4711-824F-FBDB49DD955B}" srcOrd="3" destOrd="0" parTransId="{84EB33D2-7A46-4734-9F2C-6A2001AC153C}" sibTransId="{D23F33CE-EE3D-45E5-9945-5F9085B80E12}"/>
    <dgm:cxn modelId="{4A735B82-8596-4EE3-B07B-A495F705A303}" srcId="{46F53CC6-DD5A-4AEC-86D2-93E9685F0F24}" destId="{CDE9104A-95D9-4998-80E6-2EF3B86BAC94}" srcOrd="0" destOrd="0" parTransId="{5F365664-02DC-4064-859D-C323F2305C9A}" sibTransId="{E5803D84-5DA2-4C57-9842-1AACD5CB1009}"/>
    <dgm:cxn modelId="{25E190CD-8826-4C98-9B3E-E5B6226283AB}" srcId="{46F53CC6-DD5A-4AEC-86D2-93E9685F0F24}" destId="{A008282D-97E5-4FEB-8CDE-167B35BF549B}" srcOrd="1" destOrd="0" parTransId="{27BE7BB7-15D3-4B7A-BB14-1F4A9B96B77F}" sibTransId="{E5D785C9-42F3-4FA0-872E-735D52132EC9}"/>
    <dgm:cxn modelId="{1F059197-C3D5-4B5B-AD40-DC4EB4395CB5}" type="presParOf" srcId="{ECEEE4AA-B35D-406D-900B-E334295CC313}" destId="{F3DD15E2-7648-4473-8C66-CE373E15D602}" srcOrd="0" destOrd="0" presId="urn:microsoft.com/office/officeart/2005/8/layout/default"/>
    <dgm:cxn modelId="{F0BF10AE-08AE-4FD7-9294-8F102602D472}" type="presParOf" srcId="{ECEEE4AA-B35D-406D-900B-E334295CC313}" destId="{9F55CE23-0347-4F20-B694-BAC6892990F0}" srcOrd="1" destOrd="0" presId="urn:microsoft.com/office/officeart/2005/8/layout/default"/>
    <dgm:cxn modelId="{E2F2DD62-32FF-480E-84D1-AD381FD215B5}" type="presParOf" srcId="{ECEEE4AA-B35D-406D-900B-E334295CC313}" destId="{53E31353-87C3-4555-A930-959D9C30A0C9}" srcOrd="2" destOrd="0" presId="urn:microsoft.com/office/officeart/2005/8/layout/default"/>
    <dgm:cxn modelId="{859B8D81-BD9F-4442-846F-C339EA643EC8}" type="presParOf" srcId="{ECEEE4AA-B35D-406D-900B-E334295CC313}" destId="{0A79CA73-E6D3-4892-AD11-E69AAE4E25FF}" srcOrd="3" destOrd="0" presId="urn:microsoft.com/office/officeart/2005/8/layout/default"/>
    <dgm:cxn modelId="{AF718E93-0D36-4303-86F6-EB67019D3E3F}" type="presParOf" srcId="{ECEEE4AA-B35D-406D-900B-E334295CC313}" destId="{520644A7-93C3-4D73-BA96-9609FFA22658}" srcOrd="4" destOrd="0" presId="urn:microsoft.com/office/officeart/2005/8/layout/default"/>
    <dgm:cxn modelId="{39E8F125-5CF7-43E8-B928-5467D3D800F8}" type="presParOf" srcId="{ECEEE4AA-B35D-406D-900B-E334295CC313}" destId="{F1C33B87-B5DA-426E-86B4-939FBFE92FDD}" srcOrd="5" destOrd="0" presId="urn:microsoft.com/office/officeart/2005/8/layout/default"/>
    <dgm:cxn modelId="{23BCF6AD-80B2-4982-8E5C-901BADF67261}" type="presParOf" srcId="{ECEEE4AA-B35D-406D-900B-E334295CC313}" destId="{C8B76BE5-627D-4F02-8D16-A09033F2CE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18E66B-2AC3-453C-BBEC-5106DE73A67E}"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CFCB27C7-EFD4-44AF-A64C-608214156059}">
      <dgm:prSet custT="1"/>
      <dgm:spPr/>
      <dgm:t>
        <a:bodyPr/>
        <a:lstStyle/>
        <a:p>
          <a:r>
            <a:rPr lang="en-US" sz="2000" dirty="0"/>
            <a:t>If you need to update </a:t>
          </a:r>
          <a:r>
            <a:rPr lang="en-US" sz="2000" dirty="0" err="1"/>
            <a:t>ProctorCache</a:t>
          </a:r>
          <a:r>
            <a:rPr lang="en-US" sz="2000" dirty="0"/>
            <a:t> to a more recent version, uninstall the previous version. Then, reboot the computer and install the more recent version. You can uninstall </a:t>
          </a:r>
          <a:r>
            <a:rPr lang="en-US" sz="2000" dirty="0" err="1"/>
            <a:t>ProctorCache</a:t>
          </a:r>
          <a:r>
            <a:rPr lang="en-US" sz="2000" dirty="0"/>
            <a:t> using the software removal process for your operating system.</a:t>
          </a:r>
        </a:p>
      </dgm:t>
    </dgm:pt>
    <dgm:pt modelId="{5108292D-0EF7-4A6E-A607-6B0B65A7CEA7}" type="parTrans" cxnId="{51487334-BE25-42AE-9F3F-2FED04FE76DE}">
      <dgm:prSet/>
      <dgm:spPr/>
      <dgm:t>
        <a:bodyPr/>
        <a:lstStyle/>
        <a:p>
          <a:endParaRPr lang="en-US"/>
        </a:p>
      </dgm:t>
    </dgm:pt>
    <dgm:pt modelId="{38A22450-CE3B-470D-A7C8-0B1B7965AE01}" type="sibTrans" cxnId="{51487334-BE25-42AE-9F3F-2FED04FE76DE}">
      <dgm:prSet/>
      <dgm:spPr/>
      <dgm:t>
        <a:bodyPr/>
        <a:lstStyle/>
        <a:p>
          <a:endParaRPr lang="en-US"/>
        </a:p>
      </dgm:t>
    </dgm:pt>
    <dgm:pt modelId="{88E7FCFC-251C-4855-AD65-586D0B1A2C1C}">
      <dgm:prSet custT="1"/>
      <dgm:spPr/>
      <dgm:t>
        <a:bodyPr/>
        <a:lstStyle/>
        <a:p>
          <a:r>
            <a:rPr lang="en-US" sz="2000" dirty="0"/>
            <a:t>Must have full local administrator permissions on the PC device &amp; working knowledge of your network.</a:t>
          </a:r>
        </a:p>
      </dgm:t>
    </dgm:pt>
    <dgm:pt modelId="{77A384A5-D332-4E29-AD96-97861BCF3852}" type="parTrans" cxnId="{B3FAC180-3C7B-46C5-83AC-9D224753BB2B}">
      <dgm:prSet/>
      <dgm:spPr/>
      <dgm:t>
        <a:bodyPr/>
        <a:lstStyle/>
        <a:p>
          <a:endParaRPr lang="en-US"/>
        </a:p>
      </dgm:t>
    </dgm:pt>
    <dgm:pt modelId="{F30F9C1B-90C9-4F04-8E5D-B6B4492AEA04}" type="sibTrans" cxnId="{B3FAC180-3C7B-46C5-83AC-9D224753BB2B}">
      <dgm:prSet/>
      <dgm:spPr/>
      <dgm:t>
        <a:bodyPr/>
        <a:lstStyle/>
        <a:p>
          <a:endParaRPr lang="en-US"/>
        </a:p>
      </dgm:t>
    </dgm:pt>
    <dgm:pt modelId="{012BF4BE-1E64-47FB-ACA7-1BDDB2695C56}">
      <dgm:prSet custT="1"/>
      <dgm:spPr/>
      <dgm:t>
        <a:bodyPr/>
        <a:lstStyle/>
        <a:p>
          <a:r>
            <a:rPr lang="en-US" sz="2000" dirty="0"/>
            <a:t>Network connection 100 Mbps full-duplex or higher recommended.</a:t>
          </a:r>
        </a:p>
      </dgm:t>
    </dgm:pt>
    <dgm:pt modelId="{A5C8DD4A-96D1-44B0-A557-C7D4CD16AEEE}" type="parTrans" cxnId="{9E7B1EF6-530F-496E-85BF-1944C8332537}">
      <dgm:prSet/>
      <dgm:spPr/>
      <dgm:t>
        <a:bodyPr/>
        <a:lstStyle/>
        <a:p>
          <a:endParaRPr lang="en-US"/>
        </a:p>
      </dgm:t>
    </dgm:pt>
    <dgm:pt modelId="{93E77E25-0AFC-4FBC-AC7C-1933D67C2273}" type="sibTrans" cxnId="{9E7B1EF6-530F-496E-85BF-1944C8332537}">
      <dgm:prSet/>
      <dgm:spPr/>
      <dgm:t>
        <a:bodyPr/>
        <a:lstStyle/>
        <a:p>
          <a:endParaRPr lang="en-US"/>
        </a:p>
      </dgm:t>
    </dgm:pt>
    <dgm:pt modelId="{347A8F0C-7C4A-48EA-AEA3-7D9EB05D127C}">
      <dgm:prSet custT="1"/>
      <dgm:spPr/>
      <dgm:t>
        <a:bodyPr/>
        <a:lstStyle/>
        <a:p>
          <a:r>
            <a:rPr lang="en-US" sz="2000" dirty="0"/>
            <a:t>Minimum network connection is 10/100.</a:t>
          </a:r>
        </a:p>
      </dgm:t>
    </dgm:pt>
    <dgm:pt modelId="{4C3C0D96-A3BB-486A-9703-8E6BC1189611}" type="parTrans" cxnId="{BEFC6F5A-88E0-475F-8B62-7D1952294B5F}">
      <dgm:prSet/>
      <dgm:spPr/>
      <dgm:t>
        <a:bodyPr/>
        <a:lstStyle/>
        <a:p>
          <a:endParaRPr lang="en-US"/>
        </a:p>
      </dgm:t>
    </dgm:pt>
    <dgm:pt modelId="{9B3C7C00-5FF3-4B8B-91F5-F9DBB00995D2}" type="sibTrans" cxnId="{BEFC6F5A-88E0-475F-8B62-7D1952294B5F}">
      <dgm:prSet/>
      <dgm:spPr/>
      <dgm:t>
        <a:bodyPr/>
        <a:lstStyle/>
        <a:p>
          <a:endParaRPr lang="en-US"/>
        </a:p>
      </dgm:t>
    </dgm:pt>
    <dgm:pt modelId="{DC65AD31-64B0-4149-8ED6-DDD7B255DF37}">
      <dgm:prSet custT="1"/>
      <dgm:spPr/>
      <dgm:t>
        <a:bodyPr/>
        <a:lstStyle/>
        <a:p>
          <a:r>
            <a:rPr lang="en-US" sz="2000" dirty="0"/>
            <a:t>Network is set to use IPv4 DNS (Domain Name System) servers.</a:t>
          </a:r>
        </a:p>
      </dgm:t>
    </dgm:pt>
    <dgm:pt modelId="{F9E5C301-AD9D-4B3C-986B-7A37AA325D78}" type="parTrans" cxnId="{CC229E1A-8C31-43D7-AC2E-D53EE013F439}">
      <dgm:prSet/>
      <dgm:spPr/>
      <dgm:t>
        <a:bodyPr/>
        <a:lstStyle/>
        <a:p>
          <a:endParaRPr lang="en-US"/>
        </a:p>
      </dgm:t>
    </dgm:pt>
    <dgm:pt modelId="{D6C31A8A-6148-400A-8DF0-971B8FC25F3D}" type="sibTrans" cxnId="{CC229E1A-8C31-43D7-AC2E-D53EE013F439}">
      <dgm:prSet/>
      <dgm:spPr/>
      <dgm:t>
        <a:bodyPr/>
        <a:lstStyle/>
        <a:p>
          <a:endParaRPr lang="en-US"/>
        </a:p>
      </dgm:t>
    </dgm:pt>
    <dgm:pt modelId="{A9B39327-52DD-48C0-8B10-8A5C1F066FE9}" type="pres">
      <dgm:prSet presAssocID="{0518E66B-2AC3-453C-BBEC-5106DE73A67E}" presName="vert0" presStyleCnt="0">
        <dgm:presLayoutVars>
          <dgm:dir/>
          <dgm:animOne val="branch"/>
          <dgm:animLvl val="lvl"/>
        </dgm:presLayoutVars>
      </dgm:prSet>
      <dgm:spPr/>
    </dgm:pt>
    <dgm:pt modelId="{F3C777F3-4E10-41E3-9023-910BC9CB14EA}" type="pres">
      <dgm:prSet presAssocID="{CFCB27C7-EFD4-44AF-A64C-608214156059}" presName="thickLine" presStyleLbl="alignNode1" presStyleIdx="0" presStyleCnt="5"/>
      <dgm:spPr/>
    </dgm:pt>
    <dgm:pt modelId="{3AA669B2-C2FA-420B-8B49-9D470F4E85CC}" type="pres">
      <dgm:prSet presAssocID="{CFCB27C7-EFD4-44AF-A64C-608214156059}" presName="horz1" presStyleCnt="0"/>
      <dgm:spPr/>
    </dgm:pt>
    <dgm:pt modelId="{DE89EAE4-C637-46C7-ABC4-8CBEB0BCB480}" type="pres">
      <dgm:prSet presAssocID="{CFCB27C7-EFD4-44AF-A64C-608214156059}" presName="tx1" presStyleLbl="revTx" presStyleIdx="0" presStyleCnt="5" custScaleY="168659"/>
      <dgm:spPr/>
    </dgm:pt>
    <dgm:pt modelId="{DC2789B8-4CFE-4B73-B7DE-B22719F44AA3}" type="pres">
      <dgm:prSet presAssocID="{CFCB27C7-EFD4-44AF-A64C-608214156059}" presName="vert1" presStyleCnt="0"/>
      <dgm:spPr/>
    </dgm:pt>
    <dgm:pt modelId="{AD12F2F8-92FE-4054-B52F-6892B57D60F1}" type="pres">
      <dgm:prSet presAssocID="{88E7FCFC-251C-4855-AD65-586D0B1A2C1C}" presName="thickLine" presStyleLbl="alignNode1" presStyleIdx="1" presStyleCnt="5"/>
      <dgm:spPr/>
    </dgm:pt>
    <dgm:pt modelId="{EE8C047B-66CD-476B-8AD1-25C7C566AD0D}" type="pres">
      <dgm:prSet presAssocID="{88E7FCFC-251C-4855-AD65-586D0B1A2C1C}" presName="horz1" presStyleCnt="0"/>
      <dgm:spPr/>
    </dgm:pt>
    <dgm:pt modelId="{819B70AA-45DD-416B-BA43-160D8E5D46C6}" type="pres">
      <dgm:prSet presAssocID="{88E7FCFC-251C-4855-AD65-586D0B1A2C1C}" presName="tx1" presStyleLbl="revTx" presStyleIdx="1" presStyleCnt="5"/>
      <dgm:spPr/>
    </dgm:pt>
    <dgm:pt modelId="{35008EB7-6CD6-4486-A571-EA0945F205A0}" type="pres">
      <dgm:prSet presAssocID="{88E7FCFC-251C-4855-AD65-586D0B1A2C1C}" presName="vert1" presStyleCnt="0"/>
      <dgm:spPr/>
    </dgm:pt>
    <dgm:pt modelId="{F83F6230-FC33-4A15-8BB8-28A37EA96F52}" type="pres">
      <dgm:prSet presAssocID="{012BF4BE-1E64-47FB-ACA7-1BDDB2695C56}" presName="thickLine" presStyleLbl="alignNode1" presStyleIdx="2" presStyleCnt="5"/>
      <dgm:spPr/>
    </dgm:pt>
    <dgm:pt modelId="{BAA4180F-D5F7-48BE-B04E-50A84747745C}" type="pres">
      <dgm:prSet presAssocID="{012BF4BE-1E64-47FB-ACA7-1BDDB2695C56}" presName="horz1" presStyleCnt="0"/>
      <dgm:spPr/>
    </dgm:pt>
    <dgm:pt modelId="{44F380B6-7CBF-49EC-9F53-66BE5958AE29}" type="pres">
      <dgm:prSet presAssocID="{012BF4BE-1E64-47FB-ACA7-1BDDB2695C56}" presName="tx1" presStyleLbl="revTx" presStyleIdx="2" presStyleCnt="5"/>
      <dgm:spPr/>
    </dgm:pt>
    <dgm:pt modelId="{D1A5475E-490A-4AAF-94DB-A682F0053EEF}" type="pres">
      <dgm:prSet presAssocID="{012BF4BE-1E64-47FB-ACA7-1BDDB2695C56}" presName="vert1" presStyleCnt="0"/>
      <dgm:spPr/>
    </dgm:pt>
    <dgm:pt modelId="{9731FEDC-4C5B-4191-B2BE-8C63D9B518E3}" type="pres">
      <dgm:prSet presAssocID="{347A8F0C-7C4A-48EA-AEA3-7D9EB05D127C}" presName="thickLine" presStyleLbl="alignNode1" presStyleIdx="3" presStyleCnt="5"/>
      <dgm:spPr/>
    </dgm:pt>
    <dgm:pt modelId="{EB16AB65-4E73-4011-B798-81D6EFBBAE68}" type="pres">
      <dgm:prSet presAssocID="{347A8F0C-7C4A-48EA-AEA3-7D9EB05D127C}" presName="horz1" presStyleCnt="0"/>
      <dgm:spPr/>
    </dgm:pt>
    <dgm:pt modelId="{34A1ADEF-3DEF-431C-9D55-E1E598E31801}" type="pres">
      <dgm:prSet presAssocID="{347A8F0C-7C4A-48EA-AEA3-7D9EB05D127C}" presName="tx1" presStyleLbl="revTx" presStyleIdx="3" presStyleCnt="5"/>
      <dgm:spPr/>
    </dgm:pt>
    <dgm:pt modelId="{6BC66D7E-45FB-4104-A369-457EBB3E5BD4}" type="pres">
      <dgm:prSet presAssocID="{347A8F0C-7C4A-48EA-AEA3-7D9EB05D127C}" presName="vert1" presStyleCnt="0"/>
      <dgm:spPr/>
    </dgm:pt>
    <dgm:pt modelId="{FE825EF6-9FEF-4F4A-BCD3-D2299C35A101}" type="pres">
      <dgm:prSet presAssocID="{DC65AD31-64B0-4149-8ED6-DDD7B255DF37}" presName="thickLine" presStyleLbl="alignNode1" presStyleIdx="4" presStyleCnt="5"/>
      <dgm:spPr/>
    </dgm:pt>
    <dgm:pt modelId="{2CE413FA-F0DA-4A5A-BE19-EB5C5781E6FC}" type="pres">
      <dgm:prSet presAssocID="{DC65AD31-64B0-4149-8ED6-DDD7B255DF37}" presName="horz1" presStyleCnt="0"/>
      <dgm:spPr/>
    </dgm:pt>
    <dgm:pt modelId="{98554F34-391D-40F5-90F0-1D6C1830FA6C}" type="pres">
      <dgm:prSet presAssocID="{DC65AD31-64B0-4149-8ED6-DDD7B255DF37}" presName="tx1" presStyleLbl="revTx" presStyleIdx="4" presStyleCnt="5"/>
      <dgm:spPr/>
    </dgm:pt>
    <dgm:pt modelId="{AB2CE85E-5099-449D-8211-E392E30395C2}" type="pres">
      <dgm:prSet presAssocID="{DC65AD31-64B0-4149-8ED6-DDD7B255DF37}" presName="vert1" presStyleCnt="0"/>
      <dgm:spPr/>
    </dgm:pt>
  </dgm:ptLst>
  <dgm:cxnLst>
    <dgm:cxn modelId="{D1D32309-1866-4D7A-A6A8-43F72AF89415}" type="presOf" srcId="{88E7FCFC-251C-4855-AD65-586D0B1A2C1C}" destId="{819B70AA-45DD-416B-BA43-160D8E5D46C6}" srcOrd="0" destOrd="0" presId="urn:microsoft.com/office/officeart/2008/layout/LinedList"/>
    <dgm:cxn modelId="{A324C10F-E818-4920-98BB-9DF348876807}" type="presOf" srcId="{CFCB27C7-EFD4-44AF-A64C-608214156059}" destId="{DE89EAE4-C637-46C7-ABC4-8CBEB0BCB480}" srcOrd="0" destOrd="0" presId="urn:microsoft.com/office/officeart/2008/layout/LinedList"/>
    <dgm:cxn modelId="{CC229E1A-8C31-43D7-AC2E-D53EE013F439}" srcId="{0518E66B-2AC3-453C-BBEC-5106DE73A67E}" destId="{DC65AD31-64B0-4149-8ED6-DDD7B255DF37}" srcOrd="4" destOrd="0" parTransId="{F9E5C301-AD9D-4B3C-986B-7A37AA325D78}" sibTransId="{D6C31A8A-6148-400A-8DF0-971B8FC25F3D}"/>
    <dgm:cxn modelId="{3CA9571F-F10A-48C6-9935-61F33E1969F2}" type="presOf" srcId="{012BF4BE-1E64-47FB-ACA7-1BDDB2695C56}" destId="{44F380B6-7CBF-49EC-9F53-66BE5958AE29}" srcOrd="0" destOrd="0" presId="urn:microsoft.com/office/officeart/2008/layout/LinedList"/>
    <dgm:cxn modelId="{51487334-BE25-42AE-9F3F-2FED04FE76DE}" srcId="{0518E66B-2AC3-453C-BBEC-5106DE73A67E}" destId="{CFCB27C7-EFD4-44AF-A64C-608214156059}" srcOrd="0" destOrd="0" parTransId="{5108292D-0EF7-4A6E-A607-6B0B65A7CEA7}" sibTransId="{38A22450-CE3B-470D-A7C8-0B1B7965AE01}"/>
    <dgm:cxn modelId="{5E334D49-E583-499D-AE55-5EBF775C7153}" type="presOf" srcId="{347A8F0C-7C4A-48EA-AEA3-7D9EB05D127C}" destId="{34A1ADEF-3DEF-431C-9D55-E1E598E31801}" srcOrd="0" destOrd="0" presId="urn:microsoft.com/office/officeart/2008/layout/LinedList"/>
    <dgm:cxn modelId="{BEFC6F5A-88E0-475F-8B62-7D1952294B5F}" srcId="{0518E66B-2AC3-453C-BBEC-5106DE73A67E}" destId="{347A8F0C-7C4A-48EA-AEA3-7D9EB05D127C}" srcOrd="3" destOrd="0" parTransId="{4C3C0D96-A3BB-486A-9703-8E6BC1189611}" sibTransId="{9B3C7C00-5FF3-4B8B-91F5-F9DBB00995D2}"/>
    <dgm:cxn modelId="{B3FAC180-3C7B-46C5-83AC-9D224753BB2B}" srcId="{0518E66B-2AC3-453C-BBEC-5106DE73A67E}" destId="{88E7FCFC-251C-4855-AD65-586D0B1A2C1C}" srcOrd="1" destOrd="0" parTransId="{77A384A5-D332-4E29-AD96-97861BCF3852}" sibTransId="{F30F9C1B-90C9-4F04-8E5D-B6B4492AEA04}"/>
    <dgm:cxn modelId="{49FA108C-806F-440A-BF63-01232A2C1642}" type="presOf" srcId="{DC65AD31-64B0-4149-8ED6-DDD7B255DF37}" destId="{98554F34-391D-40F5-90F0-1D6C1830FA6C}" srcOrd="0" destOrd="0" presId="urn:microsoft.com/office/officeart/2008/layout/LinedList"/>
    <dgm:cxn modelId="{43CDD2A0-1B0B-4E68-9B7F-8D2A8A884A1B}" type="presOf" srcId="{0518E66B-2AC3-453C-BBEC-5106DE73A67E}" destId="{A9B39327-52DD-48C0-8B10-8A5C1F066FE9}" srcOrd="0" destOrd="0" presId="urn:microsoft.com/office/officeart/2008/layout/LinedList"/>
    <dgm:cxn modelId="{9E7B1EF6-530F-496E-85BF-1944C8332537}" srcId="{0518E66B-2AC3-453C-BBEC-5106DE73A67E}" destId="{012BF4BE-1E64-47FB-ACA7-1BDDB2695C56}" srcOrd="2" destOrd="0" parTransId="{A5C8DD4A-96D1-44B0-A557-C7D4CD16AEEE}" sibTransId="{93E77E25-0AFC-4FBC-AC7C-1933D67C2273}"/>
    <dgm:cxn modelId="{6341F3A4-6ED3-4501-B318-24CA674F62F8}" type="presParOf" srcId="{A9B39327-52DD-48C0-8B10-8A5C1F066FE9}" destId="{F3C777F3-4E10-41E3-9023-910BC9CB14EA}" srcOrd="0" destOrd="0" presId="urn:microsoft.com/office/officeart/2008/layout/LinedList"/>
    <dgm:cxn modelId="{F621EA1F-DC04-43D9-BF1D-06486333231A}" type="presParOf" srcId="{A9B39327-52DD-48C0-8B10-8A5C1F066FE9}" destId="{3AA669B2-C2FA-420B-8B49-9D470F4E85CC}" srcOrd="1" destOrd="0" presId="urn:microsoft.com/office/officeart/2008/layout/LinedList"/>
    <dgm:cxn modelId="{0F20E395-FCD4-44E2-850C-6B91E72BE83F}" type="presParOf" srcId="{3AA669B2-C2FA-420B-8B49-9D470F4E85CC}" destId="{DE89EAE4-C637-46C7-ABC4-8CBEB0BCB480}" srcOrd="0" destOrd="0" presId="urn:microsoft.com/office/officeart/2008/layout/LinedList"/>
    <dgm:cxn modelId="{356E3682-ED9D-468D-8B4F-7DC7FDA9C325}" type="presParOf" srcId="{3AA669B2-C2FA-420B-8B49-9D470F4E85CC}" destId="{DC2789B8-4CFE-4B73-B7DE-B22719F44AA3}" srcOrd="1" destOrd="0" presId="urn:microsoft.com/office/officeart/2008/layout/LinedList"/>
    <dgm:cxn modelId="{4E2B1673-A0FF-41CF-8376-C93CB75E5EFA}" type="presParOf" srcId="{A9B39327-52DD-48C0-8B10-8A5C1F066FE9}" destId="{AD12F2F8-92FE-4054-B52F-6892B57D60F1}" srcOrd="2" destOrd="0" presId="urn:microsoft.com/office/officeart/2008/layout/LinedList"/>
    <dgm:cxn modelId="{8ACF27D8-F84A-4E6F-8581-745A7E888A03}" type="presParOf" srcId="{A9B39327-52DD-48C0-8B10-8A5C1F066FE9}" destId="{EE8C047B-66CD-476B-8AD1-25C7C566AD0D}" srcOrd="3" destOrd="0" presId="urn:microsoft.com/office/officeart/2008/layout/LinedList"/>
    <dgm:cxn modelId="{31E53025-437C-48D4-9A0A-345A149C40DA}" type="presParOf" srcId="{EE8C047B-66CD-476B-8AD1-25C7C566AD0D}" destId="{819B70AA-45DD-416B-BA43-160D8E5D46C6}" srcOrd="0" destOrd="0" presId="urn:microsoft.com/office/officeart/2008/layout/LinedList"/>
    <dgm:cxn modelId="{1E2A26E8-4D3C-4978-89B3-DA518BE0979C}" type="presParOf" srcId="{EE8C047B-66CD-476B-8AD1-25C7C566AD0D}" destId="{35008EB7-6CD6-4486-A571-EA0945F205A0}" srcOrd="1" destOrd="0" presId="urn:microsoft.com/office/officeart/2008/layout/LinedList"/>
    <dgm:cxn modelId="{B7C77A70-CBEB-4FE4-AC68-CCFAC08DA2AC}" type="presParOf" srcId="{A9B39327-52DD-48C0-8B10-8A5C1F066FE9}" destId="{F83F6230-FC33-4A15-8BB8-28A37EA96F52}" srcOrd="4" destOrd="0" presId="urn:microsoft.com/office/officeart/2008/layout/LinedList"/>
    <dgm:cxn modelId="{A371D00C-56CB-4BF7-AAA1-C9D321E7029E}" type="presParOf" srcId="{A9B39327-52DD-48C0-8B10-8A5C1F066FE9}" destId="{BAA4180F-D5F7-48BE-B04E-50A84747745C}" srcOrd="5" destOrd="0" presId="urn:microsoft.com/office/officeart/2008/layout/LinedList"/>
    <dgm:cxn modelId="{118B5E49-FF8E-46F0-94EC-EEBAA945DA8F}" type="presParOf" srcId="{BAA4180F-D5F7-48BE-B04E-50A84747745C}" destId="{44F380B6-7CBF-49EC-9F53-66BE5958AE29}" srcOrd="0" destOrd="0" presId="urn:microsoft.com/office/officeart/2008/layout/LinedList"/>
    <dgm:cxn modelId="{59E9C76F-44C5-4E15-98DB-9F415963E3FD}" type="presParOf" srcId="{BAA4180F-D5F7-48BE-B04E-50A84747745C}" destId="{D1A5475E-490A-4AAF-94DB-A682F0053EEF}" srcOrd="1" destOrd="0" presId="urn:microsoft.com/office/officeart/2008/layout/LinedList"/>
    <dgm:cxn modelId="{B962E608-ED89-41ED-B598-6287A6DD555C}" type="presParOf" srcId="{A9B39327-52DD-48C0-8B10-8A5C1F066FE9}" destId="{9731FEDC-4C5B-4191-B2BE-8C63D9B518E3}" srcOrd="6" destOrd="0" presId="urn:microsoft.com/office/officeart/2008/layout/LinedList"/>
    <dgm:cxn modelId="{52E678EA-0B6C-448C-A5F2-AB7B7299CE15}" type="presParOf" srcId="{A9B39327-52DD-48C0-8B10-8A5C1F066FE9}" destId="{EB16AB65-4E73-4011-B798-81D6EFBBAE68}" srcOrd="7" destOrd="0" presId="urn:microsoft.com/office/officeart/2008/layout/LinedList"/>
    <dgm:cxn modelId="{8791966E-84E2-4F78-9579-9ACF231ED034}" type="presParOf" srcId="{EB16AB65-4E73-4011-B798-81D6EFBBAE68}" destId="{34A1ADEF-3DEF-431C-9D55-E1E598E31801}" srcOrd="0" destOrd="0" presId="urn:microsoft.com/office/officeart/2008/layout/LinedList"/>
    <dgm:cxn modelId="{F9ED4272-996E-4B1A-8BAC-76F7EE4636BD}" type="presParOf" srcId="{EB16AB65-4E73-4011-B798-81D6EFBBAE68}" destId="{6BC66D7E-45FB-4104-A369-457EBB3E5BD4}" srcOrd="1" destOrd="0" presId="urn:microsoft.com/office/officeart/2008/layout/LinedList"/>
    <dgm:cxn modelId="{C255DCB7-194B-4DED-9C86-3931FB5601DC}" type="presParOf" srcId="{A9B39327-52DD-48C0-8B10-8A5C1F066FE9}" destId="{FE825EF6-9FEF-4F4A-BCD3-D2299C35A101}" srcOrd="8" destOrd="0" presId="urn:microsoft.com/office/officeart/2008/layout/LinedList"/>
    <dgm:cxn modelId="{C0B83302-3CBB-45F1-BFB4-BDF485A9B57D}" type="presParOf" srcId="{A9B39327-52DD-48C0-8B10-8A5C1F066FE9}" destId="{2CE413FA-F0DA-4A5A-BE19-EB5C5781E6FC}" srcOrd="9" destOrd="0" presId="urn:microsoft.com/office/officeart/2008/layout/LinedList"/>
    <dgm:cxn modelId="{CFCB512D-2611-45BE-92AE-E2AE9BC46E49}" type="presParOf" srcId="{2CE413FA-F0DA-4A5A-BE19-EB5C5781E6FC}" destId="{98554F34-391D-40F5-90F0-1D6C1830FA6C}" srcOrd="0" destOrd="0" presId="urn:microsoft.com/office/officeart/2008/layout/LinedList"/>
    <dgm:cxn modelId="{1785CAD2-54DA-43B9-92BD-1C2E4705776A}" type="presParOf" srcId="{2CE413FA-F0DA-4A5A-BE19-EB5C5781E6FC}" destId="{AB2CE85E-5099-449D-8211-E392E30395C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7D852D7-03DC-4223-B60C-AC86F6512136}"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en-US"/>
        </a:p>
      </dgm:t>
    </dgm:pt>
    <dgm:pt modelId="{70371BB7-E2EE-4476-A681-4252968E8660}">
      <dgm:prSet/>
      <dgm:spPr/>
      <dgm:t>
        <a:bodyPr/>
        <a:lstStyle/>
        <a:p>
          <a:r>
            <a:rPr lang="en-US"/>
            <a:t>Must have </a:t>
          </a:r>
          <a:r>
            <a:rPr lang="en-US" b="1"/>
            <a:t>Fixed internal IP address</a:t>
          </a:r>
          <a:r>
            <a:rPr lang="en-US"/>
            <a:t>.</a:t>
          </a:r>
        </a:p>
      </dgm:t>
    </dgm:pt>
    <dgm:pt modelId="{6ED54172-13F8-480C-96D1-F2C6DD89FF76}" type="parTrans" cxnId="{0301C197-31B7-4C47-B26C-C1EF20F17608}">
      <dgm:prSet/>
      <dgm:spPr/>
      <dgm:t>
        <a:bodyPr/>
        <a:lstStyle/>
        <a:p>
          <a:endParaRPr lang="en-US"/>
        </a:p>
      </dgm:t>
    </dgm:pt>
    <dgm:pt modelId="{2CD02ABB-F22D-436E-973C-A3812B0A59C8}" type="sibTrans" cxnId="{0301C197-31B7-4C47-B26C-C1EF20F17608}">
      <dgm:prSet/>
      <dgm:spPr/>
      <dgm:t>
        <a:bodyPr/>
        <a:lstStyle/>
        <a:p>
          <a:endParaRPr lang="en-US"/>
        </a:p>
      </dgm:t>
    </dgm:pt>
    <dgm:pt modelId="{8EC45D8B-9E63-45A8-82E2-906486A53576}">
      <dgm:prSet/>
      <dgm:spPr/>
      <dgm:t>
        <a:bodyPr/>
        <a:lstStyle/>
        <a:p>
          <a:r>
            <a:rPr lang="en-US"/>
            <a:t>Open traffic on TCP Ports include: 80 &amp; 443 (Internet), 4480,  and 4481 (Local Network).</a:t>
          </a:r>
        </a:p>
      </dgm:t>
    </dgm:pt>
    <dgm:pt modelId="{7EB32C98-7BC8-48C5-A3E9-E832B3390B86}" type="parTrans" cxnId="{854A380E-43B5-4476-9EFE-FFC6ABEDE68E}">
      <dgm:prSet/>
      <dgm:spPr/>
      <dgm:t>
        <a:bodyPr/>
        <a:lstStyle/>
        <a:p>
          <a:endParaRPr lang="en-US"/>
        </a:p>
      </dgm:t>
    </dgm:pt>
    <dgm:pt modelId="{BB88CC24-D90C-438E-A8D5-4F6DCBFC6738}" type="sibTrans" cxnId="{854A380E-43B5-4476-9EFE-FFC6ABEDE68E}">
      <dgm:prSet/>
      <dgm:spPr/>
      <dgm:t>
        <a:bodyPr/>
        <a:lstStyle/>
        <a:p>
          <a:endParaRPr lang="en-US"/>
        </a:p>
      </dgm:t>
    </dgm:pt>
    <dgm:pt modelId="{FB5C94EA-6ED2-4EE3-B8DB-9213A0E8100B}">
      <dgm:prSet/>
      <dgm:spPr/>
      <dgm:t>
        <a:bodyPr/>
        <a:lstStyle/>
        <a:p>
          <a:r>
            <a:rPr lang="en-US"/>
            <a:t>Does not require an underlying server-based operating system.</a:t>
          </a:r>
        </a:p>
      </dgm:t>
    </dgm:pt>
    <dgm:pt modelId="{28AEF0B6-1397-41BD-A0B7-649F343E3D49}" type="parTrans" cxnId="{B84EED0A-60D5-414E-863B-03EA105D5969}">
      <dgm:prSet/>
      <dgm:spPr/>
      <dgm:t>
        <a:bodyPr/>
        <a:lstStyle/>
        <a:p>
          <a:endParaRPr lang="en-US"/>
        </a:p>
      </dgm:t>
    </dgm:pt>
    <dgm:pt modelId="{93B3E812-F49F-4574-96A5-ACEE8D36622A}" type="sibTrans" cxnId="{B84EED0A-60D5-414E-863B-03EA105D5969}">
      <dgm:prSet/>
      <dgm:spPr/>
      <dgm:t>
        <a:bodyPr/>
        <a:lstStyle/>
        <a:p>
          <a:endParaRPr lang="en-US"/>
        </a:p>
      </dgm:t>
    </dgm:pt>
    <dgm:pt modelId="{CEE87F79-6D03-4C94-8B46-06B1FF75E512}">
      <dgm:prSet custT="1"/>
      <dgm:spPr/>
      <dgm:t>
        <a:bodyPr/>
        <a:lstStyle/>
        <a:p>
          <a:r>
            <a:rPr lang="en-US" sz="1800" dirty="0"/>
            <a:t>For setting up an upstream proxy, refer to the Windows Upstream Proxy Configuration</a:t>
          </a:r>
          <a:r>
            <a:rPr lang="en-US" sz="1800" i="1" dirty="0"/>
            <a:t>.</a:t>
          </a:r>
          <a:r>
            <a:rPr lang="en-US" sz="1800" dirty="0">
              <a:hlinkClick xmlns:r="http://schemas.openxmlformats.org/officeDocument/2006/relationships" r:id="rId1"/>
            </a:rPr>
            <a:t> </a:t>
          </a:r>
          <a:endParaRPr lang="en-US" sz="1800" dirty="0"/>
        </a:p>
      </dgm:t>
    </dgm:pt>
    <dgm:pt modelId="{7C75BE94-39E5-48F5-BA52-CAAF446F0340}" type="parTrans" cxnId="{244DEA55-0618-46DE-A4BA-978DA278D8B0}">
      <dgm:prSet/>
      <dgm:spPr/>
      <dgm:t>
        <a:bodyPr/>
        <a:lstStyle/>
        <a:p>
          <a:endParaRPr lang="en-US"/>
        </a:p>
      </dgm:t>
    </dgm:pt>
    <dgm:pt modelId="{E83F2571-E77B-473B-8B16-1AE0F2FA4287}" type="sibTrans" cxnId="{244DEA55-0618-46DE-A4BA-978DA278D8B0}">
      <dgm:prSet/>
      <dgm:spPr/>
      <dgm:t>
        <a:bodyPr/>
        <a:lstStyle/>
        <a:p>
          <a:endParaRPr lang="en-US"/>
        </a:p>
      </dgm:t>
    </dgm:pt>
    <dgm:pt modelId="{CFC373D8-52F5-451B-B45F-27B76EB29057}" type="pres">
      <dgm:prSet presAssocID="{67D852D7-03DC-4223-B60C-AC86F6512136}" presName="Name0" presStyleCnt="0">
        <dgm:presLayoutVars>
          <dgm:dir/>
          <dgm:animLvl val="lvl"/>
          <dgm:resizeHandles val="exact"/>
        </dgm:presLayoutVars>
      </dgm:prSet>
      <dgm:spPr/>
    </dgm:pt>
    <dgm:pt modelId="{66C72C48-A69C-4A33-A253-61EC560817C8}" type="pres">
      <dgm:prSet presAssocID="{CEE87F79-6D03-4C94-8B46-06B1FF75E512}" presName="boxAndChildren" presStyleCnt="0"/>
      <dgm:spPr/>
    </dgm:pt>
    <dgm:pt modelId="{58DBB66F-FC99-49C8-9EA0-1EE376644CDF}" type="pres">
      <dgm:prSet presAssocID="{CEE87F79-6D03-4C94-8B46-06B1FF75E512}" presName="parentTextBox" presStyleLbl="node1" presStyleIdx="0" presStyleCnt="4"/>
      <dgm:spPr/>
    </dgm:pt>
    <dgm:pt modelId="{36DA8AC1-7469-4A2B-9D64-8A034297F467}" type="pres">
      <dgm:prSet presAssocID="{93B3E812-F49F-4574-96A5-ACEE8D36622A}" presName="sp" presStyleCnt="0"/>
      <dgm:spPr/>
    </dgm:pt>
    <dgm:pt modelId="{57EEED50-F514-409A-865E-16F5C20A3237}" type="pres">
      <dgm:prSet presAssocID="{FB5C94EA-6ED2-4EE3-B8DB-9213A0E8100B}" presName="arrowAndChildren" presStyleCnt="0"/>
      <dgm:spPr/>
    </dgm:pt>
    <dgm:pt modelId="{158C3778-3A3F-4C11-9D16-E4B3205A8AFB}" type="pres">
      <dgm:prSet presAssocID="{FB5C94EA-6ED2-4EE3-B8DB-9213A0E8100B}" presName="parentTextArrow" presStyleLbl="node1" presStyleIdx="1" presStyleCnt="4"/>
      <dgm:spPr/>
    </dgm:pt>
    <dgm:pt modelId="{B6D8E0EB-942C-4E52-9BD3-390AFF13E2E0}" type="pres">
      <dgm:prSet presAssocID="{BB88CC24-D90C-438E-A8D5-4F6DCBFC6738}" presName="sp" presStyleCnt="0"/>
      <dgm:spPr/>
    </dgm:pt>
    <dgm:pt modelId="{C5EAD137-F8AD-4159-9039-9896DE4A2979}" type="pres">
      <dgm:prSet presAssocID="{8EC45D8B-9E63-45A8-82E2-906486A53576}" presName="arrowAndChildren" presStyleCnt="0"/>
      <dgm:spPr/>
    </dgm:pt>
    <dgm:pt modelId="{248776E2-B69B-42F6-9665-45EA8F664883}" type="pres">
      <dgm:prSet presAssocID="{8EC45D8B-9E63-45A8-82E2-906486A53576}" presName="parentTextArrow" presStyleLbl="node1" presStyleIdx="2" presStyleCnt="4"/>
      <dgm:spPr/>
    </dgm:pt>
    <dgm:pt modelId="{F39C6EE9-1C2A-4779-92F7-ED5C4A8039A1}" type="pres">
      <dgm:prSet presAssocID="{2CD02ABB-F22D-436E-973C-A3812B0A59C8}" presName="sp" presStyleCnt="0"/>
      <dgm:spPr/>
    </dgm:pt>
    <dgm:pt modelId="{C403CE77-052A-441A-A142-97FAFF767362}" type="pres">
      <dgm:prSet presAssocID="{70371BB7-E2EE-4476-A681-4252968E8660}" presName="arrowAndChildren" presStyleCnt="0"/>
      <dgm:spPr/>
    </dgm:pt>
    <dgm:pt modelId="{2EB87A75-788A-4928-918C-2539040578FF}" type="pres">
      <dgm:prSet presAssocID="{70371BB7-E2EE-4476-A681-4252968E8660}" presName="parentTextArrow" presStyleLbl="node1" presStyleIdx="3" presStyleCnt="4"/>
      <dgm:spPr/>
    </dgm:pt>
  </dgm:ptLst>
  <dgm:cxnLst>
    <dgm:cxn modelId="{B84EED0A-60D5-414E-863B-03EA105D5969}" srcId="{67D852D7-03DC-4223-B60C-AC86F6512136}" destId="{FB5C94EA-6ED2-4EE3-B8DB-9213A0E8100B}" srcOrd="2" destOrd="0" parTransId="{28AEF0B6-1397-41BD-A0B7-649F343E3D49}" sibTransId="{93B3E812-F49F-4574-96A5-ACEE8D36622A}"/>
    <dgm:cxn modelId="{422E500B-02AE-4954-8FBB-A60C51CFC5D9}" type="presOf" srcId="{FB5C94EA-6ED2-4EE3-B8DB-9213A0E8100B}" destId="{158C3778-3A3F-4C11-9D16-E4B3205A8AFB}" srcOrd="0" destOrd="0" presId="urn:microsoft.com/office/officeart/2005/8/layout/process4"/>
    <dgm:cxn modelId="{854A380E-43B5-4476-9EFE-FFC6ABEDE68E}" srcId="{67D852D7-03DC-4223-B60C-AC86F6512136}" destId="{8EC45D8B-9E63-45A8-82E2-906486A53576}" srcOrd="1" destOrd="0" parTransId="{7EB32C98-7BC8-48C5-A3E9-E832B3390B86}" sibTransId="{BB88CC24-D90C-438E-A8D5-4F6DCBFC6738}"/>
    <dgm:cxn modelId="{29FEED13-43A4-4858-8BBB-FB0249CA41F8}" type="presOf" srcId="{CEE87F79-6D03-4C94-8B46-06B1FF75E512}" destId="{58DBB66F-FC99-49C8-9EA0-1EE376644CDF}" srcOrd="0" destOrd="0" presId="urn:microsoft.com/office/officeart/2005/8/layout/process4"/>
    <dgm:cxn modelId="{2A312034-FF94-48B7-ACD8-69E656712E6C}" type="presOf" srcId="{67D852D7-03DC-4223-B60C-AC86F6512136}" destId="{CFC373D8-52F5-451B-B45F-27B76EB29057}" srcOrd="0" destOrd="0" presId="urn:microsoft.com/office/officeart/2005/8/layout/process4"/>
    <dgm:cxn modelId="{478D6539-4235-493C-9838-26A2C00177D8}" type="presOf" srcId="{8EC45D8B-9E63-45A8-82E2-906486A53576}" destId="{248776E2-B69B-42F6-9665-45EA8F664883}" srcOrd="0" destOrd="0" presId="urn:microsoft.com/office/officeart/2005/8/layout/process4"/>
    <dgm:cxn modelId="{244DEA55-0618-46DE-A4BA-978DA278D8B0}" srcId="{67D852D7-03DC-4223-B60C-AC86F6512136}" destId="{CEE87F79-6D03-4C94-8B46-06B1FF75E512}" srcOrd="3" destOrd="0" parTransId="{7C75BE94-39E5-48F5-BA52-CAAF446F0340}" sibTransId="{E83F2571-E77B-473B-8B16-1AE0F2FA4287}"/>
    <dgm:cxn modelId="{92EE6C7D-CB9C-4A3F-9555-6F232C982718}" type="presOf" srcId="{70371BB7-E2EE-4476-A681-4252968E8660}" destId="{2EB87A75-788A-4928-918C-2539040578FF}" srcOrd="0" destOrd="0" presId="urn:microsoft.com/office/officeart/2005/8/layout/process4"/>
    <dgm:cxn modelId="{0301C197-31B7-4C47-B26C-C1EF20F17608}" srcId="{67D852D7-03DC-4223-B60C-AC86F6512136}" destId="{70371BB7-E2EE-4476-A681-4252968E8660}" srcOrd="0" destOrd="0" parTransId="{6ED54172-13F8-480C-96D1-F2C6DD89FF76}" sibTransId="{2CD02ABB-F22D-436E-973C-A3812B0A59C8}"/>
    <dgm:cxn modelId="{7DBB8770-F77D-40F4-A9C0-16DC1B227E50}" type="presParOf" srcId="{CFC373D8-52F5-451B-B45F-27B76EB29057}" destId="{66C72C48-A69C-4A33-A253-61EC560817C8}" srcOrd="0" destOrd="0" presId="urn:microsoft.com/office/officeart/2005/8/layout/process4"/>
    <dgm:cxn modelId="{78A7988F-2293-4593-ADC3-2DD6D7C1654F}" type="presParOf" srcId="{66C72C48-A69C-4A33-A253-61EC560817C8}" destId="{58DBB66F-FC99-49C8-9EA0-1EE376644CDF}" srcOrd="0" destOrd="0" presId="urn:microsoft.com/office/officeart/2005/8/layout/process4"/>
    <dgm:cxn modelId="{03751624-1B15-4A90-84E7-17E00F5A3BF5}" type="presParOf" srcId="{CFC373D8-52F5-451B-B45F-27B76EB29057}" destId="{36DA8AC1-7469-4A2B-9D64-8A034297F467}" srcOrd="1" destOrd="0" presId="urn:microsoft.com/office/officeart/2005/8/layout/process4"/>
    <dgm:cxn modelId="{6159711D-6192-4102-9641-31BF2F3B3171}" type="presParOf" srcId="{CFC373D8-52F5-451B-B45F-27B76EB29057}" destId="{57EEED50-F514-409A-865E-16F5C20A3237}" srcOrd="2" destOrd="0" presId="urn:microsoft.com/office/officeart/2005/8/layout/process4"/>
    <dgm:cxn modelId="{BE6D1C08-E4C7-4019-ADC4-74A45DE76F79}" type="presParOf" srcId="{57EEED50-F514-409A-865E-16F5C20A3237}" destId="{158C3778-3A3F-4C11-9D16-E4B3205A8AFB}" srcOrd="0" destOrd="0" presId="urn:microsoft.com/office/officeart/2005/8/layout/process4"/>
    <dgm:cxn modelId="{384B753E-BF1F-45C6-92DC-DF2C51DB55D6}" type="presParOf" srcId="{CFC373D8-52F5-451B-B45F-27B76EB29057}" destId="{B6D8E0EB-942C-4E52-9BD3-390AFF13E2E0}" srcOrd="3" destOrd="0" presId="urn:microsoft.com/office/officeart/2005/8/layout/process4"/>
    <dgm:cxn modelId="{0CF12703-FE63-42CD-AB67-C030883649C6}" type="presParOf" srcId="{CFC373D8-52F5-451B-B45F-27B76EB29057}" destId="{C5EAD137-F8AD-4159-9039-9896DE4A2979}" srcOrd="4" destOrd="0" presId="urn:microsoft.com/office/officeart/2005/8/layout/process4"/>
    <dgm:cxn modelId="{C81A663F-B34A-4519-9DE5-473FE7AF8A0D}" type="presParOf" srcId="{C5EAD137-F8AD-4159-9039-9896DE4A2979}" destId="{248776E2-B69B-42F6-9665-45EA8F664883}" srcOrd="0" destOrd="0" presId="urn:microsoft.com/office/officeart/2005/8/layout/process4"/>
    <dgm:cxn modelId="{1484A042-038A-4578-9194-88DA3BCB18F8}" type="presParOf" srcId="{CFC373D8-52F5-451B-B45F-27B76EB29057}" destId="{F39C6EE9-1C2A-4779-92F7-ED5C4A8039A1}" srcOrd="5" destOrd="0" presId="urn:microsoft.com/office/officeart/2005/8/layout/process4"/>
    <dgm:cxn modelId="{A4775DCA-5F68-4F05-8C3C-6987352A2B2A}" type="presParOf" srcId="{CFC373D8-52F5-451B-B45F-27B76EB29057}" destId="{C403CE77-052A-441A-A142-97FAFF767362}" srcOrd="6" destOrd="0" presId="urn:microsoft.com/office/officeart/2005/8/layout/process4"/>
    <dgm:cxn modelId="{209BED28-FD40-49CA-8C8C-8398549991AB}" type="presParOf" srcId="{C403CE77-052A-441A-A142-97FAFF767362}" destId="{2EB87A75-788A-4928-918C-2539040578F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B7DD11-8F0D-4023-A3C4-AC5015368BF6}"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5294A24B-8427-4453-A6D6-D9B53C764C14}">
      <dgm:prSet/>
      <dgm:spPr/>
      <dgm:t>
        <a:bodyPr/>
        <a:lstStyle/>
        <a:p>
          <a:r>
            <a:rPr lang="en-US" dirty="0"/>
            <a:t>Download Proctor Caching installer from </a:t>
          </a:r>
          <a:r>
            <a:rPr lang="en-US" dirty="0">
              <a:hlinkClick xmlns:r="http://schemas.openxmlformats.org/officeDocument/2006/relationships" r:id="rId1"/>
            </a:rPr>
            <a:t>http://download.testnav.com/</a:t>
          </a:r>
          <a:endParaRPr lang="en-US" dirty="0"/>
        </a:p>
      </dgm:t>
    </dgm:pt>
    <dgm:pt modelId="{B356971F-E115-4B15-98DA-B71FB51DCD30}" type="parTrans" cxnId="{F81DAD77-B83F-4CCF-8D7B-EB74CBF36384}">
      <dgm:prSet/>
      <dgm:spPr/>
      <dgm:t>
        <a:bodyPr/>
        <a:lstStyle/>
        <a:p>
          <a:endParaRPr lang="en-US"/>
        </a:p>
      </dgm:t>
    </dgm:pt>
    <dgm:pt modelId="{8BC3FC11-73F7-4A23-87EF-9618D93DE8F9}" type="sibTrans" cxnId="{F81DAD77-B83F-4CCF-8D7B-EB74CBF36384}">
      <dgm:prSet/>
      <dgm:spPr/>
      <dgm:t>
        <a:bodyPr/>
        <a:lstStyle/>
        <a:p>
          <a:endParaRPr lang="en-US"/>
        </a:p>
      </dgm:t>
    </dgm:pt>
    <dgm:pt modelId="{26170CCC-A359-4192-81E1-05B7EA502942}">
      <dgm:prSet/>
      <dgm:spPr/>
      <dgm:t>
        <a:bodyPr/>
        <a:lstStyle/>
        <a:p>
          <a:r>
            <a:rPr lang="en-US" dirty="0"/>
            <a:t>Run the installer and Start Proctor Caching if not already started by the installer.</a:t>
          </a:r>
        </a:p>
      </dgm:t>
    </dgm:pt>
    <dgm:pt modelId="{5DC7CD00-E802-4E6F-B39F-24FE637EAFA2}" type="parTrans" cxnId="{42C47DF1-B45C-4BD0-B375-B6EC47491F57}">
      <dgm:prSet/>
      <dgm:spPr/>
      <dgm:t>
        <a:bodyPr/>
        <a:lstStyle/>
        <a:p>
          <a:endParaRPr lang="en-US"/>
        </a:p>
      </dgm:t>
    </dgm:pt>
    <dgm:pt modelId="{AB49C35E-CCDC-4842-8DFE-9F2C7487A419}" type="sibTrans" cxnId="{42C47DF1-B45C-4BD0-B375-B6EC47491F57}">
      <dgm:prSet/>
      <dgm:spPr/>
      <dgm:t>
        <a:bodyPr/>
        <a:lstStyle/>
        <a:p>
          <a:endParaRPr lang="en-US"/>
        </a:p>
      </dgm:t>
    </dgm:pt>
    <dgm:pt modelId="{B60A7B85-95DB-42AD-8840-3D5D69C6B03E}">
      <dgm:prSet/>
      <dgm:spPr/>
      <dgm:t>
        <a:bodyPr/>
        <a:lstStyle/>
        <a:p>
          <a:r>
            <a:rPr lang="en-US" dirty="0"/>
            <a:t>Visit the </a:t>
          </a:r>
          <a:r>
            <a:rPr lang="en-US" dirty="0" err="1"/>
            <a:t>ProctorCache</a:t>
          </a:r>
          <a:r>
            <a:rPr lang="en-US" dirty="0"/>
            <a:t> administration page to verify that the </a:t>
          </a:r>
          <a:r>
            <a:rPr lang="en-US" dirty="0" err="1"/>
            <a:t>ProctorCache</a:t>
          </a:r>
          <a:r>
            <a:rPr lang="en-US" dirty="0"/>
            <a:t> service has started.</a:t>
          </a:r>
        </a:p>
      </dgm:t>
    </dgm:pt>
    <dgm:pt modelId="{C32BC275-2C0C-4296-9382-42FB706CB2B3}" type="parTrans" cxnId="{383C541B-0946-4171-8F8B-F3586A458DBF}">
      <dgm:prSet/>
      <dgm:spPr/>
      <dgm:t>
        <a:bodyPr/>
        <a:lstStyle/>
        <a:p>
          <a:endParaRPr lang="en-US"/>
        </a:p>
      </dgm:t>
    </dgm:pt>
    <dgm:pt modelId="{2849E623-5328-44A6-93FB-5EB2B6B68026}" type="sibTrans" cxnId="{383C541B-0946-4171-8F8B-F3586A458DBF}">
      <dgm:prSet/>
      <dgm:spPr/>
      <dgm:t>
        <a:bodyPr/>
        <a:lstStyle/>
        <a:p>
          <a:endParaRPr lang="en-US"/>
        </a:p>
      </dgm:t>
    </dgm:pt>
    <dgm:pt modelId="{1F67062B-72CE-43C9-A0FE-2B51FB7E6F98}">
      <dgm:prSet/>
      <dgm:spPr/>
      <dgm:t>
        <a:bodyPr/>
        <a:lstStyle/>
        <a:p>
          <a:r>
            <a:rPr lang="en-US" dirty="0"/>
            <a:t>Use the Configuration Identifier and </a:t>
          </a:r>
          <a:r>
            <a:rPr lang="en-US" dirty="0" err="1"/>
            <a:t>AppCheck</a:t>
          </a:r>
          <a:r>
            <a:rPr lang="en-US" dirty="0"/>
            <a:t> from a client computer to verify that Proctor Caching is functional.</a:t>
          </a:r>
        </a:p>
      </dgm:t>
    </dgm:pt>
    <dgm:pt modelId="{FC1C05D9-A651-43D0-8D6A-21D30D0B3D5C}" type="parTrans" cxnId="{BBE466C8-5AC8-45C2-B967-4D29CF5BEE0E}">
      <dgm:prSet/>
      <dgm:spPr/>
      <dgm:t>
        <a:bodyPr/>
        <a:lstStyle/>
        <a:p>
          <a:endParaRPr lang="en-US"/>
        </a:p>
      </dgm:t>
    </dgm:pt>
    <dgm:pt modelId="{C1368D3E-BED7-4AB1-A938-B57674686DDB}" type="sibTrans" cxnId="{BBE466C8-5AC8-45C2-B967-4D29CF5BEE0E}">
      <dgm:prSet/>
      <dgm:spPr/>
      <dgm:t>
        <a:bodyPr/>
        <a:lstStyle/>
        <a:p>
          <a:endParaRPr lang="en-US"/>
        </a:p>
      </dgm:t>
    </dgm:pt>
    <dgm:pt modelId="{87614935-653F-4D06-8985-27BB3A6C6D85}" type="pres">
      <dgm:prSet presAssocID="{10B7DD11-8F0D-4023-A3C4-AC5015368BF6}" presName="vert0" presStyleCnt="0">
        <dgm:presLayoutVars>
          <dgm:dir/>
          <dgm:animOne val="branch"/>
          <dgm:animLvl val="lvl"/>
        </dgm:presLayoutVars>
      </dgm:prSet>
      <dgm:spPr/>
    </dgm:pt>
    <dgm:pt modelId="{779C6B03-FF55-4D33-BCE3-42A333239134}" type="pres">
      <dgm:prSet presAssocID="{5294A24B-8427-4453-A6D6-D9B53C764C14}" presName="thickLine" presStyleLbl="alignNode1" presStyleIdx="0" presStyleCnt="4"/>
      <dgm:spPr/>
    </dgm:pt>
    <dgm:pt modelId="{8BB6D4D5-B21C-4B2F-9C58-5C0DFFF46DC0}" type="pres">
      <dgm:prSet presAssocID="{5294A24B-8427-4453-A6D6-D9B53C764C14}" presName="horz1" presStyleCnt="0"/>
      <dgm:spPr/>
    </dgm:pt>
    <dgm:pt modelId="{67E60EA3-DC97-4DB2-A834-513D0F2026CD}" type="pres">
      <dgm:prSet presAssocID="{5294A24B-8427-4453-A6D6-D9B53C764C14}" presName="tx1" presStyleLbl="revTx" presStyleIdx="0" presStyleCnt="4" custScaleY="67008"/>
      <dgm:spPr/>
    </dgm:pt>
    <dgm:pt modelId="{F456EB8A-8310-403E-B80C-659F3EA1923F}" type="pres">
      <dgm:prSet presAssocID="{5294A24B-8427-4453-A6D6-D9B53C764C14}" presName="vert1" presStyleCnt="0"/>
      <dgm:spPr/>
    </dgm:pt>
    <dgm:pt modelId="{C6FCDF02-6F69-411B-8EE3-E9AB14A69683}" type="pres">
      <dgm:prSet presAssocID="{26170CCC-A359-4192-81E1-05B7EA502942}" presName="thickLine" presStyleLbl="alignNode1" presStyleIdx="1" presStyleCnt="4"/>
      <dgm:spPr/>
    </dgm:pt>
    <dgm:pt modelId="{020B4EC0-2EC0-4ABB-963F-300E51767CB5}" type="pres">
      <dgm:prSet presAssocID="{26170CCC-A359-4192-81E1-05B7EA502942}" presName="horz1" presStyleCnt="0"/>
      <dgm:spPr/>
    </dgm:pt>
    <dgm:pt modelId="{BCAC4CDB-CCCE-4DA6-8ADB-BB8A8D1FB2A9}" type="pres">
      <dgm:prSet presAssocID="{26170CCC-A359-4192-81E1-05B7EA502942}" presName="tx1" presStyleLbl="revTx" presStyleIdx="1" presStyleCnt="4" custScaleY="74622" custLinFactNeighborY="-7599"/>
      <dgm:spPr/>
    </dgm:pt>
    <dgm:pt modelId="{F62C3122-571C-4DA4-B488-C74CB3E79676}" type="pres">
      <dgm:prSet presAssocID="{26170CCC-A359-4192-81E1-05B7EA502942}" presName="vert1" presStyleCnt="0"/>
      <dgm:spPr/>
    </dgm:pt>
    <dgm:pt modelId="{312B9F63-CE8D-43BB-ACC0-616E286E8FDF}" type="pres">
      <dgm:prSet presAssocID="{B60A7B85-95DB-42AD-8840-3D5D69C6B03E}" presName="thickLine" presStyleLbl="alignNode1" presStyleIdx="2" presStyleCnt="4"/>
      <dgm:spPr/>
    </dgm:pt>
    <dgm:pt modelId="{5263A151-53F0-46C3-A00F-A4C279668850}" type="pres">
      <dgm:prSet presAssocID="{B60A7B85-95DB-42AD-8840-3D5D69C6B03E}" presName="horz1" presStyleCnt="0"/>
      <dgm:spPr/>
    </dgm:pt>
    <dgm:pt modelId="{1CA794FA-DD45-403B-96E4-0D5FDDB16B45}" type="pres">
      <dgm:prSet presAssocID="{B60A7B85-95DB-42AD-8840-3D5D69C6B03E}" presName="tx1" presStyleLbl="revTx" presStyleIdx="2" presStyleCnt="4"/>
      <dgm:spPr/>
    </dgm:pt>
    <dgm:pt modelId="{B0B7CE8B-1997-46D2-BED9-7A25EC5B92EF}" type="pres">
      <dgm:prSet presAssocID="{B60A7B85-95DB-42AD-8840-3D5D69C6B03E}" presName="vert1" presStyleCnt="0"/>
      <dgm:spPr/>
    </dgm:pt>
    <dgm:pt modelId="{EFBF4E04-1871-4A85-84D4-3C4B3C83C55F}" type="pres">
      <dgm:prSet presAssocID="{1F67062B-72CE-43C9-A0FE-2B51FB7E6F98}" presName="thickLine" presStyleLbl="alignNode1" presStyleIdx="3" presStyleCnt="4"/>
      <dgm:spPr/>
    </dgm:pt>
    <dgm:pt modelId="{90B4BD01-3670-49C0-AE0E-CC7B75CD8590}" type="pres">
      <dgm:prSet presAssocID="{1F67062B-72CE-43C9-A0FE-2B51FB7E6F98}" presName="horz1" presStyleCnt="0"/>
      <dgm:spPr/>
    </dgm:pt>
    <dgm:pt modelId="{CE5531CC-9EF1-4C92-80EA-46E2E5684B8C}" type="pres">
      <dgm:prSet presAssocID="{1F67062B-72CE-43C9-A0FE-2B51FB7E6F98}" presName="tx1" presStyleLbl="revTx" presStyleIdx="3" presStyleCnt="4"/>
      <dgm:spPr/>
    </dgm:pt>
    <dgm:pt modelId="{F7D56108-E0C0-43C0-99F9-C05EF9E8B5DD}" type="pres">
      <dgm:prSet presAssocID="{1F67062B-72CE-43C9-A0FE-2B51FB7E6F98}" presName="vert1" presStyleCnt="0"/>
      <dgm:spPr/>
    </dgm:pt>
  </dgm:ptLst>
  <dgm:cxnLst>
    <dgm:cxn modelId="{69236709-141C-4EDB-927C-E0EF18D9F6D0}" type="presOf" srcId="{10B7DD11-8F0D-4023-A3C4-AC5015368BF6}" destId="{87614935-653F-4D06-8985-27BB3A6C6D85}" srcOrd="0" destOrd="0" presId="urn:microsoft.com/office/officeart/2008/layout/LinedList"/>
    <dgm:cxn modelId="{383C541B-0946-4171-8F8B-F3586A458DBF}" srcId="{10B7DD11-8F0D-4023-A3C4-AC5015368BF6}" destId="{B60A7B85-95DB-42AD-8840-3D5D69C6B03E}" srcOrd="2" destOrd="0" parTransId="{C32BC275-2C0C-4296-9382-42FB706CB2B3}" sibTransId="{2849E623-5328-44A6-93FB-5EB2B6B68026}"/>
    <dgm:cxn modelId="{8EAA0F39-23A9-4868-87CF-DC3ECFBD89A5}" type="presOf" srcId="{26170CCC-A359-4192-81E1-05B7EA502942}" destId="{BCAC4CDB-CCCE-4DA6-8ADB-BB8A8D1FB2A9}" srcOrd="0" destOrd="0" presId="urn:microsoft.com/office/officeart/2008/layout/LinedList"/>
    <dgm:cxn modelId="{7DAFC93B-F61E-4D0F-B8A3-B9E424637693}" type="presOf" srcId="{5294A24B-8427-4453-A6D6-D9B53C764C14}" destId="{67E60EA3-DC97-4DB2-A834-513D0F2026CD}" srcOrd="0" destOrd="0" presId="urn:microsoft.com/office/officeart/2008/layout/LinedList"/>
    <dgm:cxn modelId="{F81DAD77-B83F-4CCF-8D7B-EB74CBF36384}" srcId="{10B7DD11-8F0D-4023-A3C4-AC5015368BF6}" destId="{5294A24B-8427-4453-A6D6-D9B53C764C14}" srcOrd="0" destOrd="0" parTransId="{B356971F-E115-4B15-98DA-B71FB51DCD30}" sibTransId="{8BC3FC11-73F7-4A23-87EF-9618D93DE8F9}"/>
    <dgm:cxn modelId="{2794508F-9F29-4F17-8AC2-89433B3E7AB3}" type="presOf" srcId="{B60A7B85-95DB-42AD-8840-3D5D69C6B03E}" destId="{1CA794FA-DD45-403B-96E4-0D5FDDB16B45}" srcOrd="0" destOrd="0" presId="urn:microsoft.com/office/officeart/2008/layout/LinedList"/>
    <dgm:cxn modelId="{BBE466C8-5AC8-45C2-B967-4D29CF5BEE0E}" srcId="{10B7DD11-8F0D-4023-A3C4-AC5015368BF6}" destId="{1F67062B-72CE-43C9-A0FE-2B51FB7E6F98}" srcOrd="3" destOrd="0" parTransId="{FC1C05D9-A651-43D0-8D6A-21D30D0B3D5C}" sibTransId="{C1368D3E-BED7-4AB1-A938-B57674686DDB}"/>
    <dgm:cxn modelId="{42C47DF1-B45C-4BD0-B375-B6EC47491F57}" srcId="{10B7DD11-8F0D-4023-A3C4-AC5015368BF6}" destId="{26170CCC-A359-4192-81E1-05B7EA502942}" srcOrd="1" destOrd="0" parTransId="{5DC7CD00-E802-4E6F-B39F-24FE637EAFA2}" sibTransId="{AB49C35E-CCDC-4842-8DFE-9F2C7487A419}"/>
    <dgm:cxn modelId="{798F79F5-33A4-4C1B-B53F-44C162DCF0E5}" type="presOf" srcId="{1F67062B-72CE-43C9-A0FE-2B51FB7E6F98}" destId="{CE5531CC-9EF1-4C92-80EA-46E2E5684B8C}" srcOrd="0" destOrd="0" presId="urn:microsoft.com/office/officeart/2008/layout/LinedList"/>
    <dgm:cxn modelId="{91098DBF-BD45-4126-8E30-161A0AF04789}" type="presParOf" srcId="{87614935-653F-4D06-8985-27BB3A6C6D85}" destId="{779C6B03-FF55-4D33-BCE3-42A333239134}" srcOrd="0" destOrd="0" presId="urn:microsoft.com/office/officeart/2008/layout/LinedList"/>
    <dgm:cxn modelId="{A747C1DA-F0FD-4BF5-9CC5-421B52A3FC14}" type="presParOf" srcId="{87614935-653F-4D06-8985-27BB3A6C6D85}" destId="{8BB6D4D5-B21C-4B2F-9C58-5C0DFFF46DC0}" srcOrd="1" destOrd="0" presId="urn:microsoft.com/office/officeart/2008/layout/LinedList"/>
    <dgm:cxn modelId="{38124E15-FC3A-4285-B00E-A89481E6D5C7}" type="presParOf" srcId="{8BB6D4D5-B21C-4B2F-9C58-5C0DFFF46DC0}" destId="{67E60EA3-DC97-4DB2-A834-513D0F2026CD}" srcOrd="0" destOrd="0" presId="urn:microsoft.com/office/officeart/2008/layout/LinedList"/>
    <dgm:cxn modelId="{300A3277-3C99-46BF-87B1-3291C70E6D68}" type="presParOf" srcId="{8BB6D4D5-B21C-4B2F-9C58-5C0DFFF46DC0}" destId="{F456EB8A-8310-403E-B80C-659F3EA1923F}" srcOrd="1" destOrd="0" presId="urn:microsoft.com/office/officeart/2008/layout/LinedList"/>
    <dgm:cxn modelId="{4C772CDF-2081-4DEA-B758-0ACB029BEF86}" type="presParOf" srcId="{87614935-653F-4D06-8985-27BB3A6C6D85}" destId="{C6FCDF02-6F69-411B-8EE3-E9AB14A69683}" srcOrd="2" destOrd="0" presId="urn:microsoft.com/office/officeart/2008/layout/LinedList"/>
    <dgm:cxn modelId="{0E2FB2D7-673C-403E-82E8-09059111AF75}" type="presParOf" srcId="{87614935-653F-4D06-8985-27BB3A6C6D85}" destId="{020B4EC0-2EC0-4ABB-963F-300E51767CB5}" srcOrd="3" destOrd="0" presId="urn:microsoft.com/office/officeart/2008/layout/LinedList"/>
    <dgm:cxn modelId="{3629BCE5-7634-450A-84FF-40F0822148E2}" type="presParOf" srcId="{020B4EC0-2EC0-4ABB-963F-300E51767CB5}" destId="{BCAC4CDB-CCCE-4DA6-8ADB-BB8A8D1FB2A9}" srcOrd="0" destOrd="0" presId="urn:microsoft.com/office/officeart/2008/layout/LinedList"/>
    <dgm:cxn modelId="{25175DD9-BFE3-401E-BC00-06151EE6443B}" type="presParOf" srcId="{020B4EC0-2EC0-4ABB-963F-300E51767CB5}" destId="{F62C3122-571C-4DA4-B488-C74CB3E79676}" srcOrd="1" destOrd="0" presId="urn:microsoft.com/office/officeart/2008/layout/LinedList"/>
    <dgm:cxn modelId="{1DA5C708-4765-42B2-94A8-3E38840D1D63}" type="presParOf" srcId="{87614935-653F-4D06-8985-27BB3A6C6D85}" destId="{312B9F63-CE8D-43BB-ACC0-616E286E8FDF}" srcOrd="4" destOrd="0" presId="urn:microsoft.com/office/officeart/2008/layout/LinedList"/>
    <dgm:cxn modelId="{AFB3B74C-E691-41A0-9F6E-377EA964E862}" type="presParOf" srcId="{87614935-653F-4D06-8985-27BB3A6C6D85}" destId="{5263A151-53F0-46C3-A00F-A4C279668850}" srcOrd="5" destOrd="0" presId="urn:microsoft.com/office/officeart/2008/layout/LinedList"/>
    <dgm:cxn modelId="{016BE2E0-952D-4E07-BE96-016EDB92A2E5}" type="presParOf" srcId="{5263A151-53F0-46C3-A00F-A4C279668850}" destId="{1CA794FA-DD45-403B-96E4-0D5FDDB16B45}" srcOrd="0" destOrd="0" presId="urn:microsoft.com/office/officeart/2008/layout/LinedList"/>
    <dgm:cxn modelId="{A865EE84-C691-475F-9DF1-92BAACBEA79D}" type="presParOf" srcId="{5263A151-53F0-46C3-A00F-A4C279668850}" destId="{B0B7CE8B-1997-46D2-BED9-7A25EC5B92EF}" srcOrd="1" destOrd="0" presId="urn:microsoft.com/office/officeart/2008/layout/LinedList"/>
    <dgm:cxn modelId="{5F5D91F3-D40B-401D-A4B2-BC01BF0C035B}" type="presParOf" srcId="{87614935-653F-4D06-8985-27BB3A6C6D85}" destId="{EFBF4E04-1871-4A85-84D4-3C4B3C83C55F}" srcOrd="6" destOrd="0" presId="urn:microsoft.com/office/officeart/2008/layout/LinedList"/>
    <dgm:cxn modelId="{76A7F4FF-F629-4301-B05B-3966048968FA}" type="presParOf" srcId="{87614935-653F-4D06-8985-27BB3A6C6D85}" destId="{90B4BD01-3670-49C0-AE0E-CC7B75CD8590}" srcOrd="7" destOrd="0" presId="urn:microsoft.com/office/officeart/2008/layout/LinedList"/>
    <dgm:cxn modelId="{26DF5B69-9AE7-4E7B-B389-E571330DE26D}" type="presParOf" srcId="{90B4BD01-3670-49C0-AE0E-CC7B75CD8590}" destId="{CE5531CC-9EF1-4C92-80EA-46E2E5684B8C}" srcOrd="0" destOrd="0" presId="urn:microsoft.com/office/officeart/2008/layout/LinedList"/>
    <dgm:cxn modelId="{9A41B3A4-3C81-418D-98F3-65CD8FA79A4B}" type="presParOf" srcId="{90B4BD01-3670-49C0-AE0E-CC7B75CD8590}" destId="{F7D56108-E0C0-43C0-99F9-C05EF9E8B5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5AC0D8E-41EE-4C51-AACD-E1D0C95F3EB8}"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6581F92D-E6B1-475B-A615-FDA8CE478962}">
      <dgm:prSet custT="1"/>
      <dgm:spPr/>
      <dgm:t>
        <a:bodyPr/>
        <a:lstStyle/>
        <a:p>
          <a:r>
            <a:rPr lang="en-US" sz="2000" kern="1200" dirty="0">
              <a:solidFill>
                <a:prstClr val="black">
                  <a:hueOff val="0"/>
                  <a:satOff val="0"/>
                  <a:lumOff val="0"/>
                  <a:alphaOff val="0"/>
                </a:prstClr>
              </a:solidFill>
              <a:latin typeface="Calibri" panose="020F0502020204030204"/>
              <a:ea typeface="+mn-ea"/>
              <a:cs typeface="+mn-cs"/>
            </a:rPr>
            <a:t>Sign in to the CMAS </a:t>
          </a:r>
          <a:r>
            <a:rPr lang="en-US" sz="2000" kern="1200" dirty="0" err="1">
              <a:solidFill>
                <a:prstClr val="black">
                  <a:hueOff val="0"/>
                  <a:satOff val="0"/>
                  <a:lumOff val="0"/>
                  <a:alphaOff val="0"/>
                </a:prstClr>
              </a:solidFill>
              <a:latin typeface="Calibri" panose="020F0502020204030204"/>
              <a:ea typeface="+mn-ea"/>
              <a:cs typeface="+mn-cs"/>
            </a:rPr>
            <a:t>PearsonAccessnext</a:t>
          </a:r>
          <a:r>
            <a:rPr lang="en-US" sz="2000" kern="1200" dirty="0">
              <a:solidFill>
                <a:prstClr val="black">
                  <a:hueOff val="0"/>
                  <a:satOff val="0"/>
                  <a:lumOff val="0"/>
                  <a:alphaOff val="0"/>
                </a:prstClr>
              </a:solidFill>
              <a:latin typeface="Calibri" panose="020F0502020204030204"/>
              <a:ea typeface="+mn-ea"/>
              <a:cs typeface="+mn-cs"/>
            </a:rPr>
            <a:t> website at</a:t>
          </a:r>
        </a:p>
        <a:p>
          <a:r>
            <a:rPr lang="en-US" sz="2000" kern="1200" dirty="0">
              <a:solidFill>
                <a:prstClr val="black">
                  <a:hueOff val="0"/>
                  <a:satOff val="0"/>
                  <a:lumOff val="0"/>
                  <a:alphaOff val="0"/>
                </a:prstClr>
              </a:solidFill>
              <a:latin typeface="Calibri" panose="020F0502020204030204"/>
              <a:ea typeface="+mn-ea"/>
              <a:cs typeface="+mn-cs"/>
            </a:rPr>
            <a:t> </a:t>
          </a:r>
          <a:r>
            <a:rPr lang="en-US" sz="2000" kern="1200" dirty="0">
              <a:hlinkClick xmlns:r="http://schemas.openxmlformats.org/officeDocument/2006/relationships" r:id="rId1"/>
            </a:rPr>
            <a:t>https://trng-co.pearsonaccessnext.com/customer/index.action</a:t>
          </a:r>
          <a:r>
            <a:rPr lang="en-US" sz="2000" kern="1200" dirty="0"/>
            <a:t> </a:t>
          </a:r>
        </a:p>
      </dgm:t>
    </dgm:pt>
    <dgm:pt modelId="{E00ECCF0-305F-4F6D-BDA7-0B3267CEE9B9}" type="parTrans" cxnId="{99E1BCA7-5D9D-4724-984E-437CAAC381C6}">
      <dgm:prSet/>
      <dgm:spPr/>
      <dgm:t>
        <a:bodyPr/>
        <a:lstStyle/>
        <a:p>
          <a:endParaRPr lang="en-US"/>
        </a:p>
      </dgm:t>
    </dgm:pt>
    <dgm:pt modelId="{57A7A63A-AB23-454D-A599-F449DD71FB40}" type="sibTrans" cxnId="{99E1BCA7-5D9D-4724-984E-437CAAC381C6}">
      <dgm:prSet/>
      <dgm:spPr/>
      <dgm:t>
        <a:bodyPr/>
        <a:lstStyle/>
        <a:p>
          <a:endParaRPr lang="en-US"/>
        </a:p>
      </dgm:t>
    </dgm:pt>
    <dgm:pt modelId="{3B102FBB-9F16-47C3-AFEE-DC44BAF61FC1}">
      <dgm:prSet custT="1"/>
      <dgm:spPr/>
      <dgm:t>
        <a:bodyPr/>
        <a:lstStyle/>
        <a:p>
          <a:pPr marL="0" lvl="0" indent="0" algn="l" defTabSz="80010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Select Setup &gt; TestNav Configurations.</a:t>
          </a:r>
        </a:p>
      </dgm:t>
    </dgm:pt>
    <dgm:pt modelId="{BBFC9D34-39E4-40DC-9C72-B4D0E65053EF}" type="parTrans" cxnId="{DA06B17B-56C1-422D-A45D-227F5C1234B9}">
      <dgm:prSet/>
      <dgm:spPr/>
      <dgm:t>
        <a:bodyPr/>
        <a:lstStyle/>
        <a:p>
          <a:endParaRPr lang="en-US"/>
        </a:p>
      </dgm:t>
    </dgm:pt>
    <dgm:pt modelId="{1E5D14B9-E11D-4068-98A6-3345E6DBABEE}" type="sibTrans" cxnId="{DA06B17B-56C1-422D-A45D-227F5C1234B9}">
      <dgm:prSet/>
      <dgm:spPr/>
      <dgm:t>
        <a:bodyPr/>
        <a:lstStyle/>
        <a:p>
          <a:endParaRPr lang="en-US"/>
        </a:p>
      </dgm:t>
    </dgm:pt>
    <dgm:pt modelId="{88917566-2451-4244-B9B4-DB01F3B66D8C}">
      <dgm:prSet custT="1"/>
      <dgm:spPr/>
      <dgm:t>
        <a:bodyPr/>
        <a:lstStyle/>
        <a:p>
          <a:r>
            <a:rPr lang="en-US" sz="2000" dirty="0"/>
            <a:t>Select </a:t>
          </a:r>
          <a:r>
            <a:rPr lang="en-US" sz="2000" b="1" i="1" dirty="0"/>
            <a:t>/Edit Configurations</a:t>
          </a:r>
          <a:r>
            <a:rPr lang="en-US" sz="2000" dirty="0"/>
            <a:t>; click </a:t>
          </a:r>
          <a:r>
            <a:rPr lang="en-US" sz="2000" b="1" i="1" dirty="0"/>
            <a:t>Start</a:t>
          </a:r>
          <a:r>
            <a:rPr lang="en-US" sz="2000" dirty="0"/>
            <a:t> to launch </a:t>
          </a:r>
          <a:r>
            <a:rPr lang="en-US" sz="2000" b="1" i="1" dirty="0"/>
            <a:t>Create </a:t>
          </a:r>
          <a:r>
            <a:rPr lang="en-US" sz="2000" b="0" i="0" dirty="0"/>
            <a:t>t</a:t>
          </a:r>
          <a:r>
            <a:rPr lang="en-US" sz="2000" dirty="0"/>
            <a:t>he configuration.</a:t>
          </a:r>
        </a:p>
      </dgm:t>
    </dgm:pt>
    <dgm:pt modelId="{D2BA0AEA-919C-45CF-9F40-A3CE3426A5FA}" type="parTrans" cxnId="{20C9B126-F5D0-471C-9F95-1D3242169592}">
      <dgm:prSet/>
      <dgm:spPr/>
      <dgm:t>
        <a:bodyPr/>
        <a:lstStyle/>
        <a:p>
          <a:endParaRPr lang="en-US"/>
        </a:p>
      </dgm:t>
    </dgm:pt>
    <dgm:pt modelId="{68C163DE-BE2C-460D-8F4D-92806D0637C1}" type="sibTrans" cxnId="{20C9B126-F5D0-471C-9F95-1D3242169592}">
      <dgm:prSet/>
      <dgm:spPr/>
      <dgm:t>
        <a:bodyPr/>
        <a:lstStyle/>
        <a:p>
          <a:endParaRPr lang="en-US"/>
        </a:p>
      </dgm:t>
    </dgm:pt>
    <dgm:pt modelId="{CA7F3DF4-F19A-4D5A-BFD6-E41E0C4E3B29}" type="pres">
      <dgm:prSet presAssocID="{75AC0D8E-41EE-4C51-AACD-E1D0C95F3EB8}" presName="vert0" presStyleCnt="0">
        <dgm:presLayoutVars>
          <dgm:dir/>
          <dgm:animOne val="branch"/>
          <dgm:animLvl val="lvl"/>
        </dgm:presLayoutVars>
      </dgm:prSet>
      <dgm:spPr/>
    </dgm:pt>
    <dgm:pt modelId="{CF2F261F-3800-4A73-B12B-835BBDD3501F}" type="pres">
      <dgm:prSet presAssocID="{6581F92D-E6B1-475B-A615-FDA8CE478962}" presName="thickLine" presStyleLbl="alignNode1" presStyleIdx="0" presStyleCnt="3"/>
      <dgm:spPr/>
    </dgm:pt>
    <dgm:pt modelId="{F1BCDF6B-996D-4E3F-92FF-AE94BB3F3C07}" type="pres">
      <dgm:prSet presAssocID="{6581F92D-E6B1-475B-A615-FDA8CE478962}" presName="horz1" presStyleCnt="0"/>
      <dgm:spPr/>
    </dgm:pt>
    <dgm:pt modelId="{96B362C6-9EC8-4E5A-A750-C61C7FD55901}" type="pres">
      <dgm:prSet presAssocID="{6581F92D-E6B1-475B-A615-FDA8CE478962}" presName="tx1" presStyleLbl="revTx" presStyleIdx="0" presStyleCnt="3" custScaleY="41226"/>
      <dgm:spPr/>
    </dgm:pt>
    <dgm:pt modelId="{A4802CB9-B925-4F02-AF66-9144FF3A0ABA}" type="pres">
      <dgm:prSet presAssocID="{6581F92D-E6B1-475B-A615-FDA8CE478962}" presName="vert1" presStyleCnt="0"/>
      <dgm:spPr/>
    </dgm:pt>
    <dgm:pt modelId="{9222B3CE-0B44-492C-B507-5F312BD40183}" type="pres">
      <dgm:prSet presAssocID="{3B102FBB-9F16-47C3-AFEE-DC44BAF61FC1}" presName="thickLine" presStyleLbl="alignNode1" presStyleIdx="1" presStyleCnt="3"/>
      <dgm:spPr/>
    </dgm:pt>
    <dgm:pt modelId="{E45669D4-361D-4B90-98B1-E986F6FC8C34}" type="pres">
      <dgm:prSet presAssocID="{3B102FBB-9F16-47C3-AFEE-DC44BAF61FC1}" presName="horz1" presStyleCnt="0"/>
      <dgm:spPr/>
    </dgm:pt>
    <dgm:pt modelId="{021ABA98-00BB-40B4-A366-A2EC521980EB}" type="pres">
      <dgm:prSet presAssocID="{3B102FBB-9F16-47C3-AFEE-DC44BAF61FC1}" presName="tx1" presStyleLbl="revTx" presStyleIdx="1" presStyleCnt="3" custScaleY="73001"/>
      <dgm:spPr/>
    </dgm:pt>
    <dgm:pt modelId="{81CE5665-AC0E-4B10-9441-69F518F10344}" type="pres">
      <dgm:prSet presAssocID="{3B102FBB-9F16-47C3-AFEE-DC44BAF61FC1}" presName="vert1" presStyleCnt="0"/>
      <dgm:spPr/>
    </dgm:pt>
    <dgm:pt modelId="{2828E22B-909B-438E-83D3-8788FE0CBB66}" type="pres">
      <dgm:prSet presAssocID="{88917566-2451-4244-B9B4-DB01F3B66D8C}" presName="thickLine" presStyleLbl="alignNode1" presStyleIdx="2" presStyleCnt="3"/>
      <dgm:spPr/>
    </dgm:pt>
    <dgm:pt modelId="{61E3C2B9-A404-4707-8496-B6DF73A77130}" type="pres">
      <dgm:prSet presAssocID="{88917566-2451-4244-B9B4-DB01F3B66D8C}" presName="horz1" presStyleCnt="0"/>
      <dgm:spPr/>
    </dgm:pt>
    <dgm:pt modelId="{ACA7C701-6FDF-4485-BC57-F8355592482E}" type="pres">
      <dgm:prSet presAssocID="{88917566-2451-4244-B9B4-DB01F3B66D8C}" presName="tx1" presStyleLbl="revTx" presStyleIdx="2" presStyleCnt="3" custScaleY="85041"/>
      <dgm:spPr/>
    </dgm:pt>
    <dgm:pt modelId="{9A9F62F7-1057-4080-8045-E269C36C3221}" type="pres">
      <dgm:prSet presAssocID="{88917566-2451-4244-B9B4-DB01F3B66D8C}" presName="vert1" presStyleCnt="0"/>
      <dgm:spPr/>
    </dgm:pt>
  </dgm:ptLst>
  <dgm:cxnLst>
    <dgm:cxn modelId="{20C9B126-F5D0-471C-9F95-1D3242169592}" srcId="{75AC0D8E-41EE-4C51-AACD-E1D0C95F3EB8}" destId="{88917566-2451-4244-B9B4-DB01F3B66D8C}" srcOrd="2" destOrd="0" parTransId="{D2BA0AEA-919C-45CF-9F40-A3CE3426A5FA}" sibTransId="{68C163DE-BE2C-460D-8F4D-92806D0637C1}"/>
    <dgm:cxn modelId="{01BFD73A-0470-4F1F-BC66-A2092B4425A1}" type="presOf" srcId="{6581F92D-E6B1-475B-A615-FDA8CE478962}" destId="{96B362C6-9EC8-4E5A-A750-C61C7FD55901}" srcOrd="0" destOrd="0" presId="urn:microsoft.com/office/officeart/2008/layout/LinedList"/>
    <dgm:cxn modelId="{E18B2F5B-F5C6-48EA-B73D-3D8A7F2AC062}" type="presOf" srcId="{75AC0D8E-41EE-4C51-AACD-E1D0C95F3EB8}" destId="{CA7F3DF4-F19A-4D5A-BFD6-E41E0C4E3B29}" srcOrd="0" destOrd="0" presId="urn:microsoft.com/office/officeart/2008/layout/LinedList"/>
    <dgm:cxn modelId="{1150F063-26C5-4C7E-8152-029CB61CDB8E}" type="presOf" srcId="{88917566-2451-4244-B9B4-DB01F3B66D8C}" destId="{ACA7C701-6FDF-4485-BC57-F8355592482E}" srcOrd="0" destOrd="0" presId="urn:microsoft.com/office/officeart/2008/layout/LinedList"/>
    <dgm:cxn modelId="{884CBE4D-9FCB-4CCA-9B51-8F1BD6AEB91F}" type="presOf" srcId="{3B102FBB-9F16-47C3-AFEE-DC44BAF61FC1}" destId="{021ABA98-00BB-40B4-A366-A2EC521980EB}" srcOrd="0" destOrd="0" presId="urn:microsoft.com/office/officeart/2008/layout/LinedList"/>
    <dgm:cxn modelId="{DA06B17B-56C1-422D-A45D-227F5C1234B9}" srcId="{75AC0D8E-41EE-4C51-AACD-E1D0C95F3EB8}" destId="{3B102FBB-9F16-47C3-AFEE-DC44BAF61FC1}" srcOrd="1" destOrd="0" parTransId="{BBFC9D34-39E4-40DC-9C72-B4D0E65053EF}" sibTransId="{1E5D14B9-E11D-4068-98A6-3345E6DBABEE}"/>
    <dgm:cxn modelId="{99E1BCA7-5D9D-4724-984E-437CAAC381C6}" srcId="{75AC0D8E-41EE-4C51-AACD-E1D0C95F3EB8}" destId="{6581F92D-E6B1-475B-A615-FDA8CE478962}" srcOrd="0" destOrd="0" parTransId="{E00ECCF0-305F-4F6D-BDA7-0B3267CEE9B9}" sibTransId="{57A7A63A-AB23-454D-A599-F449DD71FB40}"/>
    <dgm:cxn modelId="{4B6BC8CD-B586-4B09-8254-A8D17D623C20}" type="presParOf" srcId="{CA7F3DF4-F19A-4D5A-BFD6-E41E0C4E3B29}" destId="{CF2F261F-3800-4A73-B12B-835BBDD3501F}" srcOrd="0" destOrd="0" presId="urn:microsoft.com/office/officeart/2008/layout/LinedList"/>
    <dgm:cxn modelId="{BC984A15-37D5-4EE1-8138-290C8B5CFC07}" type="presParOf" srcId="{CA7F3DF4-F19A-4D5A-BFD6-E41E0C4E3B29}" destId="{F1BCDF6B-996D-4E3F-92FF-AE94BB3F3C07}" srcOrd="1" destOrd="0" presId="urn:microsoft.com/office/officeart/2008/layout/LinedList"/>
    <dgm:cxn modelId="{DD3E70C8-D775-4D46-8687-4A1CFA4F4647}" type="presParOf" srcId="{F1BCDF6B-996D-4E3F-92FF-AE94BB3F3C07}" destId="{96B362C6-9EC8-4E5A-A750-C61C7FD55901}" srcOrd="0" destOrd="0" presId="urn:microsoft.com/office/officeart/2008/layout/LinedList"/>
    <dgm:cxn modelId="{2F925EFD-D061-4B78-8ED0-C98F17EC3ECA}" type="presParOf" srcId="{F1BCDF6B-996D-4E3F-92FF-AE94BB3F3C07}" destId="{A4802CB9-B925-4F02-AF66-9144FF3A0ABA}" srcOrd="1" destOrd="0" presId="urn:microsoft.com/office/officeart/2008/layout/LinedList"/>
    <dgm:cxn modelId="{EEC631AA-93A3-426C-9248-C9AD2A88C829}" type="presParOf" srcId="{CA7F3DF4-F19A-4D5A-BFD6-E41E0C4E3B29}" destId="{9222B3CE-0B44-492C-B507-5F312BD40183}" srcOrd="2" destOrd="0" presId="urn:microsoft.com/office/officeart/2008/layout/LinedList"/>
    <dgm:cxn modelId="{812628A5-F2C5-4DF6-A091-B6FE950F016E}" type="presParOf" srcId="{CA7F3DF4-F19A-4D5A-BFD6-E41E0C4E3B29}" destId="{E45669D4-361D-4B90-98B1-E986F6FC8C34}" srcOrd="3" destOrd="0" presId="urn:microsoft.com/office/officeart/2008/layout/LinedList"/>
    <dgm:cxn modelId="{DF241502-9148-4845-BCFD-47CDB39AE8F6}" type="presParOf" srcId="{E45669D4-361D-4B90-98B1-E986F6FC8C34}" destId="{021ABA98-00BB-40B4-A366-A2EC521980EB}" srcOrd="0" destOrd="0" presId="urn:microsoft.com/office/officeart/2008/layout/LinedList"/>
    <dgm:cxn modelId="{50423FFD-9981-421C-B596-41944690FE5F}" type="presParOf" srcId="{E45669D4-361D-4B90-98B1-E986F6FC8C34}" destId="{81CE5665-AC0E-4B10-9441-69F518F10344}" srcOrd="1" destOrd="0" presId="urn:microsoft.com/office/officeart/2008/layout/LinedList"/>
    <dgm:cxn modelId="{0C7D7FA3-F8C3-42BC-A841-28A23C2E75D7}" type="presParOf" srcId="{CA7F3DF4-F19A-4D5A-BFD6-E41E0C4E3B29}" destId="{2828E22B-909B-438E-83D3-8788FE0CBB66}" srcOrd="4" destOrd="0" presId="urn:microsoft.com/office/officeart/2008/layout/LinedList"/>
    <dgm:cxn modelId="{2E28048C-EE8E-41F2-B44D-6696E807A528}" type="presParOf" srcId="{CA7F3DF4-F19A-4D5A-BFD6-E41E0C4E3B29}" destId="{61E3C2B9-A404-4707-8496-B6DF73A77130}" srcOrd="5" destOrd="0" presId="urn:microsoft.com/office/officeart/2008/layout/LinedList"/>
    <dgm:cxn modelId="{4C4B49A3-F915-4BE6-AA24-86B0ABFF21D4}" type="presParOf" srcId="{61E3C2B9-A404-4707-8496-B6DF73A77130}" destId="{ACA7C701-6FDF-4485-BC57-F8355592482E}" srcOrd="0" destOrd="0" presId="urn:microsoft.com/office/officeart/2008/layout/LinedList"/>
    <dgm:cxn modelId="{BDA24295-7F65-4F8F-9B2F-08A7F05D9D45}" type="presParOf" srcId="{61E3C2B9-A404-4707-8496-B6DF73A77130}" destId="{9A9F62F7-1057-4080-8045-E269C36C322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25742-4856-47D6-B61A-11203D318405}"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92A88E84-FDF8-401F-9F78-8CE7293AF002}">
      <dgm:prSet/>
      <dgm:spPr/>
      <dgm:t>
        <a:bodyPr/>
        <a:lstStyle/>
        <a:p>
          <a:r>
            <a:rPr lang="en-US" dirty="0"/>
            <a:t>Installable TestNav</a:t>
          </a:r>
        </a:p>
      </dgm:t>
    </dgm:pt>
    <dgm:pt modelId="{F20DF751-E6EB-4C48-8245-0711F05AF657}" type="parTrans" cxnId="{EC25E884-874A-4936-B430-6C63A8C60C74}">
      <dgm:prSet/>
      <dgm:spPr/>
      <dgm:t>
        <a:bodyPr/>
        <a:lstStyle/>
        <a:p>
          <a:endParaRPr lang="en-US"/>
        </a:p>
      </dgm:t>
    </dgm:pt>
    <dgm:pt modelId="{8017B6B1-0710-47AF-A336-B926D62190B1}" type="sibTrans" cxnId="{EC25E884-874A-4936-B430-6C63A8C60C74}">
      <dgm:prSet/>
      <dgm:spPr/>
      <dgm:t>
        <a:bodyPr/>
        <a:lstStyle/>
        <a:p>
          <a:endParaRPr lang="en-US"/>
        </a:p>
      </dgm:t>
    </dgm:pt>
    <dgm:pt modelId="{7B33CF77-F9CC-4C81-AF45-9BF75A75B35B}">
      <dgm:prSet/>
      <dgm:spPr/>
      <dgm:t>
        <a:bodyPr/>
        <a:lstStyle/>
        <a:p>
          <a:r>
            <a:rPr lang="en-US" dirty="0"/>
            <a:t>Available for</a:t>
          </a:r>
        </a:p>
      </dgm:t>
    </dgm:pt>
    <dgm:pt modelId="{206C23F8-1B1C-4921-85A7-DEFE1648BB8E}" type="parTrans" cxnId="{FD559FD8-E20C-454C-A412-29A143934A22}">
      <dgm:prSet/>
      <dgm:spPr/>
      <dgm:t>
        <a:bodyPr/>
        <a:lstStyle/>
        <a:p>
          <a:endParaRPr lang="en-US"/>
        </a:p>
      </dgm:t>
    </dgm:pt>
    <dgm:pt modelId="{5524E677-D49A-4E21-AA4F-7FD8115D260A}" type="sibTrans" cxnId="{FD559FD8-E20C-454C-A412-29A143934A22}">
      <dgm:prSet/>
      <dgm:spPr/>
      <dgm:t>
        <a:bodyPr/>
        <a:lstStyle/>
        <a:p>
          <a:endParaRPr lang="en-US"/>
        </a:p>
      </dgm:t>
    </dgm:pt>
    <dgm:pt modelId="{02F1E13C-D44E-4BA7-876E-8DF288A0F8A2}">
      <dgm:prSet/>
      <dgm:spPr/>
      <dgm:t>
        <a:bodyPr/>
        <a:lstStyle/>
        <a:p>
          <a:r>
            <a:rPr lang="en-US" dirty="0"/>
            <a:t>Chrome</a:t>
          </a:r>
        </a:p>
      </dgm:t>
    </dgm:pt>
    <dgm:pt modelId="{651F871D-FB2E-426A-98DF-06E2ADD3AD2A}" type="parTrans" cxnId="{E9A8FCF3-0F47-4B2B-8F7E-93D7A188F150}">
      <dgm:prSet/>
      <dgm:spPr/>
      <dgm:t>
        <a:bodyPr/>
        <a:lstStyle/>
        <a:p>
          <a:endParaRPr lang="en-US"/>
        </a:p>
      </dgm:t>
    </dgm:pt>
    <dgm:pt modelId="{E6856D9E-9520-4629-B333-C96DE1775984}" type="sibTrans" cxnId="{E9A8FCF3-0F47-4B2B-8F7E-93D7A188F150}">
      <dgm:prSet/>
      <dgm:spPr/>
      <dgm:t>
        <a:bodyPr/>
        <a:lstStyle/>
        <a:p>
          <a:endParaRPr lang="en-US"/>
        </a:p>
      </dgm:t>
    </dgm:pt>
    <dgm:pt modelId="{0C667718-B9FF-4BDF-9FA4-564C9C8A4872}">
      <dgm:prSet/>
      <dgm:spPr/>
      <dgm:t>
        <a:bodyPr/>
        <a:lstStyle/>
        <a:p>
          <a:r>
            <a:rPr lang="en-US"/>
            <a:t>iOS</a:t>
          </a:r>
        </a:p>
      </dgm:t>
    </dgm:pt>
    <dgm:pt modelId="{89DDD6A9-42FD-4392-853D-536725D72D0E}" type="parTrans" cxnId="{43A08A8A-D2B1-4FD8-B6EA-E097AB5B24D3}">
      <dgm:prSet/>
      <dgm:spPr/>
      <dgm:t>
        <a:bodyPr/>
        <a:lstStyle/>
        <a:p>
          <a:endParaRPr lang="en-US"/>
        </a:p>
      </dgm:t>
    </dgm:pt>
    <dgm:pt modelId="{D8A3CA8C-4E87-4524-A386-C0C6EFCCD1EC}" type="sibTrans" cxnId="{43A08A8A-D2B1-4FD8-B6EA-E097AB5B24D3}">
      <dgm:prSet/>
      <dgm:spPr/>
      <dgm:t>
        <a:bodyPr/>
        <a:lstStyle/>
        <a:p>
          <a:endParaRPr lang="en-US"/>
        </a:p>
      </dgm:t>
    </dgm:pt>
    <dgm:pt modelId="{F05F7751-F2E1-4B24-BA04-256EE1700395}">
      <dgm:prSet/>
      <dgm:spPr/>
      <dgm:t>
        <a:bodyPr/>
        <a:lstStyle/>
        <a:p>
          <a:r>
            <a:rPr lang="en-US" dirty="0"/>
            <a:t>Linux Ubuntu</a:t>
          </a:r>
        </a:p>
      </dgm:t>
    </dgm:pt>
    <dgm:pt modelId="{EFE2DEA5-5127-43C3-99E7-1429DC00A8DF}" type="parTrans" cxnId="{59CECB3A-9063-4B98-9201-D2243B5898D3}">
      <dgm:prSet/>
      <dgm:spPr/>
      <dgm:t>
        <a:bodyPr/>
        <a:lstStyle/>
        <a:p>
          <a:endParaRPr lang="en-US"/>
        </a:p>
      </dgm:t>
    </dgm:pt>
    <dgm:pt modelId="{48D70BEA-BA5A-476F-9D73-8EC06ADCED6A}" type="sibTrans" cxnId="{59CECB3A-9063-4B98-9201-D2243B5898D3}">
      <dgm:prSet/>
      <dgm:spPr/>
      <dgm:t>
        <a:bodyPr/>
        <a:lstStyle/>
        <a:p>
          <a:endParaRPr lang="en-US"/>
        </a:p>
      </dgm:t>
    </dgm:pt>
    <dgm:pt modelId="{E083ADFF-23BD-4575-B86A-8978C850C452}">
      <dgm:prSet/>
      <dgm:spPr/>
      <dgm:t>
        <a:bodyPr/>
        <a:lstStyle/>
        <a:p>
          <a:r>
            <a:rPr lang="en-US" dirty="0"/>
            <a:t>Mac OS X</a:t>
          </a:r>
        </a:p>
      </dgm:t>
    </dgm:pt>
    <dgm:pt modelId="{36C82318-6047-467C-83BB-59F218082B80}" type="parTrans" cxnId="{509717E3-59DD-41A9-ABB6-8AF59FF22203}">
      <dgm:prSet/>
      <dgm:spPr/>
      <dgm:t>
        <a:bodyPr/>
        <a:lstStyle/>
        <a:p>
          <a:endParaRPr lang="en-US"/>
        </a:p>
      </dgm:t>
    </dgm:pt>
    <dgm:pt modelId="{C0F21481-1E07-4EC3-848E-ED5C7C13BB08}" type="sibTrans" cxnId="{509717E3-59DD-41A9-ABB6-8AF59FF22203}">
      <dgm:prSet/>
      <dgm:spPr/>
      <dgm:t>
        <a:bodyPr/>
        <a:lstStyle/>
        <a:p>
          <a:endParaRPr lang="en-US"/>
        </a:p>
      </dgm:t>
    </dgm:pt>
    <dgm:pt modelId="{125BEA34-0B60-4D8B-AF8A-EB29D0F9A3AA}">
      <dgm:prSet/>
      <dgm:spPr/>
      <dgm:t>
        <a:bodyPr/>
        <a:lstStyle/>
        <a:p>
          <a:r>
            <a:rPr lang="en-US" dirty="0"/>
            <a:t>Windows</a:t>
          </a:r>
        </a:p>
      </dgm:t>
    </dgm:pt>
    <dgm:pt modelId="{895BAC53-09CA-4C46-8628-9D4D4A7F1A39}" type="parTrans" cxnId="{C10CD9AF-DAD7-4388-98F4-64DD0B23859B}">
      <dgm:prSet/>
      <dgm:spPr/>
      <dgm:t>
        <a:bodyPr/>
        <a:lstStyle/>
        <a:p>
          <a:endParaRPr lang="en-US"/>
        </a:p>
      </dgm:t>
    </dgm:pt>
    <dgm:pt modelId="{CDC73EE1-29B1-488F-B170-90FE4A068938}" type="sibTrans" cxnId="{C10CD9AF-DAD7-4388-98F4-64DD0B23859B}">
      <dgm:prSet/>
      <dgm:spPr/>
      <dgm:t>
        <a:bodyPr/>
        <a:lstStyle/>
        <a:p>
          <a:endParaRPr lang="en-US"/>
        </a:p>
      </dgm:t>
    </dgm:pt>
    <dgm:pt modelId="{AB239663-8F34-40E8-B131-E319958B9A15}">
      <dgm:prSet/>
      <dgm:spPr/>
      <dgm:t>
        <a:bodyPr/>
        <a:lstStyle/>
        <a:p>
          <a:r>
            <a:rPr lang="en-US" dirty="0"/>
            <a:t>Windows 10 in the app store</a:t>
          </a:r>
        </a:p>
      </dgm:t>
    </dgm:pt>
    <dgm:pt modelId="{8175D411-A0CD-4EAD-A004-54274BF1AB30}" type="parTrans" cxnId="{BDFB444B-1FD6-4E30-BE9B-2B225689E714}">
      <dgm:prSet/>
      <dgm:spPr/>
      <dgm:t>
        <a:bodyPr/>
        <a:lstStyle/>
        <a:p>
          <a:endParaRPr lang="en-US"/>
        </a:p>
      </dgm:t>
    </dgm:pt>
    <dgm:pt modelId="{987F11C9-D7CC-46EC-BEFC-065122CC7B2C}" type="sibTrans" cxnId="{BDFB444B-1FD6-4E30-BE9B-2B225689E714}">
      <dgm:prSet/>
      <dgm:spPr/>
      <dgm:t>
        <a:bodyPr/>
        <a:lstStyle/>
        <a:p>
          <a:endParaRPr lang="en-US"/>
        </a:p>
      </dgm:t>
    </dgm:pt>
    <dgm:pt modelId="{14E753BF-F040-485D-9316-545D454E723E}">
      <dgm:prSet/>
      <dgm:spPr/>
      <dgm:t>
        <a:bodyPr/>
        <a:lstStyle/>
        <a:p>
          <a:pPr algn="l"/>
          <a:r>
            <a:rPr lang="en-US" dirty="0"/>
            <a:t>Does not depend on other software, such as a browser or Java.</a:t>
          </a:r>
        </a:p>
      </dgm:t>
    </dgm:pt>
    <dgm:pt modelId="{0C0B48CD-72E0-474B-ADEC-AC0FF1702213}" type="parTrans" cxnId="{9409A604-ED43-476A-8562-FEDF0B0B4B45}">
      <dgm:prSet/>
      <dgm:spPr/>
      <dgm:t>
        <a:bodyPr/>
        <a:lstStyle/>
        <a:p>
          <a:endParaRPr lang="en-US"/>
        </a:p>
      </dgm:t>
    </dgm:pt>
    <dgm:pt modelId="{00DEEC06-2CEB-4D59-A953-AC3A49E9899F}" type="sibTrans" cxnId="{9409A604-ED43-476A-8562-FEDF0B0B4B45}">
      <dgm:prSet/>
      <dgm:spPr/>
      <dgm:t>
        <a:bodyPr/>
        <a:lstStyle/>
        <a:p>
          <a:endParaRPr lang="en-US"/>
        </a:p>
      </dgm:t>
    </dgm:pt>
    <dgm:pt modelId="{D01567B4-8CEB-4749-B192-038455EDCAD7}">
      <dgm:prSet/>
      <dgm:spPr/>
      <dgm:t>
        <a:bodyPr/>
        <a:lstStyle/>
        <a:p>
          <a:pPr algn="l"/>
          <a:r>
            <a:rPr lang="en-US" dirty="0"/>
            <a:t>Access your test by starting the TestNav app and choosing your test.</a:t>
          </a:r>
        </a:p>
      </dgm:t>
    </dgm:pt>
    <dgm:pt modelId="{322E73BF-0248-4A44-83A3-E01C47BF9720}" type="parTrans" cxnId="{23666855-A11D-4AED-924C-B70B798CB481}">
      <dgm:prSet/>
      <dgm:spPr/>
      <dgm:t>
        <a:bodyPr/>
        <a:lstStyle/>
        <a:p>
          <a:endParaRPr lang="en-US"/>
        </a:p>
      </dgm:t>
    </dgm:pt>
    <dgm:pt modelId="{5F16776E-790B-4482-A1F5-FBFE6B2DF55D}" type="sibTrans" cxnId="{23666855-A11D-4AED-924C-B70B798CB481}">
      <dgm:prSet/>
      <dgm:spPr/>
      <dgm:t>
        <a:bodyPr/>
        <a:lstStyle/>
        <a:p>
          <a:endParaRPr lang="en-US"/>
        </a:p>
      </dgm:t>
    </dgm:pt>
    <dgm:pt modelId="{DF633986-9C97-4802-9D09-02815CDA3EC2}" type="pres">
      <dgm:prSet presAssocID="{1BC25742-4856-47D6-B61A-11203D318405}" presName="composite" presStyleCnt="0">
        <dgm:presLayoutVars>
          <dgm:chMax val="1"/>
          <dgm:dir/>
          <dgm:resizeHandles val="exact"/>
        </dgm:presLayoutVars>
      </dgm:prSet>
      <dgm:spPr/>
    </dgm:pt>
    <dgm:pt modelId="{349B27C4-6C73-489B-81D2-066D26065F31}" type="pres">
      <dgm:prSet presAssocID="{92A88E84-FDF8-401F-9F78-8CE7293AF002}" presName="roof" presStyleLbl="dkBgShp" presStyleIdx="0" presStyleCnt="2"/>
      <dgm:spPr/>
    </dgm:pt>
    <dgm:pt modelId="{D149A946-2BB2-4D69-8DEF-50733D705267}" type="pres">
      <dgm:prSet presAssocID="{92A88E84-FDF8-401F-9F78-8CE7293AF002}" presName="pillars" presStyleCnt="0"/>
      <dgm:spPr/>
    </dgm:pt>
    <dgm:pt modelId="{A308AA49-974A-4BDB-9461-4A1D953141E8}" type="pres">
      <dgm:prSet presAssocID="{92A88E84-FDF8-401F-9F78-8CE7293AF002}" presName="pillar1" presStyleLbl="node1" presStyleIdx="0" presStyleCnt="3">
        <dgm:presLayoutVars>
          <dgm:bulletEnabled val="1"/>
        </dgm:presLayoutVars>
      </dgm:prSet>
      <dgm:spPr/>
    </dgm:pt>
    <dgm:pt modelId="{04B8770C-43A2-459C-89CC-BA23A64BA439}" type="pres">
      <dgm:prSet presAssocID="{14E753BF-F040-485D-9316-545D454E723E}" presName="pillarX" presStyleLbl="node1" presStyleIdx="1" presStyleCnt="3">
        <dgm:presLayoutVars>
          <dgm:bulletEnabled val="1"/>
        </dgm:presLayoutVars>
      </dgm:prSet>
      <dgm:spPr/>
    </dgm:pt>
    <dgm:pt modelId="{8C71060B-7279-4853-8590-27268E047E74}" type="pres">
      <dgm:prSet presAssocID="{D01567B4-8CEB-4749-B192-038455EDCAD7}" presName="pillarX" presStyleLbl="node1" presStyleIdx="2" presStyleCnt="3">
        <dgm:presLayoutVars>
          <dgm:bulletEnabled val="1"/>
        </dgm:presLayoutVars>
      </dgm:prSet>
      <dgm:spPr/>
    </dgm:pt>
    <dgm:pt modelId="{A2EABD06-5343-4D7F-9228-E5E8AD3DCBAB}" type="pres">
      <dgm:prSet presAssocID="{92A88E84-FDF8-401F-9F78-8CE7293AF002}" presName="base" presStyleLbl="dkBgShp" presStyleIdx="1" presStyleCnt="2"/>
      <dgm:spPr/>
    </dgm:pt>
  </dgm:ptLst>
  <dgm:cxnLst>
    <dgm:cxn modelId="{A16B5002-132F-40DD-A86F-28FBF3639D11}" type="presOf" srcId="{F05F7751-F2E1-4B24-BA04-256EE1700395}" destId="{A308AA49-974A-4BDB-9461-4A1D953141E8}" srcOrd="0" destOrd="3" presId="urn:microsoft.com/office/officeart/2005/8/layout/hList3"/>
    <dgm:cxn modelId="{9409A604-ED43-476A-8562-FEDF0B0B4B45}" srcId="{92A88E84-FDF8-401F-9F78-8CE7293AF002}" destId="{14E753BF-F040-485D-9316-545D454E723E}" srcOrd="1" destOrd="0" parTransId="{0C0B48CD-72E0-474B-ADEC-AC0FF1702213}" sibTransId="{00DEEC06-2CEB-4D59-A953-AC3A49E9899F}"/>
    <dgm:cxn modelId="{2C77DF1F-4A95-4A59-82C3-7D9073044037}" type="presOf" srcId="{1BC25742-4856-47D6-B61A-11203D318405}" destId="{DF633986-9C97-4802-9D09-02815CDA3EC2}" srcOrd="0" destOrd="0" presId="urn:microsoft.com/office/officeart/2005/8/layout/hList3"/>
    <dgm:cxn modelId="{14E0E737-8AA7-4D0F-9898-E620D7C4928B}" type="presOf" srcId="{E083ADFF-23BD-4575-B86A-8978C850C452}" destId="{A308AA49-974A-4BDB-9461-4A1D953141E8}" srcOrd="0" destOrd="4" presId="urn:microsoft.com/office/officeart/2005/8/layout/hList3"/>
    <dgm:cxn modelId="{59CECB3A-9063-4B98-9201-D2243B5898D3}" srcId="{7B33CF77-F9CC-4C81-AF45-9BF75A75B35B}" destId="{F05F7751-F2E1-4B24-BA04-256EE1700395}" srcOrd="2" destOrd="0" parTransId="{EFE2DEA5-5127-43C3-99E7-1429DC00A8DF}" sibTransId="{48D70BEA-BA5A-476F-9D73-8EC06ADCED6A}"/>
    <dgm:cxn modelId="{BDFB444B-1FD6-4E30-BE9B-2B225689E714}" srcId="{7B33CF77-F9CC-4C81-AF45-9BF75A75B35B}" destId="{AB239663-8F34-40E8-B131-E319958B9A15}" srcOrd="5" destOrd="0" parTransId="{8175D411-A0CD-4EAD-A004-54274BF1AB30}" sibTransId="{987F11C9-D7CC-46EC-BEFC-065122CC7B2C}"/>
    <dgm:cxn modelId="{CD0D8F54-6C13-4B76-AF0E-69CC203038C5}" type="presOf" srcId="{02F1E13C-D44E-4BA7-876E-8DF288A0F8A2}" destId="{A308AA49-974A-4BDB-9461-4A1D953141E8}" srcOrd="0" destOrd="1" presId="urn:microsoft.com/office/officeart/2005/8/layout/hList3"/>
    <dgm:cxn modelId="{23666855-A11D-4AED-924C-B70B798CB481}" srcId="{92A88E84-FDF8-401F-9F78-8CE7293AF002}" destId="{D01567B4-8CEB-4749-B192-038455EDCAD7}" srcOrd="2" destOrd="0" parTransId="{322E73BF-0248-4A44-83A3-E01C47BF9720}" sibTransId="{5F16776E-790B-4482-A1F5-FBFE6B2DF55D}"/>
    <dgm:cxn modelId="{EC25E884-874A-4936-B430-6C63A8C60C74}" srcId="{1BC25742-4856-47D6-B61A-11203D318405}" destId="{92A88E84-FDF8-401F-9F78-8CE7293AF002}" srcOrd="0" destOrd="0" parTransId="{F20DF751-E6EB-4C48-8245-0711F05AF657}" sibTransId="{8017B6B1-0710-47AF-A336-B926D62190B1}"/>
    <dgm:cxn modelId="{44E0D088-A3E9-4AA1-A258-D6EFAE44A102}" type="presOf" srcId="{14E753BF-F040-485D-9316-545D454E723E}" destId="{04B8770C-43A2-459C-89CC-BA23A64BA439}" srcOrd="0" destOrd="0" presId="urn:microsoft.com/office/officeart/2005/8/layout/hList3"/>
    <dgm:cxn modelId="{43A08A8A-D2B1-4FD8-B6EA-E097AB5B24D3}" srcId="{7B33CF77-F9CC-4C81-AF45-9BF75A75B35B}" destId="{0C667718-B9FF-4BDF-9FA4-564C9C8A4872}" srcOrd="1" destOrd="0" parTransId="{89DDD6A9-42FD-4392-853D-536725D72D0E}" sibTransId="{D8A3CA8C-4E87-4524-A386-C0C6EFCCD1EC}"/>
    <dgm:cxn modelId="{BEA98B9D-2D86-4F29-85AD-B09137AFEA0F}" type="presOf" srcId="{125BEA34-0B60-4D8B-AF8A-EB29D0F9A3AA}" destId="{A308AA49-974A-4BDB-9461-4A1D953141E8}" srcOrd="0" destOrd="5" presId="urn:microsoft.com/office/officeart/2005/8/layout/hList3"/>
    <dgm:cxn modelId="{472817A7-2611-42DE-97EE-75C4B787745D}" type="presOf" srcId="{D01567B4-8CEB-4749-B192-038455EDCAD7}" destId="{8C71060B-7279-4853-8590-27268E047E74}" srcOrd="0" destOrd="0" presId="urn:microsoft.com/office/officeart/2005/8/layout/hList3"/>
    <dgm:cxn modelId="{938EF5A9-2327-4ABA-940A-D69D7F6407F2}" type="presOf" srcId="{AB239663-8F34-40E8-B131-E319958B9A15}" destId="{A308AA49-974A-4BDB-9461-4A1D953141E8}" srcOrd="0" destOrd="6" presId="urn:microsoft.com/office/officeart/2005/8/layout/hList3"/>
    <dgm:cxn modelId="{C10CD9AF-DAD7-4388-98F4-64DD0B23859B}" srcId="{7B33CF77-F9CC-4C81-AF45-9BF75A75B35B}" destId="{125BEA34-0B60-4D8B-AF8A-EB29D0F9A3AA}" srcOrd="4" destOrd="0" parTransId="{895BAC53-09CA-4C46-8628-9D4D4A7F1A39}" sibTransId="{CDC73EE1-29B1-488F-B170-90FE4A068938}"/>
    <dgm:cxn modelId="{CD1C0AC8-CC0A-468A-AA5A-7818147F864D}" type="presOf" srcId="{0C667718-B9FF-4BDF-9FA4-564C9C8A4872}" destId="{A308AA49-974A-4BDB-9461-4A1D953141E8}" srcOrd="0" destOrd="2" presId="urn:microsoft.com/office/officeart/2005/8/layout/hList3"/>
    <dgm:cxn modelId="{1A8E2CCB-82A3-4284-B675-5EDC9412A42B}" type="presOf" srcId="{7B33CF77-F9CC-4C81-AF45-9BF75A75B35B}" destId="{A308AA49-974A-4BDB-9461-4A1D953141E8}" srcOrd="0" destOrd="0" presId="urn:microsoft.com/office/officeart/2005/8/layout/hList3"/>
    <dgm:cxn modelId="{FD559FD8-E20C-454C-A412-29A143934A22}" srcId="{92A88E84-FDF8-401F-9F78-8CE7293AF002}" destId="{7B33CF77-F9CC-4C81-AF45-9BF75A75B35B}" srcOrd="0" destOrd="0" parTransId="{206C23F8-1B1C-4921-85A7-DEFE1648BB8E}" sibTransId="{5524E677-D49A-4E21-AA4F-7FD8115D260A}"/>
    <dgm:cxn modelId="{89DD4AE1-CF5C-4656-92B7-FCE7E8282D35}" type="presOf" srcId="{92A88E84-FDF8-401F-9F78-8CE7293AF002}" destId="{349B27C4-6C73-489B-81D2-066D26065F31}" srcOrd="0" destOrd="0" presId="urn:microsoft.com/office/officeart/2005/8/layout/hList3"/>
    <dgm:cxn modelId="{509717E3-59DD-41A9-ABB6-8AF59FF22203}" srcId="{7B33CF77-F9CC-4C81-AF45-9BF75A75B35B}" destId="{E083ADFF-23BD-4575-B86A-8978C850C452}" srcOrd="3" destOrd="0" parTransId="{36C82318-6047-467C-83BB-59F218082B80}" sibTransId="{C0F21481-1E07-4EC3-848E-ED5C7C13BB08}"/>
    <dgm:cxn modelId="{E9A8FCF3-0F47-4B2B-8F7E-93D7A188F150}" srcId="{7B33CF77-F9CC-4C81-AF45-9BF75A75B35B}" destId="{02F1E13C-D44E-4BA7-876E-8DF288A0F8A2}" srcOrd="0" destOrd="0" parTransId="{651F871D-FB2E-426A-98DF-06E2ADD3AD2A}" sibTransId="{E6856D9E-9520-4629-B333-C96DE1775984}"/>
    <dgm:cxn modelId="{55C0DDE4-EF9D-48DA-B100-4D0837EA9FCB}" type="presParOf" srcId="{DF633986-9C97-4802-9D09-02815CDA3EC2}" destId="{349B27C4-6C73-489B-81D2-066D26065F31}" srcOrd="0" destOrd="0" presId="urn:microsoft.com/office/officeart/2005/8/layout/hList3"/>
    <dgm:cxn modelId="{D7DCD8E3-33EA-40E9-8EE4-48FD3CA20220}" type="presParOf" srcId="{DF633986-9C97-4802-9D09-02815CDA3EC2}" destId="{D149A946-2BB2-4D69-8DEF-50733D705267}" srcOrd="1" destOrd="0" presId="urn:microsoft.com/office/officeart/2005/8/layout/hList3"/>
    <dgm:cxn modelId="{197880A9-2505-44ED-B6AF-9CF22E404146}" type="presParOf" srcId="{D149A946-2BB2-4D69-8DEF-50733D705267}" destId="{A308AA49-974A-4BDB-9461-4A1D953141E8}" srcOrd="0" destOrd="0" presId="urn:microsoft.com/office/officeart/2005/8/layout/hList3"/>
    <dgm:cxn modelId="{361F6FAF-3060-4E0E-B026-2C150894435D}" type="presParOf" srcId="{D149A946-2BB2-4D69-8DEF-50733D705267}" destId="{04B8770C-43A2-459C-89CC-BA23A64BA439}" srcOrd="1" destOrd="0" presId="urn:microsoft.com/office/officeart/2005/8/layout/hList3"/>
    <dgm:cxn modelId="{FB0666BA-E691-49A4-A19D-890C476214AB}" type="presParOf" srcId="{D149A946-2BB2-4D69-8DEF-50733D705267}" destId="{8C71060B-7279-4853-8590-27268E047E74}" srcOrd="2" destOrd="0" presId="urn:microsoft.com/office/officeart/2005/8/layout/hList3"/>
    <dgm:cxn modelId="{7A3CC7C3-90AC-45DD-8263-EBD3A00F64E2}" type="presParOf" srcId="{DF633986-9C97-4802-9D09-02815CDA3EC2}" destId="{A2EABD06-5343-4D7F-9228-E5E8AD3DCBA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C8D002-86BF-496A-A5C7-C9F02792DEC5}"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3083DD79-878F-45E0-8474-E8BBB9F31C4D}">
      <dgm:prSet custT="1"/>
      <dgm:spPr/>
      <dgm:t>
        <a:bodyPr/>
        <a:lstStyle/>
        <a:p>
          <a:r>
            <a:rPr lang="en-US" sz="2000" dirty="0"/>
            <a:t>Enter a </a:t>
          </a:r>
          <a:r>
            <a:rPr lang="en-US" sz="2000" b="1" i="1" dirty="0"/>
            <a:t>Configuration Name</a:t>
          </a:r>
          <a:r>
            <a:rPr lang="en-US" sz="2000" i="1" dirty="0"/>
            <a:t>.</a:t>
          </a:r>
          <a:endParaRPr lang="en-US" sz="2000" dirty="0"/>
        </a:p>
      </dgm:t>
    </dgm:pt>
    <dgm:pt modelId="{A83854B4-822B-40D9-A3BC-88F90AB58DDC}" type="parTrans" cxnId="{E7180927-4901-4A3C-BEE3-7BAE42C6CDF9}">
      <dgm:prSet/>
      <dgm:spPr/>
      <dgm:t>
        <a:bodyPr/>
        <a:lstStyle/>
        <a:p>
          <a:endParaRPr lang="en-US"/>
        </a:p>
      </dgm:t>
    </dgm:pt>
    <dgm:pt modelId="{EF2F0CAB-133A-4363-A5A9-D8B3CFF4C540}" type="sibTrans" cxnId="{E7180927-4901-4A3C-BEE3-7BAE42C6CDF9}">
      <dgm:prSet/>
      <dgm:spPr/>
      <dgm:t>
        <a:bodyPr/>
        <a:lstStyle/>
        <a:p>
          <a:endParaRPr lang="en-US"/>
        </a:p>
      </dgm:t>
    </dgm:pt>
    <dgm:pt modelId="{1E30BACC-6CF5-46EA-AF6A-7186F2F29672}">
      <dgm:prSet custT="1"/>
      <dgm:spPr/>
      <dgm:t>
        <a:bodyPr/>
        <a:lstStyle/>
        <a:p>
          <a:r>
            <a:rPr lang="en-US" sz="2000" dirty="0"/>
            <a:t>Using the </a:t>
          </a:r>
          <a:r>
            <a:rPr lang="en-US" sz="2000" b="1" i="1" dirty="0"/>
            <a:t>Organization</a:t>
          </a:r>
          <a:r>
            <a:rPr lang="en-US" sz="2000" b="1" dirty="0"/>
            <a:t>s</a:t>
          </a:r>
          <a:r>
            <a:rPr lang="en-US" sz="2000" dirty="0"/>
            <a:t> drop-down menu, select your school or district.</a:t>
          </a:r>
        </a:p>
      </dgm:t>
    </dgm:pt>
    <dgm:pt modelId="{BB50E83C-C237-462E-9401-E32DDE34D8AA}" type="parTrans" cxnId="{302D4C01-37A8-4F93-96C3-C5A290509A61}">
      <dgm:prSet/>
      <dgm:spPr/>
      <dgm:t>
        <a:bodyPr/>
        <a:lstStyle/>
        <a:p>
          <a:endParaRPr lang="en-US"/>
        </a:p>
      </dgm:t>
    </dgm:pt>
    <dgm:pt modelId="{A414DAC9-469B-48F8-AE66-06242BFDC8D2}" type="sibTrans" cxnId="{302D4C01-37A8-4F93-96C3-C5A290509A61}">
      <dgm:prSet/>
      <dgm:spPr/>
      <dgm:t>
        <a:bodyPr/>
        <a:lstStyle/>
        <a:p>
          <a:endParaRPr lang="en-US"/>
        </a:p>
      </dgm:t>
    </dgm:pt>
    <dgm:pt modelId="{F98FD2BF-F33F-46D7-90AF-4AE771013D6A}" type="pres">
      <dgm:prSet presAssocID="{8CC8D002-86BF-496A-A5C7-C9F02792DEC5}" presName="vert0" presStyleCnt="0">
        <dgm:presLayoutVars>
          <dgm:dir/>
          <dgm:animOne val="branch"/>
          <dgm:animLvl val="lvl"/>
        </dgm:presLayoutVars>
      </dgm:prSet>
      <dgm:spPr/>
    </dgm:pt>
    <dgm:pt modelId="{289980EC-BFC8-44CB-BBB5-BC95D425A24F}" type="pres">
      <dgm:prSet presAssocID="{3083DD79-878F-45E0-8474-E8BBB9F31C4D}" presName="thickLine" presStyleLbl="alignNode1" presStyleIdx="0" presStyleCnt="2"/>
      <dgm:spPr/>
    </dgm:pt>
    <dgm:pt modelId="{403A61B9-701C-4756-A36A-27310FD73C21}" type="pres">
      <dgm:prSet presAssocID="{3083DD79-878F-45E0-8474-E8BBB9F31C4D}" presName="horz1" presStyleCnt="0"/>
      <dgm:spPr/>
    </dgm:pt>
    <dgm:pt modelId="{5B3ED02C-8646-4F41-8FCF-BBD912B998F2}" type="pres">
      <dgm:prSet presAssocID="{3083DD79-878F-45E0-8474-E8BBB9F31C4D}" presName="tx1" presStyleLbl="revTx" presStyleIdx="0" presStyleCnt="2"/>
      <dgm:spPr/>
    </dgm:pt>
    <dgm:pt modelId="{AC8703AE-4C05-41E1-9DF2-58593752BDC8}" type="pres">
      <dgm:prSet presAssocID="{3083DD79-878F-45E0-8474-E8BBB9F31C4D}" presName="vert1" presStyleCnt="0"/>
      <dgm:spPr/>
    </dgm:pt>
    <dgm:pt modelId="{AFAAC077-8D05-4325-B896-149E120AE70C}" type="pres">
      <dgm:prSet presAssocID="{1E30BACC-6CF5-46EA-AF6A-7186F2F29672}" presName="thickLine" presStyleLbl="alignNode1" presStyleIdx="1" presStyleCnt="2"/>
      <dgm:spPr/>
    </dgm:pt>
    <dgm:pt modelId="{457E25AB-CC95-4A61-86C8-A7F2F4E8DFF4}" type="pres">
      <dgm:prSet presAssocID="{1E30BACC-6CF5-46EA-AF6A-7186F2F29672}" presName="horz1" presStyleCnt="0"/>
      <dgm:spPr/>
    </dgm:pt>
    <dgm:pt modelId="{52EA2213-72D8-40D1-B8C9-2C7BD9FD221E}" type="pres">
      <dgm:prSet presAssocID="{1E30BACC-6CF5-46EA-AF6A-7186F2F29672}" presName="tx1" presStyleLbl="revTx" presStyleIdx="1" presStyleCnt="2"/>
      <dgm:spPr/>
    </dgm:pt>
    <dgm:pt modelId="{2133CE1F-5E71-4D6C-8D93-AFBCA653D887}" type="pres">
      <dgm:prSet presAssocID="{1E30BACC-6CF5-46EA-AF6A-7186F2F29672}" presName="vert1" presStyleCnt="0"/>
      <dgm:spPr/>
    </dgm:pt>
  </dgm:ptLst>
  <dgm:cxnLst>
    <dgm:cxn modelId="{302D4C01-37A8-4F93-96C3-C5A290509A61}" srcId="{8CC8D002-86BF-496A-A5C7-C9F02792DEC5}" destId="{1E30BACC-6CF5-46EA-AF6A-7186F2F29672}" srcOrd="1" destOrd="0" parTransId="{BB50E83C-C237-462E-9401-E32DDE34D8AA}" sibTransId="{A414DAC9-469B-48F8-AE66-06242BFDC8D2}"/>
    <dgm:cxn modelId="{29353909-EF10-4EF1-9FFD-9EDA032882CA}" type="presOf" srcId="{3083DD79-878F-45E0-8474-E8BBB9F31C4D}" destId="{5B3ED02C-8646-4F41-8FCF-BBD912B998F2}" srcOrd="0" destOrd="0" presId="urn:microsoft.com/office/officeart/2008/layout/LinedList"/>
    <dgm:cxn modelId="{E7180927-4901-4A3C-BEE3-7BAE42C6CDF9}" srcId="{8CC8D002-86BF-496A-A5C7-C9F02792DEC5}" destId="{3083DD79-878F-45E0-8474-E8BBB9F31C4D}" srcOrd="0" destOrd="0" parTransId="{A83854B4-822B-40D9-A3BC-88F90AB58DDC}" sibTransId="{EF2F0CAB-133A-4363-A5A9-D8B3CFF4C540}"/>
    <dgm:cxn modelId="{8646004D-8901-42DC-BF18-BE1EBA02D041}" type="presOf" srcId="{8CC8D002-86BF-496A-A5C7-C9F02792DEC5}" destId="{F98FD2BF-F33F-46D7-90AF-4AE771013D6A}" srcOrd="0" destOrd="0" presId="urn:microsoft.com/office/officeart/2008/layout/LinedList"/>
    <dgm:cxn modelId="{262E5FCD-2762-4420-953F-D2036F339DFC}" type="presOf" srcId="{1E30BACC-6CF5-46EA-AF6A-7186F2F29672}" destId="{52EA2213-72D8-40D1-B8C9-2C7BD9FD221E}" srcOrd="0" destOrd="0" presId="urn:microsoft.com/office/officeart/2008/layout/LinedList"/>
    <dgm:cxn modelId="{523F9F78-26BC-4173-8A0D-51FA83A958F3}" type="presParOf" srcId="{F98FD2BF-F33F-46D7-90AF-4AE771013D6A}" destId="{289980EC-BFC8-44CB-BBB5-BC95D425A24F}" srcOrd="0" destOrd="0" presId="urn:microsoft.com/office/officeart/2008/layout/LinedList"/>
    <dgm:cxn modelId="{44A43EE1-9A26-4A6C-A702-3851C6621B6E}" type="presParOf" srcId="{F98FD2BF-F33F-46D7-90AF-4AE771013D6A}" destId="{403A61B9-701C-4756-A36A-27310FD73C21}" srcOrd="1" destOrd="0" presId="urn:microsoft.com/office/officeart/2008/layout/LinedList"/>
    <dgm:cxn modelId="{4CBFB8C0-9D18-455F-A0EA-C02AAD2419F0}" type="presParOf" srcId="{403A61B9-701C-4756-A36A-27310FD73C21}" destId="{5B3ED02C-8646-4F41-8FCF-BBD912B998F2}" srcOrd="0" destOrd="0" presId="urn:microsoft.com/office/officeart/2008/layout/LinedList"/>
    <dgm:cxn modelId="{B71EBD12-A5F4-4BAB-81C6-730C73A5FFAD}" type="presParOf" srcId="{403A61B9-701C-4756-A36A-27310FD73C21}" destId="{AC8703AE-4C05-41E1-9DF2-58593752BDC8}" srcOrd="1" destOrd="0" presId="urn:microsoft.com/office/officeart/2008/layout/LinedList"/>
    <dgm:cxn modelId="{97061A5B-7C0E-409A-B4F6-C8484D736DD5}" type="presParOf" srcId="{F98FD2BF-F33F-46D7-90AF-4AE771013D6A}" destId="{AFAAC077-8D05-4325-B896-149E120AE70C}" srcOrd="2" destOrd="0" presId="urn:microsoft.com/office/officeart/2008/layout/LinedList"/>
    <dgm:cxn modelId="{60BA1656-7813-4F96-99FA-5733EFE1A21F}" type="presParOf" srcId="{F98FD2BF-F33F-46D7-90AF-4AE771013D6A}" destId="{457E25AB-CC95-4A61-86C8-A7F2F4E8DFF4}" srcOrd="3" destOrd="0" presId="urn:microsoft.com/office/officeart/2008/layout/LinedList"/>
    <dgm:cxn modelId="{A82AC6EF-CD5C-44EB-A765-89840667D522}" type="presParOf" srcId="{457E25AB-CC95-4A61-86C8-A7F2F4E8DFF4}" destId="{52EA2213-72D8-40D1-B8C9-2C7BD9FD221E}" srcOrd="0" destOrd="0" presId="urn:microsoft.com/office/officeart/2008/layout/LinedList"/>
    <dgm:cxn modelId="{3D260046-74F4-493D-B556-E28D922242B2}" type="presParOf" srcId="{457E25AB-CC95-4A61-86C8-A7F2F4E8DFF4}" destId="{2133CE1F-5E71-4D6C-8D93-AFBCA653D88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1D222F5-B372-4384-AA07-0ADCF7832C2C}"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ECE59451-EE0E-4F7A-BB3B-7AAF3F57880E}">
      <dgm:prSet custT="1"/>
      <dgm:spPr/>
      <dgm:t>
        <a:bodyPr/>
        <a:lstStyle/>
        <a:p>
          <a:r>
            <a:rPr lang="en-US" sz="2000" dirty="0"/>
            <a:t>Then specify student response file backup locations, and click </a:t>
          </a:r>
          <a:r>
            <a:rPr lang="en-US" sz="2000" b="1" i="1" dirty="0"/>
            <a:t>Create.</a:t>
          </a:r>
          <a:endParaRPr lang="en-US" sz="2000" dirty="0"/>
        </a:p>
      </dgm:t>
    </dgm:pt>
    <dgm:pt modelId="{8998FD37-A821-4B10-8B4F-AF049DF40B79}" type="parTrans" cxnId="{6C63905C-A477-4F89-B3B1-5474723D020A}">
      <dgm:prSet/>
      <dgm:spPr/>
      <dgm:t>
        <a:bodyPr/>
        <a:lstStyle/>
        <a:p>
          <a:endParaRPr lang="en-US"/>
        </a:p>
      </dgm:t>
    </dgm:pt>
    <dgm:pt modelId="{1C8E7450-B3CA-44AA-B90C-3BD451B3174B}" type="sibTrans" cxnId="{6C63905C-A477-4F89-B3B1-5474723D020A}">
      <dgm:prSet/>
      <dgm:spPr/>
      <dgm:t>
        <a:bodyPr/>
        <a:lstStyle/>
        <a:p>
          <a:endParaRPr lang="en-US"/>
        </a:p>
      </dgm:t>
    </dgm:pt>
    <dgm:pt modelId="{F76BADCE-D1CA-49E1-B5A4-179CFD291CC9}" type="pres">
      <dgm:prSet presAssocID="{71D222F5-B372-4384-AA07-0ADCF7832C2C}" presName="vert0" presStyleCnt="0">
        <dgm:presLayoutVars>
          <dgm:dir/>
          <dgm:animOne val="branch"/>
          <dgm:animLvl val="lvl"/>
        </dgm:presLayoutVars>
      </dgm:prSet>
      <dgm:spPr/>
    </dgm:pt>
    <dgm:pt modelId="{962CD874-3EA6-4CDA-8675-EF10465949D6}" type="pres">
      <dgm:prSet presAssocID="{ECE59451-EE0E-4F7A-BB3B-7AAF3F57880E}" presName="thickLine" presStyleLbl="alignNode1" presStyleIdx="0" presStyleCnt="1"/>
      <dgm:spPr/>
    </dgm:pt>
    <dgm:pt modelId="{07286BBD-183F-4B20-8CB4-7FB3D7A4A2CF}" type="pres">
      <dgm:prSet presAssocID="{ECE59451-EE0E-4F7A-BB3B-7AAF3F57880E}" presName="horz1" presStyleCnt="0"/>
      <dgm:spPr/>
    </dgm:pt>
    <dgm:pt modelId="{8BB894BB-E467-4C0F-9079-C005B96C83A8}" type="pres">
      <dgm:prSet presAssocID="{ECE59451-EE0E-4F7A-BB3B-7AAF3F57880E}" presName="tx1" presStyleLbl="revTx" presStyleIdx="0" presStyleCnt="1"/>
      <dgm:spPr/>
    </dgm:pt>
    <dgm:pt modelId="{0D591500-914B-4F00-9EFF-FA5B1F5E2EC7}" type="pres">
      <dgm:prSet presAssocID="{ECE59451-EE0E-4F7A-BB3B-7AAF3F57880E}" presName="vert1" presStyleCnt="0"/>
      <dgm:spPr/>
    </dgm:pt>
  </dgm:ptLst>
  <dgm:cxnLst>
    <dgm:cxn modelId="{6C63905C-A477-4F89-B3B1-5474723D020A}" srcId="{71D222F5-B372-4384-AA07-0ADCF7832C2C}" destId="{ECE59451-EE0E-4F7A-BB3B-7AAF3F57880E}" srcOrd="0" destOrd="0" parTransId="{8998FD37-A821-4B10-8B4F-AF049DF40B79}" sibTransId="{1C8E7450-B3CA-44AA-B90C-3BD451B3174B}"/>
    <dgm:cxn modelId="{D52C4F72-67AE-473E-80CF-200686798955}" type="presOf" srcId="{ECE59451-EE0E-4F7A-BB3B-7AAF3F57880E}" destId="{8BB894BB-E467-4C0F-9079-C005B96C83A8}" srcOrd="0" destOrd="0" presId="urn:microsoft.com/office/officeart/2008/layout/LinedList"/>
    <dgm:cxn modelId="{D3D89AE3-E28B-45B8-A2E6-33534FF261DE}" type="presOf" srcId="{71D222F5-B372-4384-AA07-0ADCF7832C2C}" destId="{F76BADCE-D1CA-49E1-B5A4-179CFD291CC9}" srcOrd="0" destOrd="0" presId="urn:microsoft.com/office/officeart/2008/layout/LinedList"/>
    <dgm:cxn modelId="{65AA8D91-62C5-4E26-86F6-1E0004B0C924}" type="presParOf" srcId="{F76BADCE-D1CA-49E1-B5A4-179CFD291CC9}" destId="{962CD874-3EA6-4CDA-8675-EF10465949D6}" srcOrd="0" destOrd="0" presId="urn:microsoft.com/office/officeart/2008/layout/LinedList"/>
    <dgm:cxn modelId="{92A96C64-5C11-4949-A68E-AFD67BCA7939}" type="presParOf" srcId="{F76BADCE-D1CA-49E1-B5A4-179CFD291CC9}" destId="{07286BBD-183F-4B20-8CB4-7FB3D7A4A2CF}" srcOrd="1" destOrd="0" presId="urn:microsoft.com/office/officeart/2008/layout/LinedList"/>
    <dgm:cxn modelId="{AE69FBA7-AFDB-4B2A-9800-776BE7F7DC87}" type="presParOf" srcId="{07286BBD-183F-4B20-8CB4-7FB3D7A4A2CF}" destId="{8BB894BB-E467-4C0F-9079-C005B96C83A8}" srcOrd="0" destOrd="0" presId="urn:microsoft.com/office/officeart/2008/layout/LinedList"/>
    <dgm:cxn modelId="{B8E8F197-C789-46E8-A477-DCC1726669B1}" type="presParOf" srcId="{07286BBD-183F-4B20-8CB4-7FB3D7A4A2CF}" destId="{0D591500-914B-4F00-9EFF-FA5B1F5E2EC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A3691C8-1058-418F-A19F-CCAD60AB87AB}"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78E8E549-545D-4894-AAA9-E49503AA6CD1}">
      <dgm:prSet custT="1"/>
      <dgm:spPr/>
      <dgm:t>
        <a:bodyPr/>
        <a:lstStyle/>
        <a:p>
          <a:r>
            <a:rPr lang="en-US" sz="4000" i="1" dirty="0"/>
            <a:t>Test</a:t>
          </a:r>
          <a:endParaRPr lang="en-US" sz="5300" dirty="0"/>
        </a:p>
      </dgm:t>
    </dgm:pt>
    <dgm:pt modelId="{69850673-3557-4C56-8308-823CB660BC9E}" type="parTrans" cxnId="{24F99743-29DC-452C-9BA0-ADD9C511F891}">
      <dgm:prSet/>
      <dgm:spPr/>
      <dgm:t>
        <a:bodyPr/>
        <a:lstStyle/>
        <a:p>
          <a:endParaRPr lang="en-US"/>
        </a:p>
      </dgm:t>
    </dgm:pt>
    <dgm:pt modelId="{D9045D94-3E22-4514-942C-CF0852CF0C89}" type="sibTrans" cxnId="{24F99743-29DC-452C-9BA0-ADD9C511F891}">
      <dgm:prSet/>
      <dgm:spPr/>
      <dgm:t>
        <a:bodyPr/>
        <a:lstStyle/>
        <a:p>
          <a:endParaRPr lang="en-US"/>
        </a:p>
      </dgm:t>
    </dgm:pt>
    <dgm:pt modelId="{F8F79658-96D9-4C3A-8AED-1A2DDB131D7E}">
      <dgm:prSet/>
      <dgm:spPr/>
      <dgm:t>
        <a:bodyPr/>
        <a:lstStyle/>
        <a:p>
          <a:r>
            <a:rPr lang="en-US"/>
            <a:t>Provides information about test content and caching status.</a:t>
          </a:r>
        </a:p>
      </dgm:t>
    </dgm:pt>
    <dgm:pt modelId="{8C73D272-1054-4A55-8C8E-30494D9A2DB2}" type="parTrans" cxnId="{A31AF0D8-3E53-4FA0-B259-BDC2DD7000F2}">
      <dgm:prSet/>
      <dgm:spPr/>
      <dgm:t>
        <a:bodyPr/>
        <a:lstStyle/>
        <a:p>
          <a:endParaRPr lang="en-US"/>
        </a:p>
      </dgm:t>
    </dgm:pt>
    <dgm:pt modelId="{B517325C-70B5-4DFA-A528-3DAF7DC4D9BC}" type="sibTrans" cxnId="{A31AF0D8-3E53-4FA0-B259-BDC2DD7000F2}">
      <dgm:prSet/>
      <dgm:spPr/>
      <dgm:t>
        <a:bodyPr/>
        <a:lstStyle/>
        <a:p>
          <a:endParaRPr lang="en-US"/>
        </a:p>
      </dgm:t>
    </dgm:pt>
    <dgm:pt modelId="{4C583375-FD55-4620-8696-A6E86045E5D2}">
      <dgm:prSet/>
      <dgm:spPr/>
      <dgm:t>
        <a:bodyPr/>
        <a:lstStyle/>
        <a:p>
          <a:r>
            <a:rPr lang="en-US" i="1"/>
            <a:t>Content Details</a:t>
          </a:r>
          <a:r>
            <a:rPr lang="en-US"/>
            <a:t> displays status of individual test items.</a:t>
          </a:r>
        </a:p>
      </dgm:t>
    </dgm:pt>
    <dgm:pt modelId="{A1ACE88B-2045-4B90-AE03-B7130BA60472}" type="parTrans" cxnId="{E3751200-0B97-4192-BC82-9E37B9CB624A}">
      <dgm:prSet/>
      <dgm:spPr/>
      <dgm:t>
        <a:bodyPr/>
        <a:lstStyle/>
        <a:p>
          <a:endParaRPr lang="en-US"/>
        </a:p>
      </dgm:t>
    </dgm:pt>
    <dgm:pt modelId="{9EC203D8-4B62-4358-A523-5A7CEA16FB55}" type="sibTrans" cxnId="{E3751200-0B97-4192-BC82-9E37B9CB624A}">
      <dgm:prSet/>
      <dgm:spPr/>
      <dgm:t>
        <a:bodyPr/>
        <a:lstStyle/>
        <a:p>
          <a:endParaRPr lang="en-US"/>
        </a:p>
      </dgm:t>
    </dgm:pt>
    <dgm:pt modelId="{D1E404DE-CCB5-4CAE-84A9-70EFDCB5190E}">
      <dgm:prSet custT="1"/>
      <dgm:spPr/>
      <dgm:t>
        <a:bodyPr/>
        <a:lstStyle/>
        <a:p>
          <a:r>
            <a:rPr lang="en-US" sz="4000" i="1" dirty="0"/>
            <a:t>Clients</a:t>
          </a:r>
          <a:endParaRPr lang="en-US" sz="4000" dirty="0"/>
        </a:p>
      </dgm:t>
    </dgm:pt>
    <dgm:pt modelId="{A86C61DE-01BE-4886-A4CB-A644E2A386B6}" type="parTrans" cxnId="{2868C928-00CD-4BA0-A4EC-D048C3884A56}">
      <dgm:prSet/>
      <dgm:spPr/>
      <dgm:t>
        <a:bodyPr/>
        <a:lstStyle/>
        <a:p>
          <a:endParaRPr lang="en-US"/>
        </a:p>
      </dgm:t>
    </dgm:pt>
    <dgm:pt modelId="{64ECD2F6-7912-49DA-9AE4-223C8C1E7EBD}" type="sibTrans" cxnId="{2868C928-00CD-4BA0-A4EC-D048C3884A56}">
      <dgm:prSet/>
      <dgm:spPr/>
      <dgm:t>
        <a:bodyPr/>
        <a:lstStyle/>
        <a:p>
          <a:endParaRPr lang="en-US"/>
        </a:p>
      </dgm:t>
    </dgm:pt>
    <dgm:pt modelId="{905A242E-539D-4CDC-9F1B-292F0F990229}">
      <dgm:prSet/>
      <dgm:spPr/>
      <dgm:t>
        <a:bodyPr/>
        <a:lstStyle/>
        <a:p>
          <a:r>
            <a:rPr lang="en-US"/>
            <a:t>Displays clients by IP address that have connected to TestNav.</a:t>
          </a:r>
        </a:p>
      </dgm:t>
    </dgm:pt>
    <dgm:pt modelId="{C5D1CB83-4932-4662-A58D-9DEEBD25BA74}" type="parTrans" cxnId="{B677A433-150C-47AF-BC77-72B3706BC37F}">
      <dgm:prSet/>
      <dgm:spPr/>
      <dgm:t>
        <a:bodyPr/>
        <a:lstStyle/>
        <a:p>
          <a:endParaRPr lang="en-US"/>
        </a:p>
      </dgm:t>
    </dgm:pt>
    <dgm:pt modelId="{A5EEB743-3272-4E64-8228-874F86D0FB74}" type="sibTrans" cxnId="{B677A433-150C-47AF-BC77-72B3706BC37F}">
      <dgm:prSet/>
      <dgm:spPr/>
      <dgm:t>
        <a:bodyPr/>
        <a:lstStyle/>
        <a:p>
          <a:endParaRPr lang="en-US"/>
        </a:p>
      </dgm:t>
    </dgm:pt>
    <dgm:pt modelId="{B1183E74-3385-4AD9-B182-AE9D763C2CE6}">
      <dgm:prSet/>
      <dgm:spPr/>
      <dgm:t>
        <a:bodyPr/>
        <a:lstStyle/>
        <a:p>
          <a:r>
            <a:rPr lang="en-US" i="1" dirty="0"/>
            <a:t>Client Details </a:t>
          </a:r>
          <a:r>
            <a:rPr lang="en-US" dirty="0"/>
            <a:t>displays details by computer.</a:t>
          </a:r>
        </a:p>
      </dgm:t>
    </dgm:pt>
    <dgm:pt modelId="{8D80C03E-4DB3-4143-9531-58EFD040B961}" type="parTrans" cxnId="{8F72DD3B-D301-4EA3-8E6D-7F8349DCBC06}">
      <dgm:prSet/>
      <dgm:spPr/>
      <dgm:t>
        <a:bodyPr/>
        <a:lstStyle/>
        <a:p>
          <a:endParaRPr lang="en-US"/>
        </a:p>
      </dgm:t>
    </dgm:pt>
    <dgm:pt modelId="{E48B007E-FA74-4486-9F61-D900C12990ED}" type="sibTrans" cxnId="{8F72DD3B-D301-4EA3-8E6D-7F8349DCBC06}">
      <dgm:prSet/>
      <dgm:spPr/>
      <dgm:t>
        <a:bodyPr/>
        <a:lstStyle/>
        <a:p>
          <a:endParaRPr lang="en-US"/>
        </a:p>
      </dgm:t>
    </dgm:pt>
    <dgm:pt modelId="{D0C5812C-4A4D-4C3E-A0CE-F81CCB9862AF}">
      <dgm:prSet custT="1"/>
      <dgm:spPr/>
      <dgm:t>
        <a:bodyPr/>
        <a:lstStyle/>
        <a:p>
          <a:r>
            <a:rPr lang="en-US" sz="4000" i="1" dirty="0"/>
            <a:t>Settings</a:t>
          </a:r>
          <a:endParaRPr lang="en-US" sz="5300" dirty="0"/>
        </a:p>
      </dgm:t>
    </dgm:pt>
    <dgm:pt modelId="{D3BF0B34-63DB-4DF2-BBDC-9463505DF04C}" type="parTrans" cxnId="{7C76A8CE-ED97-4942-84A8-062191AF21E1}">
      <dgm:prSet/>
      <dgm:spPr/>
      <dgm:t>
        <a:bodyPr/>
        <a:lstStyle/>
        <a:p>
          <a:endParaRPr lang="en-US"/>
        </a:p>
      </dgm:t>
    </dgm:pt>
    <dgm:pt modelId="{27D45FEB-E11E-46E9-A3E3-2455D97FACEC}" type="sibTrans" cxnId="{7C76A8CE-ED97-4942-84A8-062191AF21E1}">
      <dgm:prSet/>
      <dgm:spPr/>
      <dgm:t>
        <a:bodyPr/>
        <a:lstStyle/>
        <a:p>
          <a:endParaRPr lang="en-US"/>
        </a:p>
      </dgm:t>
    </dgm:pt>
    <dgm:pt modelId="{6791E951-361F-41F1-B873-BC27FDB0B293}">
      <dgm:prSet custT="1"/>
      <dgm:spPr/>
      <dgm:t>
        <a:bodyPr/>
        <a:lstStyle/>
        <a:p>
          <a:r>
            <a:rPr lang="en-US" sz="1800" dirty="0"/>
            <a:t>Allows you to set a custom password to refresh, reload, or purge cached content with access to http://localhost:4480/settings.jsp.</a:t>
          </a:r>
        </a:p>
      </dgm:t>
    </dgm:pt>
    <dgm:pt modelId="{7648EA38-4733-4C77-96C4-81B7AF5470CE}" type="parTrans" cxnId="{526ED265-746B-42E1-8D18-EAA0026EA682}">
      <dgm:prSet/>
      <dgm:spPr/>
      <dgm:t>
        <a:bodyPr/>
        <a:lstStyle/>
        <a:p>
          <a:endParaRPr lang="en-US"/>
        </a:p>
      </dgm:t>
    </dgm:pt>
    <dgm:pt modelId="{FBE1B5F4-44E3-4C36-9091-9B51E367CF96}" type="sibTrans" cxnId="{526ED265-746B-42E1-8D18-EAA0026EA682}">
      <dgm:prSet/>
      <dgm:spPr/>
      <dgm:t>
        <a:bodyPr/>
        <a:lstStyle/>
        <a:p>
          <a:endParaRPr lang="en-US"/>
        </a:p>
      </dgm:t>
    </dgm:pt>
    <dgm:pt modelId="{476EB4BC-D1FB-4C35-AAA3-B135CD3D2840}" type="pres">
      <dgm:prSet presAssocID="{8A3691C8-1058-418F-A19F-CCAD60AB87AB}" presName="Name0" presStyleCnt="0">
        <dgm:presLayoutVars>
          <dgm:dir/>
          <dgm:animLvl val="lvl"/>
          <dgm:resizeHandles val="exact"/>
        </dgm:presLayoutVars>
      </dgm:prSet>
      <dgm:spPr/>
    </dgm:pt>
    <dgm:pt modelId="{70050A29-4E7A-4CB6-B671-79B827702DC1}" type="pres">
      <dgm:prSet presAssocID="{78E8E549-545D-4894-AAA9-E49503AA6CD1}" presName="linNode" presStyleCnt="0"/>
      <dgm:spPr/>
    </dgm:pt>
    <dgm:pt modelId="{B71D0BE0-3D0B-4C95-9689-7E6FF50DC0E6}" type="pres">
      <dgm:prSet presAssocID="{78E8E549-545D-4894-AAA9-E49503AA6CD1}" presName="parentText" presStyleLbl="node1" presStyleIdx="0" presStyleCnt="3" custScaleX="84117">
        <dgm:presLayoutVars>
          <dgm:chMax val="1"/>
          <dgm:bulletEnabled val="1"/>
        </dgm:presLayoutVars>
      </dgm:prSet>
      <dgm:spPr/>
    </dgm:pt>
    <dgm:pt modelId="{543F30F6-5D95-44C7-9C28-CCB8575931B1}" type="pres">
      <dgm:prSet presAssocID="{78E8E549-545D-4894-AAA9-E49503AA6CD1}" presName="descendantText" presStyleLbl="alignAccFollowNode1" presStyleIdx="0" presStyleCnt="3" custScaleX="108849" custScaleY="97928">
        <dgm:presLayoutVars>
          <dgm:bulletEnabled val="1"/>
        </dgm:presLayoutVars>
      </dgm:prSet>
      <dgm:spPr/>
    </dgm:pt>
    <dgm:pt modelId="{71DFA447-30DA-4CBD-B1C4-5F16AA051C53}" type="pres">
      <dgm:prSet presAssocID="{D9045D94-3E22-4514-942C-CF0852CF0C89}" presName="sp" presStyleCnt="0"/>
      <dgm:spPr/>
    </dgm:pt>
    <dgm:pt modelId="{1FAE3548-9BD4-4234-9129-49A00BD54B90}" type="pres">
      <dgm:prSet presAssocID="{D1E404DE-CCB5-4CAE-84A9-70EFDCB5190E}" presName="linNode" presStyleCnt="0"/>
      <dgm:spPr/>
    </dgm:pt>
    <dgm:pt modelId="{DE2A215E-C8F3-4864-9409-FAA29572C001}" type="pres">
      <dgm:prSet presAssocID="{D1E404DE-CCB5-4CAE-84A9-70EFDCB5190E}" presName="parentText" presStyleLbl="node1" presStyleIdx="1" presStyleCnt="3">
        <dgm:presLayoutVars>
          <dgm:chMax val="1"/>
          <dgm:bulletEnabled val="1"/>
        </dgm:presLayoutVars>
      </dgm:prSet>
      <dgm:spPr/>
    </dgm:pt>
    <dgm:pt modelId="{64ACA9A4-6FF7-4417-9EEB-B3A5DA9B0F31}" type="pres">
      <dgm:prSet presAssocID="{D1E404DE-CCB5-4CAE-84A9-70EFDCB5190E}" presName="descendantText" presStyleLbl="alignAccFollowNode1" presStyleIdx="1" presStyleCnt="3" custScaleX="128462">
        <dgm:presLayoutVars>
          <dgm:bulletEnabled val="1"/>
        </dgm:presLayoutVars>
      </dgm:prSet>
      <dgm:spPr/>
    </dgm:pt>
    <dgm:pt modelId="{90CC76FB-657F-4231-94DD-DE4B6CF69A06}" type="pres">
      <dgm:prSet presAssocID="{64ECD2F6-7912-49DA-9AE4-223C8C1E7EBD}" presName="sp" presStyleCnt="0"/>
      <dgm:spPr/>
    </dgm:pt>
    <dgm:pt modelId="{2A7AF91F-8E3E-4138-8141-A74695B4BE4F}" type="pres">
      <dgm:prSet presAssocID="{D0C5812C-4A4D-4C3E-A0CE-F81CCB9862AF}" presName="linNode" presStyleCnt="0"/>
      <dgm:spPr/>
    </dgm:pt>
    <dgm:pt modelId="{60BFABDA-B60F-48D7-B0A7-5502670F0712}" type="pres">
      <dgm:prSet presAssocID="{D0C5812C-4A4D-4C3E-A0CE-F81CCB9862AF}" presName="parentText" presStyleLbl="node1" presStyleIdx="2" presStyleCnt="3">
        <dgm:presLayoutVars>
          <dgm:chMax val="1"/>
          <dgm:bulletEnabled val="1"/>
        </dgm:presLayoutVars>
      </dgm:prSet>
      <dgm:spPr/>
    </dgm:pt>
    <dgm:pt modelId="{7BC00262-8D91-40FA-B168-783984423776}" type="pres">
      <dgm:prSet presAssocID="{D0C5812C-4A4D-4C3E-A0CE-F81CCB9862AF}" presName="descendantText" presStyleLbl="alignAccFollowNode1" presStyleIdx="2" presStyleCnt="3" custScaleX="128025">
        <dgm:presLayoutVars>
          <dgm:bulletEnabled val="1"/>
        </dgm:presLayoutVars>
      </dgm:prSet>
      <dgm:spPr/>
    </dgm:pt>
  </dgm:ptLst>
  <dgm:cxnLst>
    <dgm:cxn modelId="{E3751200-0B97-4192-BC82-9E37B9CB624A}" srcId="{78E8E549-545D-4894-AAA9-E49503AA6CD1}" destId="{4C583375-FD55-4620-8696-A6E86045E5D2}" srcOrd="1" destOrd="0" parTransId="{A1ACE88B-2045-4B90-AE03-B7130BA60472}" sibTransId="{9EC203D8-4B62-4358-A523-5A7CEA16FB55}"/>
    <dgm:cxn modelId="{FE06291D-4D97-4CF5-BD5A-C5EECCE3961D}" type="presOf" srcId="{F8F79658-96D9-4C3A-8AED-1A2DDB131D7E}" destId="{543F30F6-5D95-44C7-9C28-CCB8575931B1}" srcOrd="0" destOrd="0" presId="urn:microsoft.com/office/officeart/2005/8/layout/vList5"/>
    <dgm:cxn modelId="{2868C928-00CD-4BA0-A4EC-D048C3884A56}" srcId="{8A3691C8-1058-418F-A19F-CCAD60AB87AB}" destId="{D1E404DE-CCB5-4CAE-84A9-70EFDCB5190E}" srcOrd="1" destOrd="0" parTransId="{A86C61DE-01BE-4886-A4CB-A644E2A386B6}" sibTransId="{64ECD2F6-7912-49DA-9AE4-223C8C1E7EBD}"/>
    <dgm:cxn modelId="{B677A433-150C-47AF-BC77-72B3706BC37F}" srcId="{D1E404DE-CCB5-4CAE-84A9-70EFDCB5190E}" destId="{905A242E-539D-4CDC-9F1B-292F0F990229}" srcOrd="0" destOrd="0" parTransId="{C5D1CB83-4932-4662-A58D-9DEEBD25BA74}" sibTransId="{A5EEB743-3272-4E64-8228-874F86D0FB74}"/>
    <dgm:cxn modelId="{8F72DD3B-D301-4EA3-8E6D-7F8349DCBC06}" srcId="{D1E404DE-CCB5-4CAE-84A9-70EFDCB5190E}" destId="{B1183E74-3385-4AD9-B182-AE9D763C2CE6}" srcOrd="1" destOrd="0" parTransId="{8D80C03E-4DB3-4143-9531-58EFD040B961}" sibTransId="{E48B007E-FA74-4486-9F61-D900C12990ED}"/>
    <dgm:cxn modelId="{24F99743-29DC-452C-9BA0-ADD9C511F891}" srcId="{8A3691C8-1058-418F-A19F-CCAD60AB87AB}" destId="{78E8E549-545D-4894-AAA9-E49503AA6CD1}" srcOrd="0" destOrd="0" parTransId="{69850673-3557-4C56-8308-823CB660BC9E}" sibTransId="{D9045D94-3E22-4514-942C-CF0852CF0C89}"/>
    <dgm:cxn modelId="{526ED265-746B-42E1-8D18-EAA0026EA682}" srcId="{D0C5812C-4A4D-4C3E-A0CE-F81CCB9862AF}" destId="{6791E951-361F-41F1-B873-BC27FDB0B293}" srcOrd="0" destOrd="0" parTransId="{7648EA38-4733-4C77-96C4-81B7AF5470CE}" sibTransId="{FBE1B5F4-44E3-4C36-9091-9B51E367CF96}"/>
    <dgm:cxn modelId="{CA64B06F-CFF3-4EDC-85DD-C9DB777EE42E}" type="presOf" srcId="{78E8E549-545D-4894-AAA9-E49503AA6CD1}" destId="{B71D0BE0-3D0B-4C95-9689-7E6FF50DC0E6}" srcOrd="0" destOrd="0" presId="urn:microsoft.com/office/officeart/2005/8/layout/vList5"/>
    <dgm:cxn modelId="{F1209D54-D481-4799-A26F-2FD85627DC1F}" type="presOf" srcId="{D0C5812C-4A4D-4C3E-A0CE-F81CCB9862AF}" destId="{60BFABDA-B60F-48D7-B0A7-5502670F0712}" srcOrd="0" destOrd="0" presId="urn:microsoft.com/office/officeart/2005/8/layout/vList5"/>
    <dgm:cxn modelId="{0B24F77A-B9C4-46B3-963F-2D834C76B346}" type="presOf" srcId="{8A3691C8-1058-418F-A19F-CCAD60AB87AB}" destId="{476EB4BC-D1FB-4C35-AAA3-B135CD3D2840}" srcOrd="0" destOrd="0" presId="urn:microsoft.com/office/officeart/2005/8/layout/vList5"/>
    <dgm:cxn modelId="{81EF978B-C1F2-4A93-9829-E08F46FFD11F}" type="presOf" srcId="{6791E951-361F-41F1-B873-BC27FDB0B293}" destId="{7BC00262-8D91-40FA-B168-783984423776}" srcOrd="0" destOrd="0" presId="urn:microsoft.com/office/officeart/2005/8/layout/vList5"/>
    <dgm:cxn modelId="{7C76A8CE-ED97-4942-84A8-062191AF21E1}" srcId="{8A3691C8-1058-418F-A19F-CCAD60AB87AB}" destId="{D0C5812C-4A4D-4C3E-A0CE-F81CCB9862AF}" srcOrd="2" destOrd="0" parTransId="{D3BF0B34-63DB-4DF2-BBDC-9463505DF04C}" sibTransId="{27D45FEB-E11E-46E9-A3E3-2455D97FACEC}"/>
    <dgm:cxn modelId="{DF37BCD0-E781-4D09-8543-AF0FF7A77296}" type="presOf" srcId="{B1183E74-3385-4AD9-B182-AE9D763C2CE6}" destId="{64ACA9A4-6FF7-4417-9EEB-B3A5DA9B0F31}" srcOrd="0" destOrd="1" presId="urn:microsoft.com/office/officeart/2005/8/layout/vList5"/>
    <dgm:cxn modelId="{A31AF0D8-3E53-4FA0-B259-BDC2DD7000F2}" srcId="{78E8E549-545D-4894-AAA9-E49503AA6CD1}" destId="{F8F79658-96D9-4C3A-8AED-1A2DDB131D7E}" srcOrd="0" destOrd="0" parTransId="{8C73D272-1054-4A55-8C8E-30494D9A2DB2}" sibTransId="{B517325C-70B5-4DFA-A528-3DAF7DC4D9BC}"/>
    <dgm:cxn modelId="{4C23A3DE-60EC-48C5-82FC-CDF80743D14A}" type="presOf" srcId="{905A242E-539D-4CDC-9F1B-292F0F990229}" destId="{64ACA9A4-6FF7-4417-9EEB-B3A5DA9B0F31}" srcOrd="0" destOrd="0" presId="urn:microsoft.com/office/officeart/2005/8/layout/vList5"/>
    <dgm:cxn modelId="{3FC056E3-2F0C-4E32-8D44-3D078D522561}" type="presOf" srcId="{D1E404DE-CCB5-4CAE-84A9-70EFDCB5190E}" destId="{DE2A215E-C8F3-4864-9409-FAA29572C001}" srcOrd="0" destOrd="0" presId="urn:microsoft.com/office/officeart/2005/8/layout/vList5"/>
    <dgm:cxn modelId="{3D9CF3FD-3FA0-477A-B143-BD8F6C93E481}" type="presOf" srcId="{4C583375-FD55-4620-8696-A6E86045E5D2}" destId="{543F30F6-5D95-44C7-9C28-CCB8575931B1}" srcOrd="0" destOrd="1" presId="urn:microsoft.com/office/officeart/2005/8/layout/vList5"/>
    <dgm:cxn modelId="{8AB526FB-B207-4A11-A59A-D5DE7EF96EF9}" type="presParOf" srcId="{476EB4BC-D1FB-4C35-AAA3-B135CD3D2840}" destId="{70050A29-4E7A-4CB6-B671-79B827702DC1}" srcOrd="0" destOrd="0" presId="urn:microsoft.com/office/officeart/2005/8/layout/vList5"/>
    <dgm:cxn modelId="{D5369AFE-C08E-461E-B3F2-D0FAACC7242B}" type="presParOf" srcId="{70050A29-4E7A-4CB6-B671-79B827702DC1}" destId="{B71D0BE0-3D0B-4C95-9689-7E6FF50DC0E6}" srcOrd="0" destOrd="0" presId="urn:microsoft.com/office/officeart/2005/8/layout/vList5"/>
    <dgm:cxn modelId="{A3C6572F-95FE-4BB4-BF85-D17766B37850}" type="presParOf" srcId="{70050A29-4E7A-4CB6-B671-79B827702DC1}" destId="{543F30F6-5D95-44C7-9C28-CCB8575931B1}" srcOrd="1" destOrd="0" presId="urn:microsoft.com/office/officeart/2005/8/layout/vList5"/>
    <dgm:cxn modelId="{B45C5E39-7433-45E9-A349-329DD4DC58D9}" type="presParOf" srcId="{476EB4BC-D1FB-4C35-AAA3-B135CD3D2840}" destId="{71DFA447-30DA-4CBD-B1C4-5F16AA051C53}" srcOrd="1" destOrd="0" presId="urn:microsoft.com/office/officeart/2005/8/layout/vList5"/>
    <dgm:cxn modelId="{60549995-A901-4663-9CEB-B27DBDF925D6}" type="presParOf" srcId="{476EB4BC-D1FB-4C35-AAA3-B135CD3D2840}" destId="{1FAE3548-9BD4-4234-9129-49A00BD54B90}" srcOrd="2" destOrd="0" presId="urn:microsoft.com/office/officeart/2005/8/layout/vList5"/>
    <dgm:cxn modelId="{D54A2A65-8B27-4A42-9F1D-9C223E4B1143}" type="presParOf" srcId="{1FAE3548-9BD4-4234-9129-49A00BD54B90}" destId="{DE2A215E-C8F3-4864-9409-FAA29572C001}" srcOrd="0" destOrd="0" presId="urn:microsoft.com/office/officeart/2005/8/layout/vList5"/>
    <dgm:cxn modelId="{5EFD247B-4079-46D2-BF1A-BCC38F883A1C}" type="presParOf" srcId="{1FAE3548-9BD4-4234-9129-49A00BD54B90}" destId="{64ACA9A4-6FF7-4417-9EEB-B3A5DA9B0F31}" srcOrd="1" destOrd="0" presId="urn:microsoft.com/office/officeart/2005/8/layout/vList5"/>
    <dgm:cxn modelId="{BB955CB9-1544-4235-811F-BD2DAEA94CC4}" type="presParOf" srcId="{476EB4BC-D1FB-4C35-AAA3-B135CD3D2840}" destId="{90CC76FB-657F-4231-94DD-DE4B6CF69A06}" srcOrd="3" destOrd="0" presId="urn:microsoft.com/office/officeart/2005/8/layout/vList5"/>
    <dgm:cxn modelId="{941C2C49-7D86-4402-A001-A50ED40D87C5}" type="presParOf" srcId="{476EB4BC-D1FB-4C35-AAA3-B135CD3D2840}" destId="{2A7AF91F-8E3E-4138-8141-A74695B4BE4F}" srcOrd="4" destOrd="0" presId="urn:microsoft.com/office/officeart/2005/8/layout/vList5"/>
    <dgm:cxn modelId="{0FCE5F30-FB78-43D0-BABE-57007BA3953E}" type="presParOf" srcId="{2A7AF91F-8E3E-4138-8141-A74695B4BE4F}" destId="{60BFABDA-B60F-48D7-B0A7-5502670F0712}" srcOrd="0" destOrd="0" presId="urn:microsoft.com/office/officeart/2005/8/layout/vList5"/>
    <dgm:cxn modelId="{DF004D0B-AC45-4E9C-ADA7-59D5EA611CC4}" type="presParOf" srcId="{2A7AF91F-8E3E-4138-8141-A74695B4BE4F}" destId="{7BC00262-8D91-40FA-B168-78398442377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8FC2ADF-3B45-430C-A2FC-61617D050065}"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39B5ED2C-0D8A-49BF-AB70-88CDF684C3EB}">
      <dgm:prSet custT="1"/>
      <dgm:spPr/>
      <dgm:t>
        <a:bodyPr/>
        <a:lstStyle/>
        <a:p>
          <a:r>
            <a:rPr lang="en-US" sz="2000" dirty="0"/>
            <a:t>Content is displayed at the Test and Form level.</a:t>
          </a:r>
        </a:p>
      </dgm:t>
    </dgm:pt>
    <dgm:pt modelId="{1D1B08D5-6DBD-42C4-9110-DB5EBFC9E1BD}" type="parTrans" cxnId="{E70C1550-F1CE-4B06-9BB6-59CF825D9D02}">
      <dgm:prSet/>
      <dgm:spPr/>
      <dgm:t>
        <a:bodyPr/>
        <a:lstStyle/>
        <a:p>
          <a:endParaRPr lang="en-US"/>
        </a:p>
      </dgm:t>
    </dgm:pt>
    <dgm:pt modelId="{241CA478-803C-4F73-9689-2731643572C8}" type="sibTrans" cxnId="{E70C1550-F1CE-4B06-9BB6-59CF825D9D02}">
      <dgm:prSet/>
      <dgm:spPr/>
      <dgm:t>
        <a:bodyPr/>
        <a:lstStyle/>
        <a:p>
          <a:endParaRPr lang="en-US"/>
        </a:p>
      </dgm:t>
    </dgm:pt>
    <dgm:pt modelId="{0683FD51-F134-4697-83E0-987BA7C08B72}">
      <dgm:prSet custT="1"/>
      <dgm:spPr/>
      <dgm:t>
        <a:bodyPr/>
        <a:lstStyle/>
        <a:p>
          <a:r>
            <a:rPr lang="en-US" sz="2000" dirty="0"/>
            <a:t>Functionality is available to Refresh or Purge selected test content. </a:t>
          </a:r>
        </a:p>
      </dgm:t>
    </dgm:pt>
    <dgm:pt modelId="{1F6D4304-989E-4103-BB38-D492BA11E687}" type="parTrans" cxnId="{93A44952-CA46-4350-A0B7-81A3F90008A0}">
      <dgm:prSet/>
      <dgm:spPr/>
      <dgm:t>
        <a:bodyPr/>
        <a:lstStyle/>
        <a:p>
          <a:endParaRPr lang="en-US"/>
        </a:p>
      </dgm:t>
    </dgm:pt>
    <dgm:pt modelId="{AE2541AB-F4BE-448E-A83F-9A79A232556E}" type="sibTrans" cxnId="{93A44952-CA46-4350-A0B7-81A3F90008A0}">
      <dgm:prSet/>
      <dgm:spPr/>
      <dgm:t>
        <a:bodyPr/>
        <a:lstStyle/>
        <a:p>
          <a:endParaRPr lang="en-US"/>
        </a:p>
      </dgm:t>
    </dgm:pt>
    <dgm:pt modelId="{A30FE1DE-77A9-45CA-93A5-CD26EDF80D8C}">
      <dgm:prSet custT="1"/>
      <dgm:spPr/>
      <dgm:t>
        <a:bodyPr/>
        <a:lstStyle/>
        <a:p>
          <a:r>
            <a:rPr lang="en-US" sz="2000" dirty="0"/>
            <a:t>Clicking on a test name will display the Test Details screen which displays individual items in a test.</a:t>
          </a:r>
        </a:p>
      </dgm:t>
    </dgm:pt>
    <dgm:pt modelId="{AE39737F-CA66-4491-B881-594C2ACA6662}" type="parTrans" cxnId="{75828258-785D-4B83-BA2B-CED4AA451695}">
      <dgm:prSet/>
      <dgm:spPr/>
      <dgm:t>
        <a:bodyPr/>
        <a:lstStyle/>
        <a:p>
          <a:endParaRPr lang="en-US"/>
        </a:p>
      </dgm:t>
    </dgm:pt>
    <dgm:pt modelId="{683C4ECF-9CEC-411A-A375-FA43B00E1E88}" type="sibTrans" cxnId="{75828258-785D-4B83-BA2B-CED4AA451695}">
      <dgm:prSet/>
      <dgm:spPr/>
      <dgm:t>
        <a:bodyPr/>
        <a:lstStyle/>
        <a:p>
          <a:endParaRPr lang="en-US"/>
        </a:p>
      </dgm:t>
    </dgm:pt>
    <dgm:pt modelId="{41EC2738-DF95-4796-BACF-B61105820DF0}" type="pres">
      <dgm:prSet presAssocID="{58FC2ADF-3B45-430C-A2FC-61617D050065}" presName="vert0" presStyleCnt="0">
        <dgm:presLayoutVars>
          <dgm:dir/>
          <dgm:animOne val="branch"/>
          <dgm:animLvl val="lvl"/>
        </dgm:presLayoutVars>
      </dgm:prSet>
      <dgm:spPr/>
    </dgm:pt>
    <dgm:pt modelId="{3B22B97D-AA99-44CD-AB50-B24BA6C03C4C}" type="pres">
      <dgm:prSet presAssocID="{39B5ED2C-0D8A-49BF-AB70-88CDF684C3EB}" presName="thickLine" presStyleLbl="alignNode1" presStyleIdx="0" presStyleCnt="3"/>
      <dgm:spPr/>
    </dgm:pt>
    <dgm:pt modelId="{E6806CB4-BB11-462F-A0F0-20B4400A8D01}" type="pres">
      <dgm:prSet presAssocID="{39B5ED2C-0D8A-49BF-AB70-88CDF684C3EB}" presName="horz1" presStyleCnt="0"/>
      <dgm:spPr/>
    </dgm:pt>
    <dgm:pt modelId="{81BD83D7-FCE9-4848-B668-4B69845DF065}" type="pres">
      <dgm:prSet presAssocID="{39B5ED2C-0D8A-49BF-AB70-88CDF684C3EB}" presName="tx1" presStyleLbl="revTx" presStyleIdx="0" presStyleCnt="3"/>
      <dgm:spPr/>
    </dgm:pt>
    <dgm:pt modelId="{47DD95F6-6E95-49C8-A631-20497C7BF4CE}" type="pres">
      <dgm:prSet presAssocID="{39B5ED2C-0D8A-49BF-AB70-88CDF684C3EB}" presName="vert1" presStyleCnt="0"/>
      <dgm:spPr/>
    </dgm:pt>
    <dgm:pt modelId="{732CE37C-852F-49FA-BDB7-B4D413754D8E}" type="pres">
      <dgm:prSet presAssocID="{0683FD51-F134-4697-83E0-987BA7C08B72}" presName="thickLine" presStyleLbl="alignNode1" presStyleIdx="1" presStyleCnt="3"/>
      <dgm:spPr/>
    </dgm:pt>
    <dgm:pt modelId="{F3937D6F-B8DF-4895-AC07-56BFA49F2A4F}" type="pres">
      <dgm:prSet presAssocID="{0683FD51-F134-4697-83E0-987BA7C08B72}" presName="horz1" presStyleCnt="0"/>
      <dgm:spPr/>
    </dgm:pt>
    <dgm:pt modelId="{D21761E9-4A97-4C69-8906-5BAF4DBE80FF}" type="pres">
      <dgm:prSet presAssocID="{0683FD51-F134-4697-83E0-987BA7C08B72}" presName="tx1" presStyleLbl="revTx" presStyleIdx="1" presStyleCnt="3"/>
      <dgm:spPr/>
    </dgm:pt>
    <dgm:pt modelId="{0BEF01FC-F645-4C54-ABA5-ECAEB4A0364E}" type="pres">
      <dgm:prSet presAssocID="{0683FD51-F134-4697-83E0-987BA7C08B72}" presName="vert1" presStyleCnt="0"/>
      <dgm:spPr/>
    </dgm:pt>
    <dgm:pt modelId="{B9BD08D8-531C-4AB4-97BD-224810D271EE}" type="pres">
      <dgm:prSet presAssocID="{A30FE1DE-77A9-45CA-93A5-CD26EDF80D8C}" presName="thickLine" presStyleLbl="alignNode1" presStyleIdx="2" presStyleCnt="3"/>
      <dgm:spPr/>
    </dgm:pt>
    <dgm:pt modelId="{D63B2867-E865-41FE-81D3-FC3B877AAE0C}" type="pres">
      <dgm:prSet presAssocID="{A30FE1DE-77A9-45CA-93A5-CD26EDF80D8C}" presName="horz1" presStyleCnt="0"/>
      <dgm:spPr/>
    </dgm:pt>
    <dgm:pt modelId="{72D8F39A-F2D3-4490-AD54-53C8324BE92C}" type="pres">
      <dgm:prSet presAssocID="{A30FE1DE-77A9-45CA-93A5-CD26EDF80D8C}" presName="tx1" presStyleLbl="revTx" presStyleIdx="2" presStyleCnt="3"/>
      <dgm:spPr/>
    </dgm:pt>
    <dgm:pt modelId="{AD4EE739-1CFE-4AD3-9486-1E84783A4FA7}" type="pres">
      <dgm:prSet presAssocID="{A30FE1DE-77A9-45CA-93A5-CD26EDF80D8C}" presName="vert1" presStyleCnt="0"/>
      <dgm:spPr/>
    </dgm:pt>
  </dgm:ptLst>
  <dgm:cxnLst>
    <dgm:cxn modelId="{ADBCBE6F-DFEA-4F63-9725-5F3082B26DFB}" type="presOf" srcId="{58FC2ADF-3B45-430C-A2FC-61617D050065}" destId="{41EC2738-DF95-4796-BACF-B61105820DF0}" srcOrd="0" destOrd="0" presId="urn:microsoft.com/office/officeart/2008/layout/LinedList"/>
    <dgm:cxn modelId="{E70C1550-F1CE-4B06-9BB6-59CF825D9D02}" srcId="{58FC2ADF-3B45-430C-A2FC-61617D050065}" destId="{39B5ED2C-0D8A-49BF-AB70-88CDF684C3EB}" srcOrd="0" destOrd="0" parTransId="{1D1B08D5-6DBD-42C4-9110-DB5EBFC9E1BD}" sibTransId="{241CA478-803C-4F73-9689-2731643572C8}"/>
    <dgm:cxn modelId="{93A44952-CA46-4350-A0B7-81A3F90008A0}" srcId="{58FC2ADF-3B45-430C-A2FC-61617D050065}" destId="{0683FD51-F134-4697-83E0-987BA7C08B72}" srcOrd="1" destOrd="0" parTransId="{1F6D4304-989E-4103-BB38-D492BA11E687}" sibTransId="{AE2541AB-F4BE-448E-A83F-9A79A232556E}"/>
    <dgm:cxn modelId="{CA82CF75-8219-4ED5-9913-42C382C0254F}" type="presOf" srcId="{A30FE1DE-77A9-45CA-93A5-CD26EDF80D8C}" destId="{72D8F39A-F2D3-4490-AD54-53C8324BE92C}" srcOrd="0" destOrd="0" presId="urn:microsoft.com/office/officeart/2008/layout/LinedList"/>
    <dgm:cxn modelId="{75828258-785D-4B83-BA2B-CED4AA451695}" srcId="{58FC2ADF-3B45-430C-A2FC-61617D050065}" destId="{A30FE1DE-77A9-45CA-93A5-CD26EDF80D8C}" srcOrd="2" destOrd="0" parTransId="{AE39737F-CA66-4491-B881-594C2ACA6662}" sibTransId="{683C4ECF-9CEC-411A-A375-FA43B00E1E88}"/>
    <dgm:cxn modelId="{3C4C8E93-802E-410F-A8CC-2D069591CCCB}" type="presOf" srcId="{39B5ED2C-0D8A-49BF-AB70-88CDF684C3EB}" destId="{81BD83D7-FCE9-4848-B668-4B69845DF065}" srcOrd="0" destOrd="0" presId="urn:microsoft.com/office/officeart/2008/layout/LinedList"/>
    <dgm:cxn modelId="{898F41B4-14E3-4921-B603-F92D44C19321}" type="presOf" srcId="{0683FD51-F134-4697-83E0-987BA7C08B72}" destId="{D21761E9-4A97-4C69-8906-5BAF4DBE80FF}" srcOrd="0" destOrd="0" presId="urn:microsoft.com/office/officeart/2008/layout/LinedList"/>
    <dgm:cxn modelId="{C7DCE114-E25E-4AD4-AFC4-0E0130ACF557}" type="presParOf" srcId="{41EC2738-DF95-4796-BACF-B61105820DF0}" destId="{3B22B97D-AA99-44CD-AB50-B24BA6C03C4C}" srcOrd="0" destOrd="0" presId="urn:microsoft.com/office/officeart/2008/layout/LinedList"/>
    <dgm:cxn modelId="{66EFDB25-5E96-417D-A90A-D4599459527A}" type="presParOf" srcId="{41EC2738-DF95-4796-BACF-B61105820DF0}" destId="{E6806CB4-BB11-462F-A0F0-20B4400A8D01}" srcOrd="1" destOrd="0" presId="urn:microsoft.com/office/officeart/2008/layout/LinedList"/>
    <dgm:cxn modelId="{68DD1AF6-7AAB-4016-8925-0B843E90762F}" type="presParOf" srcId="{E6806CB4-BB11-462F-A0F0-20B4400A8D01}" destId="{81BD83D7-FCE9-4848-B668-4B69845DF065}" srcOrd="0" destOrd="0" presId="urn:microsoft.com/office/officeart/2008/layout/LinedList"/>
    <dgm:cxn modelId="{3EB1924D-203E-47F6-B46C-2F91554D0A92}" type="presParOf" srcId="{E6806CB4-BB11-462F-A0F0-20B4400A8D01}" destId="{47DD95F6-6E95-49C8-A631-20497C7BF4CE}" srcOrd="1" destOrd="0" presId="urn:microsoft.com/office/officeart/2008/layout/LinedList"/>
    <dgm:cxn modelId="{2C5D2A0B-332E-45D6-AD71-EAF6557C2809}" type="presParOf" srcId="{41EC2738-DF95-4796-BACF-B61105820DF0}" destId="{732CE37C-852F-49FA-BDB7-B4D413754D8E}" srcOrd="2" destOrd="0" presId="urn:microsoft.com/office/officeart/2008/layout/LinedList"/>
    <dgm:cxn modelId="{4A27AEC2-A168-4972-BE34-C2E4774D39C4}" type="presParOf" srcId="{41EC2738-DF95-4796-BACF-B61105820DF0}" destId="{F3937D6F-B8DF-4895-AC07-56BFA49F2A4F}" srcOrd="3" destOrd="0" presId="urn:microsoft.com/office/officeart/2008/layout/LinedList"/>
    <dgm:cxn modelId="{7C7FA03B-C461-478F-A864-A190A60E96EA}" type="presParOf" srcId="{F3937D6F-B8DF-4895-AC07-56BFA49F2A4F}" destId="{D21761E9-4A97-4C69-8906-5BAF4DBE80FF}" srcOrd="0" destOrd="0" presId="urn:microsoft.com/office/officeart/2008/layout/LinedList"/>
    <dgm:cxn modelId="{ED39DDA4-E1DF-4B07-ADD1-7E3679A8990A}" type="presParOf" srcId="{F3937D6F-B8DF-4895-AC07-56BFA49F2A4F}" destId="{0BEF01FC-F645-4C54-ABA5-ECAEB4A0364E}" srcOrd="1" destOrd="0" presId="urn:microsoft.com/office/officeart/2008/layout/LinedList"/>
    <dgm:cxn modelId="{CD7001D2-85A2-4987-94A4-156804B98049}" type="presParOf" srcId="{41EC2738-DF95-4796-BACF-B61105820DF0}" destId="{B9BD08D8-531C-4AB4-97BD-224810D271EE}" srcOrd="4" destOrd="0" presId="urn:microsoft.com/office/officeart/2008/layout/LinedList"/>
    <dgm:cxn modelId="{60167B91-134E-4B96-A874-DE9F7761A921}" type="presParOf" srcId="{41EC2738-DF95-4796-BACF-B61105820DF0}" destId="{D63B2867-E865-41FE-81D3-FC3B877AAE0C}" srcOrd="5" destOrd="0" presId="urn:microsoft.com/office/officeart/2008/layout/LinedList"/>
    <dgm:cxn modelId="{7D3F7261-BC44-45B4-B762-D39F02C5BF76}" type="presParOf" srcId="{D63B2867-E865-41FE-81D3-FC3B877AAE0C}" destId="{72D8F39A-F2D3-4490-AD54-53C8324BE92C}" srcOrd="0" destOrd="0" presId="urn:microsoft.com/office/officeart/2008/layout/LinedList"/>
    <dgm:cxn modelId="{345A38DE-56E9-41E6-B1CF-8CC6FDC08D73}" type="presParOf" srcId="{D63B2867-E865-41FE-81D3-FC3B877AAE0C}" destId="{AD4EE739-1CFE-4AD3-9486-1E84783A4F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29B120-F877-4C73-9B60-896054D6E30D}"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656D79DF-3BFD-4CC4-BAD6-50BEF433579F}">
      <dgm:prSet/>
      <dgm:spPr/>
      <dgm:t>
        <a:bodyPr/>
        <a:lstStyle/>
        <a:p>
          <a:r>
            <a:rPr lang="en-US" dirty="0"/>
            <a:t>Clients which have connected to TestNav are listed by IP address.</a:t>
          </a:r>
        </a:p>
      </dgm:t>
    </dgm:pt>
    <dgm:pt modelId="{ED9228EE-33B6-4749-BF00-ED0BEE6AE37D}" type="parTrans" cxnId="{3BA78880-4BC0-4BCD-AD16-CB281C1A2359}">
      <dgm:prSet/>
      <dgm:spPr/>
      <dgm:t>
        <a:bodyPr/>
        <a:lstStyle/>
        <a:p>
          <a:endParaRPr lang="en-US"/>
        </a:p>
      </dgm:t>
    </dgm:pt>
    <dgm:pt modelId="{BEAF2A1E-4CAD-4320-B20D-A82C7C9E095A}" type="sibTrans" cxnId="{3BA78880-4BC0-4BCD-AD16-CB281C1A2359}">
      <dgm:prSet/>
      <dgm:spPr/>
      <dgm:t>
        <a:bodyPr/>
        <a:lstStyle/>
        <a:p>
          <a:endParaRPr lang="en-US"/>
        </a:p>
      </dgm:t>
    </dgm:pt>
    <dgm:pt modelId="{A5D5D223-21B8-4614-9CCD-5E80FACEDBA1}">
      <dgm:prSet/>
      <dgm:spPr/>
      <dgm:t>
        <a:bodyPr/>
        <a:lstStyle/>
        <a:p>
          <a:r>
            <a:rPr lang="en-US" dirty="0"/>
            <a:t>Clicking on a computer will display the Client Details screen which displays information regarding a particular computer connecting to Proctor Caching.</a:t>
          </a:r>
        </a:p>
      </dgm:t>
    </dgm:pt>
    <dgm:pt modelId="{0E0A8B30-A955-4909-B4EF-83E4DE5CE66D}" type="parTrans" cxnId="{95F394E0-6127-4DCC-982D-A615CE5982F7}">
      <dgm:prSet/>
      <dgm:spPr/>
      <dgm:t>
        <a:bodyPr/>
        <a:lstStyle/>
        <a:p>
          <a:endParaRPr lang="en-US"/>
        </a:p>
      </dgm:t>
    </dgm:pt>
    <dgm:pt modelId="{29629D41-7519-415E-82F0-2BDC928F0470}" type="sibTrans" cxnId="{95F394E0-6127-4DCC-982D-A615CE5982F7}">
      <dgm:prSet/>
      <dgm:spPr/>
      <dgm:t>
        <a:bodyPr/>
        <a:lstStyle/>
        <a:p>
          <a:endParaRPr lang="en-US"/>
        </a:p>
      </dgm:t>
    </dgm:pt>
    <dgm:pt modelId="{21FDFF5A-BEC7-4F24-81F0-555DB9308CBF}" type="pres">
      <dgm:prSet presAssocID="{2429B120-F877-4C73-9B60-896054D6E30D}" presName="vert0" presStyleCnt="0">
        <dgm:presLayoutVars>
          <dgm:dir/>
          <dgm:animOne val="branch"/>
          <dgm:animLvl val="lvl"/>
        </dgm:presLayoutVars>
      </dgm:prSet>
      <dgm:spPr/>
    </dgm:pt>
    <dgm:pt modelId="{E70F9FDB-D488-4D29-A983-89352C648524}" type="pres">
      <dgm:prSet presAssocID="{656D79DF-3BFD-4CC4-BAD6-50BEF433579F}" presName="thickLine" presStyleLbl="alignNode1" presStyleIdx="0" presStyleCnt="2"/>
      <dgm:spPr/>
    </dgm:pt>
    <dgm:pt modelId="{CC87C927-6D9E-46AB-9506-8AB3E0702B14}" type="pres">
      <dgm:prSet presAssocID="{656D79DF-3BFD-4CC4-BAD6-50BEF433579F}" presName="horz1" presStyleCnt="0"/>
      <dgm:spPr/>
    </dgm:pt>
    <dgm:pt modelId="{67296716-DDCD-47D0-8D50-B30BB58C532D}" type="pres">
      <dgm:prSet presAssocID="{656D79DF-3BFD-4CC4-BAD6-50BEF433579F}" presName="tx1" presStyleLbl="revTx" presStyleIdx="0" presStyleCnt="2"/>
      <dgm:spPr/>
    </dgm:pt>
    <dgm:pt modelId="{E47A966E-B791-435F-A20D-554869D28A23}" type="pres">
      <dgm:prSet presAssocID="{656D79DF-3BFD-4CC4-BAD6-50BEF433579F}" presName="vert1" presStyleCnt="0"/>
      <dgm:spPr/>
    </dgm:pt>
    <dgm:pt modelId="{DA77D352-0732-4943-B6DD-D152E2FEAAB0}" type="pres">
      <dgm:prSet presAssocID="{A5D5D223-21B8-4614-9CCD-5E80FACEDBA1}" presName="thickLine" presStyleLbl="alignNode1" presStyleIdx="1" presStyleCnt="2"/>
      <dgm:spPr/>
    </dgm:pt>
    <dgm:pt modelId="{88FC09F9-C5D1-469F-ACC9-B576EE042730}" type="pres">
      <dgm:prSet presAssocID="{A5D5D223-21B8-4614-9CCD-5E80FACEDBA1}" presName="horz1" presStyleCnt="0"/>
      <dgm:spPr/>
    </dgm:pt>
    <dgm:pt modelId="{9BD39F28-FCD3-4352-B2DA-A3907545EC6E}" type="pres">
      <dgm:prSet presAssocID="{A5D5D223-21B8-4614-9CCD-5E80FACEDBA1}" presName="tx1" presStyleLbl="revTx" presStyleIdx="1" presStyleCnt="2"/>
      <dgm:spPr/>
    </dgm:pt>
    <dgm:pt modelId="{CC85831D-8DF3-4336-A135-5AE8411792F4}" type="pres">
      <dgm:prSet presAssocID="{A5D5D223-21B8-4614-9CCD-5E80FACEDBA1}" presName="vert1" presStyleCnt="0"/>
      <dgm:spPr/>
    </dgm:pt>
  </dgm:ptLst>
  <dgm:cxnLst>
    <dgm:cxn modelId="{A4089D6C-5A4F-48BB-AD8A-74541C11F0D4}" type="presOf" srcId="{2429B120-F877-4C73-9B60-896054D6E30D}" destId="{21FDFF5A-BEC7-4F24-81F0-555DB9308CBF}" srcOrd="0" destOrd="0" presId="urn:microsoft.com/office/officeart/2008/layout/LinedList"/>
    <dgm:cxn modelId="{3BA78880-4BC0-4BCD-AD16-CB281C1A2359}" srcId="{2429B120-F877-4C73-9B60-896054D6E30D}" destId="{656D79DF-3BFD-4CC4-BAD6-50BEF433579F}" srcOrd="0" destOrd="0" parTransId="{ED9228EE-33B6-4749-BF00-ED0BEE6AE37D}" sibTransId="{BEAF2A1E-4CAD-4320-B20D-A82C7C9E095A}"/>
    <dgm:cxn modelId="{B116EC92-6CCD-4E78-878A-94DF5B28D482}" type="presOf" srcId="{656D79DF-3BFD-4CC4-BAD6-50BEF433579F}" destId="{67296716-DDCD-47D0-8D50-B30BB58C532D}" srcOrd="0" destOrd="0" presId="urn:microsoft.com/office/officeart/2008/layout/LinedList"/>
    <dgm:cxn modelId="{95F394E0-6127-4DCC-982D-A615CE5982F7}" srcId="{2429B120-F877-4C73-9B60-896054D6E30D}" destId="{A5D5D223-21B8-4614-9CCD-5E80FACEDBA1}" srcOrd="1" destOrd="0" parTransId="{0E0A8B30-A955-4909-B4EF-83E4DE5CE66D}" sibTransId="{29629D41-7519-415E-82F0-2BDC928F0470}"/>
    <dgm:cxn modelId="{5D297CFA-1D77-47D4-85CC-43DFC7C66C6F}" type="presOf" srcId="{A5D5D223-21B8-4614-9CCD-5E80FACEDBA1}" destId="{9BD39F28-FCD3-4352-B2DA-A3907545EC6E}" srcOrd="0" destOrd="0" presId="urn:microsoft.com/office/officeart/2008/layout/LinedList"/>
    <dgm:cxn modelId="{BF73FB01-807D-476B-BB30-B2632BEF606C}" type="presParOf" srcId="{21FDFF5A-BEC7-4F24-81F0-555DB9308CBF}" destId="{E70F9FDB-D488-4D29-A983-89352C648524}" srcOrd="0" destOrd="0" presId="urn:microsoft.com/office/officeart/2008/layout/LinedList"/>
    <dgm:cxn modelId="{FF2A6617-8358-47BB-80F6-49DCBE1FC383}" type="presParOf" srcId="{21FDFF5A-BEC7-4F24-81F0-555DB9308CBF}" destId="{CC87C927-6D9E-46AB-9506-8AB3E0702B14}" srcOrd="1" destOrd="0" presId="urn:microsoft.com/office/officeart/2008/layout/LinedList"/>
    <dgm:cxn modelId="{FC688320-CAA7-47DB-BECE-41E2BCB65920}" type="presParOf" srcId="{CC87C927-6D9E-46AB-9506-8AB3E0702B14}" destId="{67296716-DDCD-47D0-8D50-B30BB58C532D}" srcOrd="0" destOrd="0" presId="urn:microsoft.com/office/officeart/2008/layout/LinedList"/>
    <dgm:cxn modelId="{85009FF1-6F15-43CE-99D6-2DBB47D9F1A3}" type="presParOf" srcId="{CC87C927-6D9E-46AB-9506-8AB3E0702B14}" destId="{E47A966E-B791-435F-A20D-554869D28A23}" srcOrd="1" destOrd="0" presId="urn:microsoft.com/office/officeart/2008/layout/LinedList"/>
    <dgm:cxn modelId="{673A34DC-748E-4B9A-9508-AEC83A4EE07A}" type="presParOf" srcId="{21FDFF5A-BEC7-4F24-81F0-555DB9308CBF}" destId="{DA77D352-0732-4943-B6DD-D152E2FEAAB0}" srcOrd="2" destOrd="0" presId="urn:microsoft.com/office/officeart/2008/layout/LinedList"/>
    <dgm:cxn modelId="{75873335-040B-4ECD-9A4F-0EB22FB2077C}" type="presParOf" srcId="{21FDFF5A-BEC7-4F24-81F0-555DB9308CBF}" destId="{88FC09F9-C5D1-469F-ACC9-B576EE042730}" srcOrd="3" destOrd="0" presId="urn:microsoft.com/office/officeart/2008/layout/LinedList"/>
    <dgm:cxn modelId="{9BA1A5CA-E297-4A39-8FAB-F7EFEA429E01}" type="presParOf" srcId="{88FC09F9-C5D1-469F-ACC9-B576EE042730}" destId="{9BD39F28-FCD3-4352-B2DA-A3907545EC6E}" srcOrd="0" destOrd="0" presId="urn:microsoft.com/office/officeart/2008/layout/LinedList"/>
    <dgm:cxn modelId="{54FFAF7D-2F9D-482E-94E0-7107697C9C11}" type="presParOf" srcId="{88FC09F9-C5D1-469F-ACC9-B576EE042730}" destId="{CC85831D-8DF3-4336-A135-5AE8411792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CFD9CBA-ACA1-46AA-9EEA-EB5B51E0515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BE2315F1-995C-4470-9658-548D12D0176C}">
      <dgm:prSet custT="1"/>
      <dgm:spPr/>
      <dgm:t>
        <a:bodyPr/>
        <a:lstStyle/>
        <a:p>
          <a:pPr algn="l"/>
          <a:r>
            <a:rPr lang="en-US" sz="1800" b="1" dirty="0" err="1"/>
            <a:t>ProctorCache</a:t>
          </a:r>
          <a:r>
            <a:rPr lang="en-US" sz="1800" dirty="0"/>
            <a:t> requires a password to refresh, reload, or purge content. You can use the default password, or you can change the default password at any time these instructions.</a:t>
          </a:r>
        </a:p>
      </dgm:t>
    </dgm:pt>
    <dgm:pt modelId="{62E9783A-F5F5-4ED3-8354-F95A71538BFF}" type="parTrans" cxnId="{9DBDB872-BDCA-4D10-9CBA-B02DBB8F365C}">
      <dgm:prSet/>
      <dgm:spPr/>
      <dgm:t>
        <a:bodyPr/>
        <a:lstStyle/>
        <a:p>
          <a:endParaRPr lang="en-US"/>
        </a:p>
      </dgm:t>
    </dgm:pt>
    <dgm:pt modelId="{87A9415C-36EA-48B8-9C30-E4A8D3428E44}" type="sibTrans" cxnId="{9DBDB872-BDCA-4D10-9CBA-B02DBB8F365C}">
      <dgm:prSet/>
      <dgm:spPr/>
      <dgm:t>
        <a:bodyPr/>
        <a:lstStyle/>
        <a:p>
          <a:endParaRPr lang="en-US"/>
        </a:p>
      </dgm:t>
    </dgm:pt>
    <dgm:pt modelId="{49F39CCB-ACE4-445D-A472-457FE0A6B400}">
      <dgm:prSet custT="1"/>
      <dgm:spPr/>
      <dgm:t>
        <a:bodyPr/>
        <a:lstStyle/>
        <a:p>
          <a:r>
            <a:rPr lang="en-US" sz="2000" dirty="0"/>
            <a:t>Connect to </a:t>
          </a:r>
          <a:r>
            <a:rPr lang="en-US" sz="2000" dirty="0" err="1"/>
            <a:t>ProctorCache</a:t>
          </a:r>
          <a:r>
            <a:rPr lang="en-US" sz="2000" dirty="0"/>
            <a:t> on your local host - </a:t>
          </a:r>
          <a:r>
            <a:rPr lang="en-US" sz="2000" b="1" u="sng" dirty="0"/>
            <a:t>http://localhost:4480</a:t>
          </a:r>
          <a:r>
            <a:rPr lang="en-US" sz="2000" dirty="0"/>
            <a:t>.</a:t>
          </a:r>
        </a:p>
      </dgm:t>
    </dgm:pt>
    <dgm:pt modelId="{EB46A24C-B5A8-4FBE-8943-24415DF576CC}" type="parTrans" cxnId="{D1F71D00-D890-4BCD-A179-965F9BA64642}">
      <dgm:prSet/>
      <dgm:spPr/>
      <dgm:t>
        <a:bodyPr/>
        <a:lstStyle/>
        <a:p>
          <a:endParaRPr lang="en-US"/>
        </a:p>
      </dgm:t>
    </dgm:pt>
    <dgm:pt modelId="{3489EEF4-ABB1-4337-8243-A80BB0FE4C01}" type="sibTrans" cxnId="{D1F71D00-D890-4BCD-A179-965F9BA64642}">
      <dgm:prSet/>
      <dgm:spPr/>
      <dgm:t>
        <a:bodyPr/>
        <a:lstStyle/>
        <a:p>
          <a:endParaRPr lang="en-US"/>
        </a:p>
      </dgm:t>
    </dgm:pt>
    <dgm:pt modelId="{C754286E-93ED-48BA-AA0A-04EE76E9CD50}">
      <dgm:prSet custT="1"/>
      <dgm:spPr/>
      <dgm:t>
        <a:bodyPr/>
        <a:lstStyle/>
        <a:p>
          <a:r>
            <a:rPr lang="en-US" sz="2000" dirty="0"/>
            <a:t>*If you access </a:t>
          </a:r>
          <a:r>
            <a:rPr lang="en-US" sz="2000" dirty="0" err="1"/>
            <a:t>ProctorCache</a:t>
          </a:r>
          <a:r>
            <a:rPr lang="en-US" sz="2000" dirty="0"/>
            <a:t> from a remote computer using an IP address (for </a:t>
          </a:r>
          <a:r>
            <a:rPr lang="en-US" sz="2000" dirty="0" err="1"/>
            <a:t>example,</a:t>
          </a:r>
          <a:r>
            <a:rPr lang="en-US" sz="2000" b="1" dirty="0" err="1"/>
            <a:t>http</a:t>
          </a:r>
          <a:r>
            <a:rPr lang="en-US" sz="2000" b="1" dirty="0"/>
            <a:t>://10.25.99.142:4480</a:t>
          </a:r>
          <a:r>
            <a:rPr lang="en-US" sz="2000" dirty="0"/>
            <a:t>), you cannot view the </a:t>
          </a:r>
          <a:r>
            <a:rPr lang="en-US" sz="2000" b="1" dirty="0"/>
            <a:t>Settings</a:t>
          </a:r>
          <a:r>
            <a:rPr lang="en-US" sz="2000" dirty="0"/>
            <a:t> tab, which contains the option to change the default password.</a:t>
          </a:r>
        </a:p>
      </dgm:t>
    </dgm:pt>
    <dgm:pt modelId="{444A549C-27DA-4F61-A295-23B7C5E1D4A1}" type="parTrans" cxnId="{362956F3-9742-4064-83E6-EE8B354DF256}">
      <dgm:prSet/>
      <dgm:spPr/>
      <dgm:t>
        <a:bodyPr/>
        <a:lstStyle/>
        <a:p>
          <a:endParaRPr lang="en-US"/>
        </a:p>
      </dgm:t>
    </dgm:pt>
    <dgm:pt modelId="{C3FEC83F-9656-4842-BB89-9FF227E20565}" type="sibTrans" cxnId="{362956F3-9742-4064-83E6-EE8B354DF256}">
      <dgm:prSet/>
      <dgm:spPr/>
      <dgm:t>
        <a:bodyPr/>
        <a:lstStyle/>
        <a:p>
          <a:endParaRPr lang="en-US"/>
        </a:p>
      </dgm:t>
    </dgm:pt>
    <dgm:pt modelId="{06868C90-DCE4-4CF3-B7C4-F0082A676DAD}">
      <dgm:prSet custT="1"/>
      <dgm:spPr/>
      <dgm:t>
        <a:bodyPr/>
        <a:lstStyle/>
        <a:p>
          <a:r>
            <a:rPr lang="en-US" sz="2000" dirty="0"/>
            <a:t>Click the </a:t>
          </a:r>
          <a:r>
            <a:rPr lang="en-US" sz="2000" b="1" dirty="0"/>
            <a:t>Settings</a:t>
          </a:r>
          <a:r>
            <a:rPr lang="en-US" sz="2000" dirty="0"/>
            <a:t> tab.</a:t>
          </a:r>
        </a:p>
      </dgm:t>
    </dgm:pt>
    <dgm:pt modelId="{88D34085-9D22-40D3-AD37-5A9D73C077F0}" type="parTrans" cxnId="{5686D8A6-B5E7-48BE-8D03-CB435839794F}">
      <dgm:prSet/>
      <dgm:spPr/>
      <dgm:t>
        <a:bodyPr/>
        <a:lstStyle/>
        <a:p>
          <a:endParaRPr lang="en-US"/>
        </a:p>
      </dgm:t>
    </dgm:pt>
    <dgm:pt modelId="{A04F3239-93DE-4AF5-AD19-E9A581CDD610}" type="sibTrans" cxnId="{5686D8A6-B5E7-48BE-8D03-CB435839794F}">
      <dgm:prSet/>
      <dgm:spPr/>
      <dgm:t>
        <a:bodyPr/>
        <a:lstStyle/>
        <a:p>
          <a:endParaRPr lang="en-US"/>
        </a:p>
      </dgm:t>
    </dgm:pt>
    <dgm:pt modelId="{DC515105-AE2E-4DF1-8EC5-FD37F59E50F7}">
      <dgm:prSet custT="1"/>
      <dgm:spPr/>
      <dgm:t>
        <a:bodyPr/>
        <a:lstStyle/>
        <a:p>
          <a:r>
            <a:rPr lang="en-US" sz="2000"/>
            <a:t>Enter the old password, and then enter the new password twice in the required fields.</a:t>
          </a:r>
        </a:p>
      </dgm:t>
    </dgm:pt>
    <dgm:pt modelId="{8819DEE1-D66F-4AE5-92C1-2E78E316FD74}" type="parTrans" cxnId="{ED4E579C-1FB2-403C-AAE7-0C5D98D679F3}">
      <dgm:prSet/>
      <dgm:spPr/>
      <dgm:t>
        <a:bodyPr/>
        <a:lstStyle/>
        <a:p>
          <a:endParaRPr lang="en-US"/>
        </a:p>
      </dgm:t>
    </dgm:pt>
    <dgm:pt modelId="{EAA0E1E8-6752-40CE-8137-80F36450CF39}" type="sibTrans" cxnId="{ED4E579C-1FB2-403C-AAE7-0C5D98D679F3}">
      <dgm:prSet/>
      <dgm:spPr/>
      <dgm:t>
        <a:bodyPr/>
        <a:lstStyle/>
        <a:p>
          <a:endParaRPr lang="en-US"/>
        </a:p>
      </dgm:t>
    </dgm:pt>
    <dgm:pt modelId="{C61EFBDB-73BC-4B22-B8E7-56A4D68711BD}">
      <dgm:prSet custT="1"/>
      <dgm:spPr/>
      <dgm:t>
        <a:bodyPr/>
        <a:lstStyle/>
        <a:p>
          <a:r>
            <a:rPr lang="en-US" sz="2000" dirty="0"/>
            <a:t>Click </a:t>
          </a:r>
          <a:r>
            <a:rPr lang="en-US" sz="2000" b="1" dirty="0"/>
            <a:t>Submit</a:t>
          </a:r>
          <a:r>
            <a:rPr lang="en-US" sz="2000" dirty="0"/>
            <a:t>.</a:t>
          </a:r>
        </a:p>
      </dgm:t>
    </dgm:pt>
    <dgm:pt modelId="{F10C136C-1DC5-48DE-865D-3FD8F0955652}" type="parTrans" cxnId="{5B43750D-2181-41C1-8FD8-B13F06B82471}">
      <dgm:prSet/>
      <dgm:spPr/>
      <dgm:t>
        <a:bodyPr/>
        <a:lstStyle/>
        <a:p>
          <a:endParaRPr lang="en-US"/>
        </a:p>
      </dgm:t>
    </dgm:pt>
    <dgm:pt modelId="{34B5A908-4C15-487C-995F-28D45739DD1F}" type="sibTrans" cxnId="{5B43750D-2181-41C1-8FD8-B13F06B82471}">
      <dgm:prSet/>
      <dgm:spPr/>
      <dgm:t>
        <a:bodyPr/>
        <a:lstStyle/>
        <a:p>
          <a:endParaRPr lang="en-US"/>
        </a:p>
      </dgm:t>
    </dgm:pt>
    <dgm:pt modelId="{DCCFD3A8-3E75-4DCB-98A0-4D06BD467441}" type="pres">
      <dgm:prSet presAssocID="{9CFD9CBA-ACA1-46AA-9EEA-EB5B51E0515D}" presName="linear" presStyleCnt="0">
        <dgm:presLayoutVars>
          <dgm:dir/>
          <dgm:animLvl val="lvl"/>
          <dgm:resizeHandles val="exact"/>
        </dgm:presLayoutVars>
      </dgm:prSet>
      <dgm:spPr/>
    </dgm:pt>
    <dgm:pt modelId="{3235D822-8C3E-4AE6-A3B0-BD9E53E2A0A4}" type="pres">
      <dgm:prSet presAssocID="{BE2315F1-995C-4470-9658-548D12D0176C}" presName="parentLin" presStyleCnt="0"/>
      <dgm:spPr/>
    </dgm:pt>
    <dgm:pt modelId="{676E8E1F-506A-4668-9582-4B43B1539F8B}" type="pres">
      <dgm:prSet presAssocID="{BE2315F1-995C-4470-9658-548D12D0176C}" presName="parentLeftMargin" presStyleLbl="node1" presStyleIdx="0" presStyleCnt="1"/>
      <dgm:spPr/>
    </dgm:pt>
    <dgm:pt modelId="{4A30200C-57EF-47F1-8FE5-F8E8D0262FB0}" type="pres">
      <dgm:prSet presAssocID="{BE2315F1-995C-4470-9658-548D12D0176C}" presName="parentText" presStyleLbl="node1" presStyleIdx="0" presStyleCnt="1" custScaleX="150037" custScaleY="120462">
        <dgm:presLayoutVars>
          <dgm:chMax val="0"/>
          <dgm:bulletEnabled val="1"/>
        </dgm:presLayoutVars>
      </dgm:prSet>
      <dgm:spPr/>
    </dgm:pt>
    <dgm:pt modelId="{3F0901BA-4747-4F85-A169-F2741BCF8145}" type="pres">
      <dgm:prSet presAssocID="{BE2315F1-995C-4470-9658-548D12D0176C}" presName="negativeSpace" presStyleCnt="0"/>
      <dgm:spPr/>
    </dgm:pt>
    <dgm:pt modelId="{08C8FB46-EA70-4168-BF4D-4C9DF166290E}" type="pres">
      <dgm:prSet presAssocID="{BE2315F1-995C-4470-9658-548D12D0176C}" presName="childText" presStyleLbl="conFgAcc1" presStyleIdx="0" presStyleCnt="1">
        <dgm:presLayoutVars>
          <dgm:bulletEnabled val="1"/>
        </dgm:presLayoutVars>
      </dgm:prSet>
      <dgm:spPr/>
    </dgm:pt>
  </dgm:ptLst>
  <dgm:cxnLst>
    <dgm:cxn modelId="{D1F71D00-D890-4BCD-A179-965F9BA64642}" srcId="{BE2315F1-995C-4470-9658-548D12D0176C}" destId="{49F39CCB-ACE4-445D-A472-457FE0A6B400}" srcOrd="0" destOrd="0" parTransId="{EB46A24C-B5A8-4FBE-8943-24415DF576CC}" sibTransId="{3489EEF4-ABB1-4337-8243-A80BB0FE4C01}"/>
    <dgm:cxn modelId="{4E7D5207-5E54-4013-9C6C-6E1E5A6995BD}" type="presOf" srcId="{C61EFBDB-73BC-4B22-B8E7-56A4D68711BD}" destId="{08C8FB46-EA70-4168-BF4D-4C9DF166290E}" srcOrd="0" destOrd="4" presId="urn:microsoft.com/office/officeart/2005/8/layout/list1"/>
    <dgm:cxn modelId="{5B43750D-2181-41C1-8FD8-B13F06B82471}" srcId="{BE2315F1-995C-4470-9658-548D12D0176C}" destId="{C61EFBDB-73BC-4B22-B8E7-56A4D68711BD}" srcOrd="3" destOrd="0" parTransId="{F10C136C-1DC5-48DE-865D-3FD8F0955652}" sibTransId="{34B5A908-4C15-487C-995F-28D45739DD1F}"/>
    <dgm:cxn modelId="{CB4D4432-AD26-4828-A263-6CC796DF83A4}" type="presOf" srcId="{BE2315F1-995C-4470-9658-548D12D0176C}" destId="{676E8E1F-506A-4668-9582-4B43B1539F8B}" srcOrd="0" destOrd="0" presId="urn:microsoft.com/office/officeart/2005/8/layout/list1"/>
    <dgm:cxn modelId="{9DBDB872-BDCA-4D10-9CBA-B02DBB8F365C}" srcId="{9CFD9CBA-ACA1-46AA-9EEA-EB5B51E0515D}" destId="{BE2315F1-995C-4470-9658-548D12D0176C}" srcOrd="0" destOrd="0" parTransId="{62E9783A-F5F5-4ED3-8354-F95A71538BFF}" sibTransId="{87A9415C-36EA-48B8-9C30-E4A8D3428E44}"/>
    <dgm:cxn modelId="{682CD172-0E55-48FE-A9A7-9DFA38C360C7}" type="presOf" srcId="{BE2315F1-995C-4470-9658-548D12D0176C}" destId="{4A30200C-57EF-47F1-8FE5-F8E8D0262FB0}" srcOrd="1" destOrd="0" presId="urn:microsoft.com/office/officeart/2005/8/layout/list1"/>
    <dgm:cxn modelId="{ACF2528A-002C-4456-9747-37AD70669B85}" type="presOf" srcId="{49F39CCB-ACE4-445D-A472-457FE0A6B400}" destId="{08C8FB46-EA70-4168-BF4D-4C9DF166290E}" srcOrd="0" destOrd="0" presId="urn:microsoft.com/office/officeart/2005/8/layout/list1"/>
    <dgm:cxn modelId="{ED4E579C-1FB2-403C-AAE7-0C5D98D679F3}" srcId="{BE2315F1-995C-4470-9658-548D12D0176C}" destId="{DC515105-AE2E-4DF1-8EC5-FD37F59E50F7}" srcOrd="2" destOrd="0" parTransId="{8819DEE1-D66F-4AE5-92C1-2E78E316FD74}" sibTransId="{EAA0E1E8-6752-40CE-8137-80F36450CF39}"/>
    <dgm:cxn modelId="{5686D8A6-B5E7-48BE-8D03-CB435839794F}" srcId="{BE2315F1-995C-4470-9658-548D12D0176C}" destId="{06868C90-DCE4-4CF3-B7C4-F0082A676DAD}" srcOrd="1" destOrd="0" parTransId="{88D34085-9D22-40D3-AD37-5A9D73C077F0}" sibTransId="{A04F3239-93DE-4AF5-AD19-E9A581CDD610}"/>
    <dgm:cxn modelId="{FB2C40B9-B232-4CD6-BE7E-B6ADA4DD4BFE}" type="presOf" srcId="{DC515105-AE2E-4DF1-8EC5-FD37F59E50F7}" destId="{08C8FB46-EA70-4168-BF4D-4C9DF166290E}" srcOrd="0" destOrd="3" presId="urn:microsoft.com/office/officeart/2005/8/layout/list1"/>
    <dgm:cxn modelId="{F123DAC1-7AC0-418A-B27A-A076F0B34051}" type="presOf" srcId="{06868C90-DCE4-4CF3-B7C4-F0082A676DAD}" destId="{08C8FB46-EA70-4168-BF4D-4C9DF166290E}" srcOrd="0" destOrd="2" presId="urn:microsoft.com/office/officeart/2005/8/layout/list1"/>
    <dgm:cxn modelId="{362956F3-9742-4064-83E6-EE8B354DF256}" srcId="{49F39CCB-ACE4-445D-A472-457FE0A6B400}" destId="{C754286E-93ED-48BA-AA0A-04EE76E9CD50}" srcOrd="0" destOrd="0" parTransId="{444A549C-27DA-4F61-A295-23B7C5E1D4A1}" sibTransId="{C3FEC83F-9656-4842-BB89-9FF227E20565}"/>
    <dgm:cxn modelId="{9B3D66F8-AAE2-4999-A3B2-C3DAD966426F}" type="presOf" srcId="{9CFD9CBA-ACA1-46AA-9EEA-EB5B51E0515D}" destId="{DCCFD3A8-3E75-4DCB-98A0-4D06BD467441}" srcOrd="0" destOrd="0" presId="urn:microsoft.com/office/officeart/2005/8/layout/list1"/>
    <dgm:cxn modelId="{38F98CFB-844F-434B-8AE3-BE3B81787FEC}" type="presOf" srcId="{C754286E-93ED-48BA-AA0A-04EE76E9CD50}" destId="{08C8FB46-EA70-4168-BF4D-4C9DF166290E}" srcOrd="0" destOrd="1" presId="urn:microsoft.com/office/officeart/2005/8/layout/list1"/>
    <dgm:cxn modelId="{E8C3E24D-CD61-4548-A42A-FC5F55F3E804}" type="presParOf" srcId="{DCCFD3A8-3E75-4DCB-98A0-4D06BD467441}" destId="{3235D822-8C3E-4AE6-A3B0-BD9E53E2A0A4}" srcOrd="0" destOrd="0" presId="urn:microsoft.com/office/officeart/2005/8/layout/list1"/>
    <dgm:cxn modelId="{D13763C5-578F-463C-AB1E-64C5C58ADA08}" type="presParOf" srcId="{3235D822-8C3E-4AE6-A3B0-BD9E53E2A0A4}" destId="{676E8E1F-506A-4668-9582-4B43B1539F8B}" srcOrd="0" destOrd="0" presId="urn:microsoft.com/office/officeart/2005/8/layout/list1"/>
    <dgm:cxn modelId="{6B8C83CF-A957-4060-943E-D51D0F838FF2}" type="presParOf" srcId="{3235D822-8C3E-4AE6-A3B0-BD9E53E2A0A4}" destId="{4A30200C-57EF-47F1-8FE5-F8E8D0262FB0}" srcOrd="1" destOrd="0" presId="urn:microsoft.com/office/officeart/2005/8/layout/list1"/>
    <dgm:cxn modelId="{5EAB6996-C77F-4C87-A283-9A6BCC4EAADD}" type="presParOf" srcId="{DCCFD3A8-3E75-4DCB-98A0-4D06BD467441}" destId="{3F0901BA-4747-4F85-A169-F2741BCF8145}" srcOrd="1" destOrd="0" presId="urn:microsoft.com/office/officeart/2005/8/layout/list1"/>
    <dgm:cxn modelId="{F1004FD1-C335-43FE-B992-130E8ADAAB91}" type="presParOf" srcId="{DCCFD3A8-3E75-4DCB-98A0-4D06BD467441}" destId="{08C8FB46-EA70-4168-BF4D-4C9DF166290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70F10C1-E077-4B48-BF52-385DAD9867FF}"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FA613FF6-B922-4F8C-BEBC-51EBA7B2E3FC}">
      <dgm:prSet/>
      <dgm:spPr/>
      <dgm:t>
        <a:bodyPr/>
        <a:lstStyle/>
        <a:p>
          <a:r>
            <a:rPr lang="en-US"/>
            <a:t>Java runtime is included with Windows install.</a:t>
          </a:r>
        </a:p>
      </dgm:t>
    </dgm:pt>
    <dgm:pt modelId="{6E37472E-5CA7-4A96-832D-162C74545CD0}" type="parTrans" cxnId="{B4A46E09-8881-4DC4-BA17-8C4A6870C11B}">
      <dgm:prSet/>
      <dgm:spPr/>
      <dgm:t>
        <a:bodyPr/>
        <a:lstStyle/>
        <a:p>
          <a:endParaRPr lang="en-US"/>
        </a:p>
      </dgm:t>
    </dgm:pt>
    <dgm:pt modelId="{DC5E7D88-011F-4625-826C-A1212417FF78}" type="sibTrans" cxnId="{B4A46E09-8881-4DC4-BA17-8C4A6870C11B}">
      <dgm:prSet/>
      <dgm:spPr/>
      <dgm:t>
        <a:bodyPr/>
        <a:lstStyle/>
        <a:p>
          <a:endParaRPr lang="en-US"/>
        </a:p>
      </dgm:t>
    </dgm:pt>
    <dgm:pt modelId="{0367084D-D87A-4C88-89AD-48BDD9D817E2}">
      <dgm:prSet/>
      <dgm:spPr/>
      <dgm:t>
        <a:bodyPr/>
        <a:lstStyle/>
        <a:p>
          <a:r>
            <a:rPr lang="en-US"/>
            <a:t>Java runtime plugin is required for PearsonAccess</a:t>
          </a:r>
          <a:r>
            <a:rPr lang="en-US" baseline="30000"/>
            <a:t>next</a:t>
          </a:r>
          <a:r>
            <a:rPr lang="en-US"/>
            <a:t> pre-caching functionality.</a:t>
          </a:r>
        </a:p>
      </dgm:t>
    </dgm:pt>
    <dgm:pt modelId="{BA6ECEAF-AE9E-45AD-9646-0160B48782C7}" type="parTrans" cxnId="{83F848B0-86CF-4896-B3A1-390F6D4B9F51}">
      <dgm:prSet/>
      <dgm:spPr/>
      <dgm:t>
        <a:bodyPr/>
        <a:lstStyle/>
        <a:p>
          <a:endParaRPr lang="en-US"/>
        </a:p>
      </dgm:t>
    </dgm:pt>
    <dgm:pt modelId="{7C1D1CCC-1465-4725-A407-EE031271B7D2}" type="sibTrans" cxnId="{83F848B0-86CF-4896-B3A1-390F6D4B9F51}">
      <dgm:prSet/>
      <dgm:spPr/>
      <dgm:t>
        <a:bodyPr/>
        <a:lstStyle/>
        <a:p>
          <a:endParaRPr lang="en-US"/>
        </a:p>
      </dgm:t>
    </dgm:pt>
    <dgm:pt modelId="{D4DF2445-8CB8-403E-BFF8-54A34A3EBEAA}">
      <dgm:prSet/>
      <dgm:spPr/>
      <dgm:t>
        <a:bodyPr/>
        <a:lstStyle/>
        <a:p>
          <a:r>
            <a:rPr lang="en-US"/>
            <a:t>If you must direct the ProctorCache machine to an upstream proxy server to access the Internet, the ProctorCache service can be configured to use the proxy server.  </a:t>
          </a:r>
        </a:p>
      </dgm:t>
    </dgm:pt>
    <dgm:pt modelId="{A414D524-6679-4176-ACF1-4F3D70462B82}" type="parTrans" cxnId="{9FFFBA35-8DEC-4745-BBBB-A680509B9632}">
      <dgm:prSet/>
      <dgm:spPr/>
      <dgm:t>
        <a:bodyPr/>
        <a:lstStyle/>
        <a:p>
          <a:endParaRPr lang="en-US"/>
        </a:p>
      </dgm:t>
    </dgm:pt>
    <dgm:pt modelId="{9FB77850-BC10-45B6-9D8D-9B6D4F798D27}" type="sibTrans" cxnId="{9FFFBA35-8DEC-4745-BBBB-A680509B9632}">
      <dgm:prSet/>
      <dgm:spPr/>
      <dgm:t>
        <a:bodyPr/>
        <a:lstStyle/>
        <a:p>
          <a:endParaRPr lang="en-US"/>
        </a:p>
      </dgm:t>
    </dgm:pt>
    <dgm:pt modelId="{92048B70-A4AF-4449-8A67-360BB7C2FE84}" type="pres">
      <dgm:prSet presAssocID="{F70F10C1-E077-4B48-BF52-385DAD9867FF}" presName="diagram" presStyleCnt="0">
        <dgm:presLayoutVars>
          <dgm:dir/>
          <dgm:resizeHandles val="exact"/>
        </dgm:presLayoutVars>
      </dgm:prSet>
      <dgm:spPr/>
    </dgm:pt>
    <dgm:pt modelId="{2A681ECE-911F-4524-B322-7017E46A0BA5}" type="pres">
      <dgm:prSet presAssocID="{FA613FF6-B922-4F8C-BEBC-51EBA7B2E3FC}" presName="node" presStyleLbl="node1" presStyleIdx="0" presStyleCnt="3">
        <dgm:presLayoutVars>
          <dgm:bulletEnabled val="1"/>
        </dgm:presLayoutVars>
      </dgm:prSet>
      <dgm:spPr/>
    </dgm:pt>
    <dgm:pt modelId="{8DB33DE1-3C6A-4026-9F51-A81C1CBCC081}" type="pres">
      <dgm:prSet presAssocID="{DC5E7D88-011F-4625-826C-A1212417FF78}" presName="sibTrans" presStyleCnt="0"/>
      <dgm:spPr/>
    </dgm:pt>
    <dgm:pt modelId="{A96FFA63-D3ED-41DC-8D51-DD6E2E25D887}" type="pres">
      <dgm:prSet presAssocID="{0367084D-D87A-4C88-89AD-48BDD9D817E2}" presName="node" presStyleLbl="node1" presStyleIdx="1" presStyleCnt="3">
        <dgm:presLayoutVars>
          <dgm:bulletEnabled val="1"/>
        </dgm:presLayoutVars>
      </dgm:prSet>
      <dgm:spPr/>
    </dgm:pt>
    <dgm:pt modelId="{86CADA9B-A63E-4C3D-912B-B9C9F0D48E11}" type="pres">
      <dgm:prSet presAssocID="{7C1D1CCC-1465-4725-A407-EE031271B7D2}" presName="sibTrans" presStyleCnt="0"/>
      <dgm:spPr/>
    </dgm:pt>
    <dgm:pt modelId="{CE584A7F-AFFC-4802-997E-1E3D5C0D7248}" type="pres">
      <dgm:prSet presAssocID="{D4DF2445-8CB8-403E-BFF8-54A34A3EBEAA}" presName="node" presStyleLbl="node1" presStyleIdx="2" presStyleCnt="3">
        <dgm:presLayoutVars>
          <dgm:bulletEnabled val="1"/>
        </dgm:presLayoutVars>
      </dgm:prSet>
      <dgm:spPr/>
    </dgm:pt>
  </dgm:ptLst>
  <dgm:cxnLst>
    <dgm:cxn modelId="{B4A46E09-8881-4DC4-BA17-8C4A6870C11B}" srcId="{F70F10C1-E077-4B48-BF52-385DAD9867FF}" destId="{FA613FF6-B922-4F8C-BEBC-51EBA7B2E3FC}" srcOrd="0" destOrd="0" parTransId="{6E37472E-5CA7-4A96-832D-162C74545CD0}" sibTransId="{DC5E7D88-011F-4625-826C-A1212417FF78}"/>
    <dgm:cxn modelId="{C7088509-8434-49FA-BC06-A3D424AD3639}" type="presOf" srcId="{F70F10C1-E077-4B48-BF52-385DAD9867FF}" destId="{92048B70-A4AF-4449-8A67-360BB7C2FE84}" srcOrd="0" destOrd="0" presId="urn:microsoft.com/office/officeart/2005/8/layout/default"/>
    <dgm:cxn modelId="{E5015E27-A6AF-41BC-A916-57FB9253116A}" type="presOf" srcId="{0367084D-D87A-4C88-89AD-48BDD9D817E2}" destId="{A96FFA63-D3ED-41DC-8D51-DD6E2E25D887}" srcOrd="0" destOrd="0" presId="urn:microsoft.com/office/officeart/2005/8/layout/default"/>
    <dgm:cxn modelId="{9FFFBA35-8DEC-4745-BBBB-A680509B9632}" srcId="{F70F10C1-E077-4B48-BF52-385DAD9867FF}" destId="{D4DF2445-8CB8-403E-BFF8-54A34A3EBEAA}" srcOrd="2" destOrd="0" parTransId="{A414D524-6679-4176-ACF1-4F3D70462B82}" sibTransId="{9FB77850-BC10-45B6-9D8D-9B6D4F798D27}"/>
    <dgm:cxn modelId="{49267C7B-B75C-4829-8CD3-81C9B4B3E5CD}" type="presOf" srcId="{D4DF2445-8CB8-403E-BFF8-54A34A3EBEAA}" destId="{CE584A7F-AFFC-4802-997E-1E3D5C0D7248}" srcOrd="0" destOrd="0" presId="urn:microsoft.com/office/officeart/2005/8/layout/default"/>
    <dgm:cxn modelId="{83F848B0-86CF-4896-B3A1-390F6D4B9F51}" srcId="{F70F10C1-E077-4B48-BF52-385DAD9867FF}" destId="{0367084D-D87A-4C88-89AD-48BDD9D817E2}" srcOrd="1" destOrd="0" parTransId="{BA6ECEAF-AE9E-45AD-9646-0160B48782C7}" sibTransId="{7C1D1CCC-1465-4725-A407-EE031271B7D2}"/>
    <dgm:cxn modelId="{777EB2C9-5C0C-493A-8CFC-1368655B28F6}" type="presOf" srcId="{FA613FF6-B922-4F8C-BEBC-51EBA7B2E3FC}" destId="{2A681ECE-911F-4524-B322-7017E46A0BA5}" srcOrd="0" destOrd="0" presId="urn:microsoft.com/office/officeart/2005/8/layout/default"/>
    <dgm:cxn modelId="{816F9907-16F3-4470-8CD8-F381D80BEF65}" type="presParOf" srcId="{92048B70-A4AF-4449-8A67-360BB7C2FE84}" destId="{2A681ECE-911F-4524-B322-7017E46A0BA5}" srcOrd="0" destOrd="0" presId="urn:microsoft.com/office/officeart/2005/8/layout/default"/>
    <dgm:cxn modelId="{630B4012-150B-498F-ADEB-DE1D969ECF9B}" type="presParOf" srcId="{92048B70-A4AF-4449-8A67-360BB7C2FE84}" destId="{8DB33DE1-3C6A-4026-9F51-A81C1CBCC081}" srcOrd="1" destOrd="0" presId="urn:microsoft.com/office/officeart/2005/8/layout/default"/>
    <dgm:cxn modelId="{9C16C684-BABF-49C8-905D-3E1B946D698D}" type="presParOf" srcId="{92048B70-A4AF-4449-8A67-360BB7C2FE84}" destId="{A96FFA63-D3ED-41DC-8D51-DD6E2E25D887}" srcOrd="2" destOrd="0" presId="urn:microsoft.com/office/officeart/2005/8/layout/default"/>
    <dgm:cxn modelId="{5BF11BAA-A87C-4C0B-8AB7-031BEE3166A8}" type="presParOf" srcId="{92048B70-A4AF-4449-8A67-360BB7C2FE84}" destId="{86CADA9B-A63E-4C3D-912B-B9C9F0D48E11}" srcOrd="3" destOrd="0" presId="urn:microsoft.com/office/officeart/2005/8/layout/default"/>
    <dgm:cxn modelId="{9BA4DB3D-B2D4-431D-8141-D6DB82E8608D}" type="presParOf" srcId="{92048B70-A4AF-4449-8A67-360BB7C2FE84}" destId="{CE584A7F-AFFC-4802-997E-1E3D5C0D724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4_2" csCatId="accent4" phldr="1"/>
      <dgm:spPr/>
      <dgm:t>
        <a:bodyPr/>
        <a:lstStyle/>
        <a:p>
          <a:endParaRPr lang="en-US"/>
        </a:p>
      </dgm:t>
    </dgm:pt>
    <dgm:pt modelId="{03C390C1-1BFA-4626-B1C2-41C5216B915B}">
      <dgm:prSet phldrT="[Text]" custT="1"/>
      <dgm:spPr/>
      <dgm:t>
        <a:bodyPr/>
        <a:lstStyle/>
        <a:p>
          <a:r>
            <a:rPr lang="en-US" sz="1800" dirty="0"/>
            <a:t>Windows</a:t>
          </a:r>
        </a:p>
        <a:p>
          <a:r>
            <a:rPr lang="en-US" sz="1800" dirty="0"/>
            <a:t> 7, 8.1, 10</a:t>
          </a: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dgm:t>
        <a:bodyPr/>
        <a:lstStyle/>
        <a:p>
          <a:r>
            <a:rPr lang="en-US" sz="1800" dirty="0"/>
            <a:t>Windows 10 TN App available in the Microsoft App Store</a:t>
          </a:r>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custT="1"/>
      <dgm:spPr/>
      <dgm:t>
        <a:bodyPr/>
        <a:lstStyle/>
        <a:p>
          <a:r>
            <a:rPr lang="en-US" sz="1800" dirty="0"/>
            <a:t>Operating System</a:t>
          </a: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dgm:t>
        <a:bodyPr/>
        <a:lstStyle/>
        <a:p>
          <a:r>
            <a:rPr lang="en-US" sz="1800" dirty="0"/>
            <a:t>Platform</a:t>
          </a: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dgm:t>
        <a:bodyPr/>
        <a:lstStyle/>
        <a:p>
          <a:r>
            <a:rPr lang="en-US" sz="1800" dirty="0"/>
            <a:t>Additional Considerations</a:t>
          </a: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dgm:t>
        <a:bodyPr/>
        <a:lstStyle/>
        <a:p>
          <a:r>
            <a:rPr lang="en-US" sz="1800" dirty="0"/>
            <a:t>TN Desktop App</a:t>
          </a:r>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C4ED05A1-7902-403B-834A-B57A8DBDC65D}">
      <dgm:prSet phldrT="[Text]" custT="1"/>
      <dgm:spPr/>
      <dgm:t>
        <a:bodyPr/>
        <a:lstStyle/>
        <a:p>
          <a:pPr>
            <a:buFont typeface="Arial" panose="020B0604020202020204" pitchFamily="34" charset="0"/>
            <a:buChar char="•"/>
          </a:pPr>
          <a:r>
            <a:rPr lang="en-US" sz="1800" b="0" i="0" dirty="0"/>
            <a:t>Disable Cortana, </a:t>
          </a:r>
          <a:r>
            <a:rPr lang="en-US" sz="1800" b="0" i="0" dirty="0" err="1"/>
            <a:t>XBox</a:t>
          </a:r>
          <a:r>
            <a:rPr lang="en-US" sz="1800" b="0" i="0" dirty="0"/>
            <a:t> Game Bar, and clipboard history</a:t>
          </a:r>
          <a:endParaRPr lang="en-US" sz="1800" dirty="0"/>
        </a:p>
      </dgm:t>
    </dgm:pt>
    <dgm:pt modelId="{48BDBEE0-42B2-4566-B1EF-565D7E55F663}" type="parTrans" cxnId="{7A6632A5-5223-4C0A-92EA-9493F59A3B85}">
      <dgm:prSet/>
      <dgm:spPr/>
      <dgm:t>
        <a:bodyPr/>
        <a:lstStyle/>
        <a:p>
          <a:endParaRPr lang="en-US"/>
        </a:p>
      </dgm:t>
    </dgm:pt>
    <dgm:pt modelId="{D784463B-2DD2-4F9A-9A1B-2D500286F810}" type="sibTrans" cxnId="{7A6632A5-5223-4C0A-92EA-9493F59A3B85}">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LinFactNeighborX="-1820" custLinFactNeighborY="-38031">
        <dgm:presLayoutVars>
          <dgm:chPref val="3"/>
        </dgm:presLayoutVars>
      </dgm:prSet>
      <dgm:spPr/>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pt>
    <dgm:pt modelId="{6D5EA056-818A-4256-87D4-1DA1C0FB5BAF}" type="pres">
      <dgm:prSet presAssocID="{126EB6BD-7B2E-4ED6-AA94-0E6EEECB5A5E}" presName="connTx" presStyleLbl="parChTrans1D2" presStyleIdx="0" presStyleCnt="1"/>
      <dgm:spPr/>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22" custLinFactNeighborY="-38031"/>
      <dgm:spPr/>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2"/>
      <dgm:spPr/>
    </dgm:pt>
    <dgm:pt modelId="{75E8CAE2-CDC7-482D-A8BF-7CD365609787}" type="pres">
      <dgm:prSet presAssocID="{9A0A26C0-1792-484F-889C-80C3F3066807}" presName="connTx" presStyleLbl="parChTrans1D3" presStyleIdx="0" presStyleCnt="2"/>
      <dgm:spPr/>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2" custScaleX="108200" custScaleY="207643" custLinFactNeighborX="-1240" custLinFactNeighborY="-38031"/>
      <dgm:spPr/>
    </dgm:pt>
    <dgm:pt modelId="{6E5CC6F7-95AD-4926-95AA-2F1055B3D982}" type="pres">
      <dgm:prSet presAssocID="{05A4E796-90CE-494B-B5E7-336C3ECF4C19}" presName="hierChild3" presStyleCnt="0"/>
      <dgm:spPr/>
    </dgm:pt>
    <dgm:pt modelId="{F9442A4F-5ADD-4B7A-B046-938C656AE9FF}" type="pres">
      <dgm:prSet presAssocID="{48BDBEE0-42B2-4566-B1EF-565D7E55F663}" presName="Name25" presStyleLbl="parChTrans1D3" presStyleIdx="1" presStyleCnt="2"/>
      <dgm:spPr/>
    </dgm:pt>
    <dgm:pt modelId="{17E73324-EB14-409E-8105-431390DD1BF4}" type="pres">
      <dgm:prSet presAssocID="{48BDBEE0-42B2-4566-B1EF-565D7E55F663}" presName="connTx" presStyleLbl="parChTrans1D3" presStyleIdx="1" presStyleCnt="2"/>
      <dgm:spPr/>
    </dgm:pt>
    <dgm:pt modelId="{042820E7-3909-4F38-8493-9D469613E9EE}" type="pres">
      <dgm:prSet presAssocID="{C4ED05A1-7902-403B-834A-B57A8DBDC65D}" presName="Name30" presStyleCnt="0"/>
      <dgm:spPr/>
    </dgm:pt>
    <dgm:pt modelId="{C7DF8CB2-0C5E-4A14-9BA2-2C4CDEB67DC6}" type="pres">
      <dgm:prSet presAssocID="{C4ED05A1-7902-403B-834A-B57A8DBDC65D}" presName="level2Shape" presStyleLbl="node3" presStyleIdx="1" presStyleCnt="2" custScaleX="115219" custScaleY="130750" custLinFactNeighborX="-2813" custLinFactNeighborY="-850"/>
      <dgm:spPr/>
    </dgm:pt>
    <dgm:pt modelId="{45278EA7-4B1D-4E5A-AEE4-84969AB3F5C2}" type="pres">
      <dgm:prSet presAssocID="{C4ED05A1-7902-403B-834A-B57A8DBDC65D}"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pt>
    <dgm:pt modelId="{06A50A6C-47A5-4FB3-AFA1-DCBE9BD97B1A}" type="pres">
      <dgm:prSet presAssocID="{190AC0CA-9CFE-427C-A63A-8AA974685263}" presName="bgRectTx" presStyleLbl="bgShp" presStyleIdx="0" presStyleCnt="3">
        <dgm:presLayoutVars>
          <dgm:bulletEnabled val="1"/>
        </dgm:presLayoutVars>
      </dgm:prSet>
      <dgm:spPr/>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449" custLinFactNeighborY="-4536"/>
      <dgm:spPr/>
    </dgm:pt>
    <dgm:pt modelId="{199DC1C7-32BF-46D9-848E-27C03995D698}" type="pres">
      <dgm:prSet presAssocID="{BEAF370E-23B9-43A0-A879-2110AAB80311}" presName="bgRectTx" presStyleLbl="bgShp" presStyleIdx="1" presStyleCnt="3">
        <dgm:presLayoutVars>
          <dgm:bulletEnabled val="1"/>
        </dgm:presLayoutVars>
      </dgm:prSet>
      <dgm:spPr/>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dgm:spPr/>
    </dgm:pt>
    <dgm:pt modelId="{A7B189AD-C9EF-4986-9B9D-FC69226415F1}" type="pres">
      <dgm:prSet presAssocID="{56FFD90F-7715-48B4-B029-497547B586FB}" presName="bgRectTx" presStyleLbl="bgShp" presStyleIdx="2" presStyleCnt="3">
        <dgm:presLayoutVars>
          <dgm:bulletEnabled val="1"/>
        </dgm:presLayoutVars>
      </dgm:prSet>
      <dgm:spPr/>
    </dgm:pt>
  </dgm:ptLst>
  <dgm:cxnLst>
    <dgm:cxn modelId="{A9CA890D-BD5C-4990-8AEC-F774A1F1CBB9}" srcId="{4C04F32E-E94C-4C75-85C1-517920EBE6F4}" destId="{56FFD90F-7715-48B4-B029-497547B586FB}" srcOrd="3" destOrd="0" parTransId="{3C6A0EBA-5762-4D74-B041-F411968EA846}" sibTransId="{B74323D8-E27C-41D1-B7F0-98022BDAB0E6}"/>
    <dgm:cxn modelId="{0C71A40E-DFB6-4715-9D02-296F976D760D}" type="presOf" srcId="{BEAF370E-23B9-43A0-A879-2110AAB80311}" destId="{199DC1C7-32BF-46D9-848E-27C03995D698}" srcOrd="1" destOrd="0" presId="urn:microsoft.com/office/officeart/2005/8/layout/hierarchy5"/>
    <dgm:cxn modelId="{2C4D4915-0D53-45D5-AC6E-14315072412C}" type="presOf" srcId="{BEAF370E-23B9-43A0-A879-2110AAB80311}" destId="{4E8483D1-70EF-486C-A2B1-0A1512AE0CE6}" srcOrd="0" destOrd="0" presId="urn:microsoft.com/office/officeart/2005/8/layout/hierarchy5"/>
    <dgm:cxn modelId="{44F6B81B-B17E-4BC9-8D27-39205138C1BE}" type="presOf" srcId="{56FFD90F-7715-48B4-B029-497547B586FB}" destId="{A7B189AD-C9EF-4986-9B9D-FC69226415F1}"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3B4AF72A-ECAD-412C-9C28-0D3BE2005AD2}" type="presOf" srcId="{3BBC0E94-D1DC-456B-A9E8-678D91AA4AB7}" destId="{D01A1BB0-91A3-468D-AF11-BB59A00A45EE}" srcOrd="0" destOrd="0" presId="urn:microsoft.com/office/officeart/2005/8/layout/hierarchy5"/>
    <dgm:cxn modelId="{28935932-EC1D-4970-84AD-9845F9DAB46B}" type="presOf" srcId="{190AC0CA-9CFE-427C-A63A-8AA974685263}" destId="{EB2A05C2-2C2F-4F5A-AAF0-CB521DE8AC83}" srcOrd="0" destOrd="0" presId="urn:microsoft.com/office/officeart/2005/8/layout/hierarchy5"/>
    <dgm:cxn modelId="{66850C3B-7CF6-46C3-BB33-56E5DAB7AE2D}" type="presOf" srcId="{126EB6BD-7B2E-4ED6-AA94-0E6EEECB5A5E}" destId="{6D5EA056-818A-4256-87D4-1DA1C0FB5BAF}" srcOrd="1" destOrd="0" presId="urn:microsoft.com/office/officeart/2005/8/layout/hierarchy5"/>
    <dgm:cxn modelId="{D277CD65-DBD1-4606-AC8D-88BE574BADB0}" type="presOf" srcId="{48BDBEE0-42B2-4566-B1EF-565D7E55F663}" destId="{F9442A4F-5ADD-4B7A-B046-938C656AE9FF}" srcOrd="0" destOrd="0" presId="urn:microsoft.com/office/officeart/2005/8/layout/hierarchy5"/>
    <dgm:cxn modelId="{9ED3246B-733A-4CBF-8D93-C9AFBFD175E9}" type="presOf" srcId="{56FFD90F-7715-48B4-B029-497547B586FB}" destId="{093D1D41-1B2E-4B3C-86B9-F65AB4895256}" srcOrd="0" destOrd="0" presId="urn:microsoft.com/office/officeart/2005/8/layout/hierarchy5"/>
    <dgm:cxn modelId="{69F71073-F238-4F5F-8F8B-B4E02DEB9142}" type="presOf" srcId="{190AC0CA-9CFE-427C-A63A-8AA974685263}" destId="{06A50A6C-47A5-4FB3-AFA1-DCBE9BD97B1A}" srcOrd="1"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37DAFF92-4373-40CF-B9FD-2E344A390B82}" type="presOf" srcId="{05A4E796-90CE-494B-B5E7-336C3ECF4C19}" destId="{F2F324D7-64DF-4F5C-BF18-A9CA301650B8}" srcOrd="0" destOrd="0" presId="urn:microsoft.com/office/officeart/2005/8/layout/hierarchy5"/>
    <dgm:cxn modelId="{7A6632A5-5223-4C0A-92EA-9493F59A3B85}" srcId="{3BBC0E94-D1DC-456B-A9E8-678D91AA4AB7}" destId="{C4ED05A1-7902-403B-834A-B57A8DBDC65D}" srcOrd="1" destOrd="0" parTransId="{48BDBEE0-42B2-4566-B1EF-565D7E55F663}" sibTransId="{D784463B-2DD2-4F9A-9A1B-2D500286F810}"/>
    <dgm:cxn modelId="{C6A8DCB0-1FB2-4C87-8289-88CB13F3553C}" type="presOf" srcId="{126EB6BD-7B2E-4ED6-AA94-0E6EEECB5A5E}" destId="{F84D3A9A-DCF8-4B68-A446-02BA9841998C}" srcOrd="0" destOrd="0" presId="urn:microsoft.com/office/officeart/2005/8/layout/hierarchy5"/>
    <dgm:cxn modelId="{D55AC4B7-61CD-4136-98C2-2AFD3C09E605}" type="presOf" srcId="{9A0A26C0-1792-484F-889C-80C3F3066807}" destId="{75E8CAE2-CDC7-482D-A8BF-7CD365609787}" srcOrd="1" destOrd="0" presId="urn:microsoft.com/office/officeart/2005/8/layout/hierarchy5"/>
    <dgm:cxn modelId="{93DEFEB8-786E-4279-81A7-B1FEBA936D49}" type="presOf" srcId="{4C04F32E-E94C-4C75-85C1-517920EBE6F4}" destId="{6E65C6B3-2BF0-4B06-96DF-55EE2E2F1922}"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F85AAACE-7B7E-4C93-AA92-A8777A5F9DCA}" type="presOf" srcId="{9A0A26C0-1792-484F-889C-80C3F3066807}" destId="{185E8EE9-EF5D-4DC6-B577-8A6C1506C185}" srcOrd="0" destOrd="0" presId="urn:microsoft.com/office/officeart/2005/8/layout/hierarchy5"/>
    <dgm:cxn modelId="{8EF0BDD4-A1D3-461C-82BE-F8D6F015FFB3}" type="presOf" srcId="{03C390C1-1BFA-4626-B1C2-41C5216B915B}" destId="{C9F2A395-E3B2-44AC-A77F-468A181E03B6}" srcOrd="0" destOrd="0" presId="urn:microsoft.com/office/officeart/2005/8/layout/hierarchy5"/>
    <dgm:cxn modelId="{AE95F7E2-1361-4ECC-8E50-9E0985871603}" srcId="{4C04F32E-E94C-4C75-85C1-517920EBE6F4}" destId="{BEAF370E-23B9-43A0-A879-2110AAB80311}" srcOrd="2" destOrd="0" parTransId="{9327FCD5-9349-4870-AF10-7F86F577BD97}" sibTransId="{1EB0ABFC-B074-4262-9677-73E754B423EA}"/>
    <dgm:cxn modelId="{41BF02E5-9643-471A-B2B8-A30490146B07}" type="presOf" srcId="{48BDBEE0-42B2-4566-B1EF-565D7E55F663}" destId="{17E73324-EB14-409E-8105-431390DD1BF4}" srcOrd="1" destOrd="0" presId="urn:microsoft.com/office/officeart/2005/8/layout/hierarchy5"/>
    <dgm:cxn modelId="{031398F3-292F-4549-B576-F792EF28DF7C}" type="presOf" srcId="{C4ED05A1-7902-403B-834A-B57A8DBDC65D}" destId="{C7DF8CB2-0C5E-4A14-9BA2-2C4CDEB67DC6}"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31EE80D3-01B7-463A-890D-A7534529719F}" type="presParOf" srcId="{6E65C6B3-2BF0-4B06-96DF-55EE2E2F1922}" destId="{9BAF9B50-399E-4C49-B249-F7B362BDF550}" srcOrd="0" destOrd="0" presId="urn:microsoft.com/office/officeart/2005/8/layout/hierarchy5"/>
    <dgm:cxn modelId="{195DE1C9-807B-4B21-9157-30786EDA4BC3}" type="presParOf" srcId="{9BAF9B50-399E-4C49-B249-F7B362BDF550}" destId="{17321B4C-A573-4EBD-B201-A9EFB62D5505}" srcOrd="0" destOrd="0" presId="urn:microsoft.com/office/officeart/2005/8/layout/hierarchy5"/>
    <dgm:cxn modelId="{E79E49BB-5100-47EA-B02B-F8E1C0E03A67}" type="presParOf" srcId="{9BAF9B50-399E-4C49-B249-F7B362BDF550}" destId="{5721DAEC-0E59-4EF6-87B3-8EAB385777ED}" srcOrd="1" destOrd="0" presId="urn:microsoft.com/office/officeart/2005/8/layout/hierarchy5"/>
    <dgm:cxn modelId="{DDDD3C68-B7A0-4703-B865-B28195C0766C}" type="presParOf" srcId="{5721DAEC-0E59-4EF6-87B3-8EAB385777ED}" destId="{5FABAF6F-9831-4DC2-9A2D-7BE4861E7AE2}" srcOrd="0" destOrd="0" presId="urn:microsoft.com/office/officeart/2005/8/layout/hierarchy5"/>
    <dgm:cxn modelId="{CE51CFD8-52D3-4695-AA8E-3E0C5E849277}" type="presParOf" srcId="{5FABAF6F-9831-4DC2-9A2D-7BE4861E7AE2}" destId="{C9F2A395-E3B2-44AC-A77F-468A181E03B6}" srcOrd="0" destOrd="0" presId="urn:microsoft.com/office/officeart/2005/8/layout/hierarchy5"/>
    <dgm:cxn modelId="{DC6DB124-224B-4E66-9EC1-FCB3F090C9A5}" type="presParOf" srcId="{5FABAF6F-9831-4DC2-9A2D-7BE4861E7AE2}" destId="{D3463288-32E9-4F87-89D7-61465FD8173A}" srcOrd="1" destOrd="0" presId="urn:microsoft.com/office/officeart/2005/8/layout/hierarchy5"/>
    <dgm:cxn modelId="{606FAD8F-CDF9-43D6-840C-2807FE7FE766}" type="presParOf" srcId="{D3463288-32E9-4F87-89D7-61465FD8173A}" destId="{F84D3A9A-DCF8-4B68-A446-02BA9841998C}" srcOrd="0" destOrd="0" presId="urn:microsoft.com/office/officeart/2005/8/layout/hierarchy5"/>
    <dgm:cxn modelId="{B8357378-13F6-4105-8A09-33EF1FA8658E}" type="presParOf" srcId="{F84D3A9A-DCF8-4B68-A446-02BA9841998C}" destId="{6D5EA056-818A-4256-87D4-1DA1C0FB5BAF}" srcOrd="0" destOrd="0" presId="urn:microsoft.com/office/officeart/2005/8/layout/hierarchy5"/>
    <dgm:cxn modelId="{08CC2E88-C801-40D9-B550-857B16BBC531}" type="presParOf" srcId="{D3463288-32E9-4F87-89D7-61465FD8173A}" destId="{AEEF7298-721A-4BD4-B2EA-C44A8DF8C524}" srcOrd="1" destOrd="0" presId="urn:microsoft.com/office/officeart/2005/8/layout/hierarchy5"/>
    <dgm:cxn modelId="{2CE2C42F-CF6F-40D4-8A04-334FC5E28EC2}" type="presParOf" srcId="{AEEF7298-721A-4BD4-B2EA-C44A8DF8C524}" destId="{D01A1BB0-91A3-468D-AF11-BB59A00A45EE}" srcOrd="0" destOrd="0" presId="urn:microsoft.com/office/officeart/2005/8/layout/hierarchy5"/>
    <dgm:cxn modelId="{E761EAF0-CFC9-4A4C-84D8-A21D2357251E}" type="presParOf" srcId="{AEEF7298-721A-4BD4-B2EA-C44A8DF8C524}" destId="{F59F1416-38D4-422F-A4E1-18A60A566A18}" srcOrd="1" destOrd="0" presId="urn:microsoft.com/office/officeart/2005/8/layout/hierarchy5"/>
    <dgm:cxn modelId="{99A0BF1F-38EE-4499-8A9D-3400EB73A341}" type="presParOf" srcId="{F59F1416-38D4-422F-A4E1-18A60A566A18}" destId="{185E8EE9-EF5D-4DC6-B577-8A6C1506C185}" srcOrd="0" destOrd="0" presId="urn:microsoft.com/office/officeart/2005/8/layout/hierarchy5"/>
    <dgm:cxn modelId="{1FEB0A98-999E-4EEF-8D1A-9C1FCE8632A4}" type="presParOf" srcId="{185E8EE9-EF5D-4DC6-B577-8A6C1506C185}" destId="{75E8CAE2-CDC7-482D-A8BF-7CD365609787}" srcOrd="0" destOrd="0" presId="urn:microsoft.com/office/officeart/2005/8/layout/hierarchy5"/>
    <dgm:cxn modelId="{DA5B32A2-4C2E-45A4-BE67-9D36A6677843}" type="presParOf" srcId="{F59F1416-38D4-422F-A4E1-18A60A566A18}" destId="{0B3945A2-0EA9-4E71-BB7E-20948C1D2027}" srcOrd="1" destOrd="0" presId="urn:microsoft.com/office/officeart/2005/8/layout/hierarchy5"/>
    <dgm:cxn modelId="{EF9C0693-C50C-4DE2-BD8A-E0FD80A7C26D}" type="presParOf" srcId="{0B3945A2-0EA9-4E71-BB7E-20948C1D2027}" destId="{F2F324D7-64DF-4F5C-BF18-A9CA301650B8}" srcOrd="0" destOrd="0" presId="urn:microsoft.com/office/officeart/2005/8/layout/hierarchy5"/>
    <dgm:cxn modelId="{F6DBC581-9FBF-4BBE-9DFA-F25BC5C48A26}" type="presParOf" srcId="{0B3945A2-0EA9-4E71-BB7E-20948C1D2027}" destId="{6E5CC6F7-95AD-4926-95AA-2F1055B3D982}" srcOrd="1" destOrd="0" presId="urn:microsoft.com/office/officeart/2005/8/layout/hierarchy5"/>
    <dgm:cxn modelId="{6A95CF0C-ECCA-49D6-89F5-5D3DEBE9D0F8}" type="presParOf" srcId="{F59F1416-38D4-422F-A4E1-18A60A566A18}" destId="{F9442A4F-5ADD-4B7A-B046-938C656AE9FF}" srcOrd="2" destOrd="0" presId="urn:microsoft.com/office/officeart/2005/8/layout/hierarchy5"/>
    <dgm:cxn modelId="{C54FEFA2-EDE9-4734-883A-F20E814014F9}" type="presParOf" srcId="{F9442A4F-5ADD-4B7A-B046-938C656AE9FF}" destId="{17E73324-EB14-409E-8105-431390DD1BF4}" srcOrd="0" destOrd="0" presId="urn:microsoft.com/office/officeart/2005/8/layout/hierarchy5"/>
    <dgm:cxn modelId="{1BFFAE85-A935-4DD9-B5AB-50DCF780D9C6}" type="presParOf" srcId="{F59F1416-38D4-422F-A4E1-18A60A566A18}" destId="{042820E7-3909-4F38-8493-9D469613E9EE}" srcOrd="3" destOrd="0" presId="urn:microsoft.com/office/officeart/2005/8/layout/hierarchy5"/>
    <dgm:cxn modelId="{31AF2B08-64CE-4317-9DC5-09931DA192EB}" type="presParOf" srcId="{042820E7-3909-4F38-8493-9D469613E9EE}" destId="{C7DF8CB2-0C5E-4A14-9BA2-2C4CDEB67DC6}" srcOrd="0" destOrd="0" presId="urn:microsoft.com/office/officeart/2005/8/layout/hierarchy5"/>
    <dgm:cxn modelId="{C6FB5338-B259-4880-AEE2-44673CE301FD}" type="presParOf" srcId="{042820E7-3909-4F38-8493-9D469613E9EE}" destId="{45278EA7-4B1D-4E5A-AEE4-84969AB3F5C2}" srcOrd="1" destOrd="0" presId="urn:microsoft.com/office/officeart/2005/8/layout/hierarchy5"/>
    <dgm:cxn modelId="{E3420F58-5AEE-4498-9596-88CC0CE6A99A}" type="presParOf" srcId="{6E65C6B3-2BF0-4B06-96DF-55EE2E2F1922}" destId="{36D4AACA-AC71-45B0-B506-EB7628E330F4}" srcOrd="1" destOrd="0" presId="urn:microsoft.com/office/officeart/2005/8/layout/hierarchy5"/>
    <dgm:cxn modelId="{907372A9-123C-4520-B599-A0CB8FC8DD98}" type="presParOf" srcId="{36D4AACA-AC71-45B0-B506-EB7628E330F4}" destId="{25C2EB4C-5D0F-4B77-A2FF-B30A73B4FEBD}" srcOrd="0" destOrd="0" presId="urn:microsoft.com/office/officeart/2005/8/layout/hierarchy5"/>
    <dgm:cxn modelId="{635E0331-D1BC-4801-B21A-072E8F089184}" type="presParOf" srcId="{25C2EB4C-5D0F-4B77-A2FF-B30A73B4FEBD}" destId="{EB2A05C2-2C2F-4F5A-AAF0-CB521DE8AC83}" srcOrd="0" destOrd="0" presId="urn:microsoft.com/office/officeart/2005/8/layout/hierarchy5"/>
    <dgm:cxn modelId="{554EC1A4-7997-4E92-9B52-501DF98A5552}" type="presParOf" srcId="{25C2EB4C-5D0F-4B77-A2FF-B30A73B4FEBD}" destId="{06A50A6C-47A5-4FB3-AFA1-DCBE9BD97B1A}" srcOrd="1" destOrd="0" presId="urn:microsoft.com/office/officeart/2005/8/layout/hierarchy5"/>
    <dgm:cxn modelId="{D3E8E233-EC65-42D6-9686-FD6A756DCFCB}" type="presParOf" srcId="{36D4AACA-AC71-45B0-B506-EB7628E330F4}" destId="{7A799C43-02B5-43BD-AC60-B0CA3EE291EB}" srcOrd="1" destOrd="0" presId="urn:microsoft.com/office/officeart/2005/8/layout/hierarchy5"/>
    <dgm:cxn modelId="{50FDA4E9-0F06-46CB-83C5-81C85519A16A}" type="presParOf" srcId="{7A799C43-02B5-43BD-AC60-B0CA3EE291EB}" destId="{77E5FFF8-4E53-4396-8DA7-6480199F6AA7}" srcOrd="0" destOrd="0" presId="urn:microsoft.com/office/officeart/2005/8/layout/hierarchy5"/>
    <dgm:cxn modelId="{B4235050-694E-4E94-A904-B9B568ABDC88}" type="presParOf" srcId="{36D4AACA-AC71-45B0-B506-EB7628E330F4}" destId="{CE6A3A1B-39B5-49A8-83DC-A3EEC30D393E}" srcOrd="2" destOrd="0" presId="urn:microsoft.com/office/officeart/2005/8/layout/hierarchy5"/>
    <dgm:cxn modelId="{1F77C529-AB8F-47D6-9794-359FD5A45AED}" type="presParOf" srcId="{CE6A3A1B-39B5-49A8-83DC-A3EEC30D393E}" destId="{4E8483D1-70EF-486C-A2B1-0A1512AE0CE6}" srcOrd="0" destOrd="0" presId="urn:microsoft.com/office/officeart/2005/8/layout/hierarchy5"/>
    <dgm:cxn modelId="{6ED76C66-D5CA-411C-9530-5BF507E17356}" type="presParOf" srcId="{CE6A3A1B-39B5-49A8-83DC-A3EEC30D393E}" destId="{199DC1C7-32BF-46D9-848E-27C03995D698}" srcOrd="1" destOrd="0" presId="urn:microsoft.com/office/officeart/2005/8/layout/hierarchy5"/>
    <dgm:cxn modelId="{9E8B9ADB-101F-4B6E-B687-23671C35C5DE}" type="presParOf" srcId="{36D4AACA-AC71-45B0-B506-EB7628E330F4}" destId="{668333A4-4E58-442D-B75C-B3D7E1770D28}" srcOrd="3" destOrd="0" presId="urn:microsoft.com/office/officeart/2005/8/layout/hierarchy5"/>
    <dgm:cxn modelId="{AECA7133-1743-4788-B83B-A1CA4F2AB012}" type="presParOf" srcId="{668333A4-4E58-442D-B75C-B3D7E1770D28}" destId="{7EDF57DE-BA4B-47DE-8DE9-19949128D8F0}" srcOrd="0" destOrd="0" presId="urn:microsoft.com/office/officeart/2005/8/layout/hierarchy5"/>
    <dgm:cxn modelId="{20B12147-14B0-4FD2-A5E5-6D008B227A86}" type="presParOf" srcId="{36D4AACA-AC71-45B0-B506-EB7628E330F4}" destId="{C3ACEC8D-C797-457F-A5DB-3F3E97139026}" srcOrd="4" destOrd="0" presId="urn:microsoft.com/office/officeart/2005/8/layout/hierarchy5"/>
    <dgm:cxn modelId="{57607ABB-CE01-495D-A5D3-0761DF35ACB3}" type="presParOf" srcId="{C3ACEC8D-C797-457F-A5DB-3F3E97139026}" destId="{093D1D41-1B2E-4B3C-86B9-F65AB4895256}" srcOrd="0" destOrd="0" presId="urn:microsoft.com/office/officeart/2005/8/layout/hierarchy5"/>
    <dgm:cxn modelId="{DF82D8A4-FD69-49C1-868B-CB57316AF410}"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en-US"/>
        </a:p>
      </dgm:t>
    </dgm:pt>
    <dgm:pt modelId="{03C390C1-1BFA-4626-B1C2-41C5216B915B}">
      <dgm:prSet phldrT="[Text]"/>
      <dgm:spPr/>
      <dgm:t>
        <a:bodyPr/>
        <a:lstStyle/>
        <a:p>
          <a:r>
            <a:rPr lang="pt-BR" b="0" i="0" dirty="0"/>
            <a:t>OS X /</a:t>
          </a:r>
          <a:r>
            <a:rPr lang="en-US" b="0" i="0" dirty="0"/>
            <a:t>macOS 10.13, 10.14, 10.15</a:t>
          </a:r>
          <a:endParaRPr lang="en-US" b="0" dirty="0"/>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dgm:t>
        <a:bodyPr/>
        <a:lstStyle/>
        <a:p>
          <a:r>
            <a:rPr lang="en-US" sz="1800" b="0" i="0" dirty="0"/>
            <a:t>Disable </a:t>
          </a:r>
          <a:r>
            <a:rPr lang="en-US" sz="1800" b="0" i="1" dirty="0"/>
            <a:t>Siri</a:t>
          </a:r>
          <a:r>
            <a:rPr lang="en-US" sz="1800" b="0" i="0" dirty="0"/>
            <a:t> and/or </a:t>
          </a:r>
          <a:r>
            <a:rPr lang="en-US" sz="1800" b="0" i="1" dirty="0"/>
            <a:t>Dictation services</a:t>
          </a:r>
          <a:endParaRPr lang="en-US" sz="1800" dirty="0"/>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dgm:spPr/>
      <dgm:t>
        <a:bodyPr/>
        <a:lstStyle/>
        <a:p>
          <a:r>
            <a:rPr lang="en-US" dirty="0"/>
            <a:t>Operating System</a:t>
          </a: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dgm:spPr/>
      <dgm:t>
        <a:bodyPr/>
        <a:lstStyle/>
        <a:p>
          <a:r>
            <a:rPr lang="en-US" dirty="0"/>
            <a:t>Platform</a:t>
          </a: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dgm:spPr/>
      <dgm:t>
        <a:bodyPr/>
        <a:lstStyle/>
        <a:p>
          <a:r>
            <a:rPr lang="en-US" dirty="0"/>
            <a:t>Additional Considerations</a:t>
          </a: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dgm:spPr/>
      <dgm:t>
        <a:bodyPr/>
        <a:lstStyle/>
        <a:p>
          <a:r>
            <a:rPr lang="en-US" dirty="0"/>
            <a:t>TN Desktop App</a:t>
          </a:r>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LinFactNeighborX="-1609" custLinFactNeighborY="-30599">
        <dgm:presLayoutVars>
          <dgm:chPref val="3"/>
        </dgm:presLayoutVars>
      </dgm:prSet>
      <dgm:spPr/>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pt>
    <dgm:pt modelId="{6D5EA056-818A-4256-87D4-1DA1C0FB5BAF}" type="pres">
      <dgm:prSet presAssocID="{126EB6BD-7B2E-4ED6-AA94-0E6EEECB5A5E}" presName="connTx" presStyleLbl="parChTrans1D2" presStyleIdx="0" presStyleCnt="1"/>
      <dgm:spPr/>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735" custLinFactNeighborY="-30599"/>
      <dgm:spPr/>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pt>
    <dgm:pt modelId="{75E8CAE2-CDC7-482D-A8BF-7CD365609787}" type="pres">
      <dgm:prSet presAssocID="{9A0A26C0-1792-484F-889C-80C3F3066807}" presName="connTx" presStyleLbl="parChTrans1D3" presStyleIdx="0" presStyleCnt="1"/>
      <dgm:spPr/>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17380" custScaleY="137491" custLinFactNeighborX="139" custLinFactNeighborY="-30599"/>
      <dgm:spPr/>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custLinFactNeighborX="-13" custLinFactNeighborY="3346"/>
      <dgm:spPr/>
    </dgm:pt>
    <dgm:pt modelId="{06A50A6C-47A5-4FB3-AFA1-DCBE9BD97B1A}" type="pres">
      <dgm:prSet presAssocID="{190AC0CA-9CFE-427C-A63A-8AA974685263}" presName="bgRectTx" presStyleLbl="bgShp" presStyleIdx="0" presStyleCnt="3">
        <dgm:presLayoutVars>
          <dgm:bulletEnabled val="1"/>
        </dgm:presLayoutVars>
      </dgm:prSet>
      <dgm:spPr/>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dgm:pt>
    <dgm:pt modelId="{199DC1C7-32BF-46D9-848E-27C03995D698}" type="pres">
      <dgm:prSet presAssocID="{BEAF370E-23B9-43A0-A879-2110AAB80311}" presName="bgRectTx" presStyleLbl="bgShp" presStyleIdx="1" presStyleCnt="3">
        <dgm:presLayoutVars>
          <dgm:bulletEnabled val="1"/>
        </dgm:presLayoutVars>
      </dgm:prSet>
      <dgm:spPr/>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14327"/>
      <dgm:spPr/>
    </dgm:pt>
    <dgm:pt modelId="{A7B189AD-C9EF-4986-9B9D-FC69226415F1}" type="pres">
      <dgm:prSet presAssocID="{56FFD90F-7715-48B4-B029-497547B586FB}" presName="bgRectTx" presStyleLbl="bgShp" presStyleIdx="2" presStyleCnt="3">
        <dgm:presLayoutVars>
          <dgm:bulletEnabled val="1"/>
        </dgm:presLayoutVars>
      </dgm:prSet>
      <dgm:spPr/>
    </dgm:pt>
  </dgm:ptLst>
  <dgm:cxnLst>
    <dgm:cxn modelId="{2CC2E003-DA9D-4B8D-8149-1DF65E72E17C}" type="presOf" srcId="{190AC0CA-9CFE-427C-A63A-8AA974685263}" destId="{06A50A6C-47A5-4FB3-AFA1-DCBE9BD97B1A}" srcOrd="1" destOrd="0" presId="urn:microsoft.com/office/officeart/2005/8/layout/hierarchy5"/>
    <dgm:cxn modelId="{12991708-AB55-42B0-A499-02C4C9D9FC45}" type="presOf" srcId="{3BBC0E94-D1DC-456B-A9E8-678D91AA4AB7}" destId="{D01A1BB0-91A3-468D-AF11-BB59A00A45EE}"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F15B1C26-89F0-4AB6-99D3-A6CC2BCEA967}" srcId="{4C04F32E-E94C-4C75-85C1-517920EBE6F4}" destId="{03C390C1-1BFA-4626-B1C2-41C5216B915B}" srcOrd="0" destOrd="0" parTransId="{89CAC95F-DF48-45D0-BD75-6C4B7E3D34EB}" sibTransId="{D49C39E0-FB51-4F2E-8AD7-925A61568B60}"/>
    <dgm:cxn modelId="{A176572B-3DEA-4275-AEE9-EE92CF79B777}" type="presOf" srcId="{126EB6BD-7B2E-4ED6-AA94-0E6EEECB5A5E}" destId="{6D5EA056-818A-4256-87D4-1DA1C0FB5BAF}" srcOrd="1" destOrd="0" presId="urn:microsoft.com/office/officeart/2005/8/layout/hierarchy5"/>
    <dgm:cxn modelId="{3BD65F3B-68C9-4D41-BFC1-84741C302E3E}" type="presOf" srcId="{BEAF370E-23B9-43A0-A879-2110AAB80311}" destId="{199DC1C7-32BF-46D9-848E-27C03995D698}" srcOrd="1" destOrd="0" presId="urn:microsoft.com/office/officeart/2005/8/layout/hierarchy5"/>
    <dgm:cxn modelId="{EC35183C-DF3D-4453-9BA3-7ED96BFC75FF}" type="presOf" srcId="{BEAF370E-23B9-43A0-A879-2110AAB80311}" destId="{4E8483D1-70EF-486C-A2B1-0A1512AE0CE6}" srcOrd="0" destOrd="0" presId="urn:microsoft.com/office/officeart/2005/8/layout/hierarchy5"/>
    <dgm:cxn modelId="{1998145B-C400-4BE7-9E42-5563A3B65696}" type="presOf" srcId="{56FFD90F-7715-48B4-B029-497547B586FB}" destId="{093D1D41-1B2E-4B3C-86B9-F65AB4895256}" srcOrd="0" destOrd="0" presId="urn:microsoft.com/office/officeart/2005/8/layout/hierarchy5"/>
    <dgm:cxn modelId="{757A405F-7280-45FF-8F81-B8574237E50D}" type="presOf" srcId="{03C390C1-1BFA-4626-B1C2-41C5216B915B}" destId="{C9F2A395-E3B2-44AC-A77F-468A181E03B6}" srcOrd="0" destOrd="0" presId="urn:microsoft.com/office/officeart/2005/8/layout/hierarchy5"/>
    <dgm:cxn modelId="{0816684C-5B97-4F5D-94D7-543170585FEA}" type="presOf" srcId="{9A0A26C0-1792-484F-889C-80C3F3066807}" destId="{185E8EE9-EF5D-4DC6-B577-8A6C1506C185}"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3FE2AA75-25B7-4195-AFF8-668354F4F780}" type="presOf" srcId="{56FFD90F-7715-48B4-B029-497547B586FB}" destId="{A7B189AD-C9EF-4986-9B9D-FC69226415F1}" srcOrd="1" destOrd="0" presId="urn:microsoft.com/office/officeart/2005/8/layout/hierarchy5"/>
    <dgm:cxn modelId="{94B0D598-E151-47F0-9663-01E5F803259B}" type="presOf" srcId="{9A0A26C0-1792-484F-889C-80C3F3066807}" destId="{75E8CAE2-CDC7-482D-A8BF-7CD365609787}" srcOrd="1" destOrd="0" presId="urn:microsoft.com/office/officeart/2005/8/layout/hierarchy5"/>
    <dgm:cxn modelId="{EE8E7F9E-50D9-4DED-A7E2-BBD15ACC5AF7}" type="presOf" srcId="{4C04F32E-E94C-4C75-85C1-517920EBE6F4}" destId="{6E65C6B3-2BF0-4B06-96DF-55EE2E2F1922}" srcOrd="0" destOrd="0" presId="urn:microsoft.com/office/officeart/2005/8/layout/hierarchy5"/>
    <dgm:cxn modelId="{DA35B3A5-051A-47B4-85CC-DAC868DB9B0C}" type="presOf" srcId="{190AC0CA-9CFE-427C-A63A-8AA974685263}" destId="{EB2A05C2-2C2F-4F5A-AAF0-CB521DE8AC83}"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C4DBD3D0-AF53-4D36-AD62-875D09F4EAD3}" type="presOf" srcId="{126EB6BD-7B2E-4ED6-AA94-0E6EEECB5A5E}" destId="{F84D3A9A-DCF8-4B68-A446-02BA9841998C}" srcOrd="0" destOrd="0" presId="urn:microsoft.com/office/officeart/2005/8/layout/hierarchy5"/>
    <dgm:cxn modelId="{2B0FFBD5-5702-4CEF-A3A3-9DB9B81868FA}" type="presOf" srcId="{05A4E796-90CE-494B-B5E7-336C3ECF4C19}" destId="{F2F324D7-64DF-4F5C-BF18-A9CA301650B8}" srcOrd="0" destOrd="0" presId="urn:microsoft.com/office/officeart/2005/8/layout/hierarchy5"/>
    <dgm:cxn modelId="{AE95F7E2-1361-4ECC-8E50-9E0985871603}" srcId="{4C04F32E-E94C-4C75-85C1-517920EBE6F4}" destId="{BEAF370E-23B9-43A0-A879-2110AAB80311}" srcOrd="2" destOrd="0" parTransId="{9327FCD5-9349-4870-AF10-7F86F577BD97}" sibTransId="{1EB0ABFC-B074-4262-9677-73E754B423EA}"/>
    <dgm:cxn modelId="{494573F6-C449-49AE-A100-0931D6C3B13C}" srcId="{3BBC0E94-D1DC-456B-A9E8-678D91AA4AB7}" destId="{05A4E796-90CE-494B-B5E7-336C3ECF4C19}" srcOrd="0" destOrd="0" parTransId="{9A0A26C0-1792-484F-889C-80C3F3066807}" sibTransId="{618BF1F2-9180-4286-9FCF-0AB60048FF22}"/>
    <dgm:cxn modelId="{D8E7BF6A-B707-4C4D-A2D1-4D5E166AA481}" type="presParOf" srcId="{6E65C6B3-2BF0-4B06-96DF-55EE2E2F1922}" destId="{9BAF9B50-399E-4C49-B249-F7B362BDF550}" srcOrd="0" destOrd="0" presId="urn:microsoft.com/office/officeart/2005/8/layout/hierarchy5"/>
    <dgm:cxn modelId="{C6CA67D2-9D03-4472-8410-A4CBF8C666AD}" type="presParOf" srcId="{9BAF9B50-399E-4C49-B249-F7B362BDF550}" destId="{17321B4C-A573-4EBD-B201-A9EFB62D5505}" srcOrd="0" destOrd="0" presId="urn:microsoft.com/office/officeart/2005/8/layout/hierarchy5"/>
    <dgm:cxn modelId="{3651FB0D-6EA0-4AB3-B450-3B98CA376766}" type="presParOf" srcId="{9BAF9B50-399E-4C49-B249-F7B362BDF550}" destId="{5721DAEC-0E59-4EF6-87B3-8EAB385777ED}" srcOrd="1" destOrd="0" presId="urn:microsoft.com/office/officeart/2005/8/layout/hierarchy5"/>
    <dgm:cxn modelId="{E6BB9528-470C-4E94-9306-FBEAE3CFA3CB}" type="presParOf" srcId="{5721DAEC-0E59-4EF6-87B3-8EAB385777ED}" destId="{5FABAF6F-9831-4DC2-9A2D-7BE4861E7AE2}" srcOrd="0" destOrd="0" presId="urn:microsoft.com/office/officeart/2005/8/layout/hierarchy5"/>
    <dgm:cxn modelId="{267ACEE1-EEBC-46B5-858B-0FA96D55ECBA}" type="presParOf" srcId="{5FABAF6F-9831-4DC2-9A2D-7BE4861E7AE2}" destId="{C9F2A395-E3B2-44AC-A77F-468A181E03B6}" srcOrd="0" destOrd="0" presId="urn:microsoft.com/office/officeart/2005/8/layout/hierarchy5"/>
    <dgm:cxn modelId="{3DC19948-7D96-4BDE-8E81-297623827DC0}" type="presParOf" srcId="{5FABAF6F-9831-4DC2-9A2D-7BE4861E7AE2}" destId="{D3463288-32E9-4F87-89D7-61465FD8173A}" srcOrd="1" destOrd="0" presId="urn:microsoft.com/office/officeart/2005/8/layout/hierarchy5"/>
    <dgm:cxn modelId="{791CCF24-4B5A-48BF-94C4-F52C207D7369}" type="presParOf" srcId="{D3463288-32E9-4F87-89D7-61465FD8173A}" destId="{F84D3A9A-DCF8-4B68-A446-02BA9841998C}" srcOrd="0" destOrd="0" presId="urn:microsoft.com/office/officeart/2005/8/layout/hierarchy5"/>
    <dgm:cxn modelId="{476093D9-28A6-4122-A96E-86683CB03B52}" type="presParOf" srcId="{F84D3A9A-DCF8-4B68-A446-02BA9841998C}" destId="{6D5EA056-818A-4256-87D4-1DA1C0FB5BAF}" srcOrd="0" destOrd="0" presId="urn:microsoft.com/office/officeart/2005/8/layout/hierarchy5"/>
    <dgm:cxn modelId="{8F2C1ED0-7D6D-4643-A9F0-08E8D93E3196}" type="presParOf" srcId="{D3463288-32E9-4F87-89D7-61465FD8173A}" destId="{AEEF7298-721A-4BD4-B2EA-C44A8DF8C524}" srcOrd="1" destOrd="0" presId="urn:microsoft.com/office/officeart/2005/8/layout/hierarchy5"/>
    <dgm:cxn modelId="{81553FCF-D52D-44D2-B4D0-FCE652A99C13}" type="presParOf" srcId="{AEEF7298-721A-4BD4-B2EA-C44A8DF8C524}" destId="{D01A1BB0-91A3-468D-AF11-BB59A00A45EE}" srcOrd="0" destOrd="0" presId="urn:microsoft.com/office/officeart/2005/8/layout/hierarchy5"/>
    <dgm:cxn modelId="{5988802C-013A-4F56-A32B-ED8C6D6B793D}" type="presParOf" srcId="{AEEF7298-721A-4BD4-B2EA-C44A8DF8C524}" destId="{F59F1416-38D4-422F-A4E1-18A60A566A18}" srcOrd="1" destOrd="0" presId="urn:microsoft.com/office/officeart/2005/8/layout/hierarchy5"/>
    <dgm:cxn modelId="{CF38E08E-5F70-4C33-9EA4-15817CEF2723}" type="presParOf" srcId="{F59F1416-38D4-422F-A4E1-18A60A566A18}" destId="{185E8EE9-EF5D-4DC6-B577-8A6C1506C185}" srcOrd="0" destOrd="0" presId="urn:microsoft.com/office/officeart/2005/8/layout/hierarchy5"/>
    <dgm:cxn modelId="{78172E00-6294-40EF-98A4-3E488588610C}" type="presParOf" srcId="{185E8EE9-EF5D-4DC6-B577-8A6C1506C185}" destId="{75E8CAE2-CDC7-482D-A8BF-7CD365609787}" srcOrd="0" destOrd="0" presId="urn:microsoft.com/office/officeart/2005/8/layout/hierarchy5"/>
    <dgm:cxn modelId="{96D4A826-324F-4FA6-8302-F749F784AB27}" type="presParOf" srcId="{F59F1416-38D4-422F-A4E1-18A60A566A18}" destId="{0B3945A2-0EA9-4E71-BB7E-20948C1D2027}" srcOrd="1" destOrd="0" presId="urn:microsoft.com/office/officeart/2005/8/layout/hierarchy5"/>
    <dgm:cxn modelId="{D1313FF1-8297-499C-B46F-7C67F496461C}" type="presParOf" srcId="{0B3945A2-0EA9-4E71-BB7E-20948C1D2027}" destId="{F2F324D7-64DF-4F5C-BF18-A9CA301650B8}" srcOrd="0" destOrd="0" presId="urn:microsoft.com/office/officeart/2005/8/layout/hierarchy5"/>
    <dgm:cxn modelId="{B2C7F1A5-2BD0-4871-A29F-D6E9FFA89F43}" type="presParOf" srcId="{0B3945A2-0EA9-4E71-BB7E-20948C1D2027}" destId="{6E5CC6F7-95AD-4926-95AA-2F1055B3D982}" srcOrd="1" destOrd="0" presId="urn:microsoft.com/office/officeart/2005/8/layout/hierarchy5"/>
    <dgm:cxn modelId="{BC80197E-5B2B-41D2-821A-F61815CE47EB}" type="presParOf" srcId="{6E65C6B3-2BF0-4B06-96DF-55EE2E2F1922}" destId="{36D4AACA-AC71-45B0-B506-EB7628E330F4}" srcOrd="1" destOrd="0" presId="urn:microsoft.com/office/officeart/2005/8/layout/hierarchy5"/>
    <dgm:cxn modelId="{7163E255-298A-4AFC-92BC-08E755774EE5}" type="presParOf" srcId="{36D4AACA-AC71-45B0-B506-EB7628E330F4}" destId="{25C2EB4C-5D0F-4B77-A2FF-B30A73B4FEBD}" srcOrd="0" destOrd="0" presId="urn:microsoft.com/office/officeart/2005/8/layout/hierarchy5"/>
    <dgm:cxn modelId="{68F82A5D-AA6C-491F-91C7-B83D4B9AFF09}" type="presParOf" srcId="{25C2EB4C-5D0F-4B77-A2FF-B30A73B4FEBD}" destId="{EB2A05C2-2C2F-4F5A-AAF0-CB521DE8AC83}" srcOrd="0" destOrd="0" presId="urn:microsoft.com/office/officeart/2005/8/layout/hierarchy5"/>
    <dgm:cxn modelId="{0E79C1C3-D654-4579-BB4C-0DB05562B606}" type="presParOf" srcId="{25C2EB4C-5D0F-4B77-A2FF-B30A73B4FEBD}" destId="{06A50A6C-47A5-4FB3-AFA1-DCBE9BD97B1A}" srcOrd="1" destOrd="0" presId="urn:microsoft.com/office/officeart/2005/8/layout/hierarchy5"/>
    <dgm:cxn modelId="{B8AAA7DA-BE64-449C-9743-E47663BCD76A}" type="presParOf" srcId="{36D4AACA-AC71-45B0-B506-EB7628E330F4}" destId="{7A799C43-02B5-43BD-AC60-B0CA3EE291EB}" srcOrd="1" destOrd="0" presId="urn:microsoft.com/office/officeart/2005/8/layout/hierarchy5"/>
    <dgm:cxn modelId="{FB457348-6160-4878-A630-79911669CC22}" type="presParOf" srcId="{7A799C43-02B5-43BD-AC60-B0CA3EE291EB}" destId="{77E5FFF8-4E53-4396-8DA7-6480199F6AA7}" srcOrd="0" destOrd="0" presId="urn:microsoft.com/office/officeart/2005/8/layout/hierarchy5"/>
    <dgm:cxn modelId="{F04D70CF-4E51-4B82-B9F7-E8AF9724A665}" type="presParOf" srcId="{36D4AACA-AC71-45B0-B506-EB7628E330F4}" destId="{CE6A3A1B-39B5-49A8-83DC-A3EEC30D393E}" srcOrd="2" destOrd="0" presId="urn:microsoft.com/office/officeart/2005/8/layout/hierarchy5"/>
    <dgm:cxn modelId="{1109CEAD-96A8-478A-9991-323C6FE087B9}" type="presParOf" srcId="{CE6A3A1B-39B5-49A8-83DC-A3EEC30D393E}" destId="{4E8483D1-70EF-486C-A2B1-0A1512AE0CE6}" srcOrd="0" destOrd="0" presId="urn:microsoft.com/office/officeart/2005/8/layout/hierarchy5"/>
    <dgm:cxn modelId="{2BCF6133-B9E7-450D-BED5-7E3307E4551B}" type="presParOf" srcId="{CE6A3A1B-39B5-49A8-83DC-A3EEC30D393E}" destId="{199DC1C7-32BF-46D9-848E-27C03995D698}" srcOrd="1" destOrd="0" presId="urn:microsoft.com/office/officeart/2005/8/layout/hierarchy5"/>
    <dgm:cxn modelId="{57CB710A-41FE-4C64-B872-A4B8B7FE5844}" type="presParOf" srcId="{36D4AACA-AC71-45B0-B506-EB7628E330F4}" destId="{668333A4-4E58-442D-B75C-B3D7E1770D28}" srcOrd="3" destOrd="0" presId="urn:microsoft.com/office/officeart/2005/8/layout/hierarchy5"/>
    <dgm:cxn modelId="{76D78726-0BE8-42CA-9B5D-0D9AE90924AC}" type="presParOf" srcId="{668333A4-4E58-442D-B75C-B3D7E1770D28}" destId="{7EDF57DE-BA4B-47DE-8DE9-19949128D8F0}" srcOrd="0" destOrd="0" presId="urn:microsoft.com/office/officeart/2005/8/layout/hierarchy5"/>
    <dgm:cxn modelId="{F2448591-FF11-4EB7-80F8-1959B480516D}" type="presParOf" srcId="{36D4AACA-AC71-45B0-B506-EB7628E330F4}" destId="{C3ACEC8D-C797-457F-A5DB-3F3E97139026}" srcOrd="4" destOrd="0" presId="urn:microsoft.com/office/officeart/2005/8/layout/hierarchy5"/>
    <dgm:cxn modelId="{20FDB3C8-303C-43C5-8F8B-1DA4387BDAB3}" type="presParOf" srcId="{C3ACEC8D-C797-457F-A5DB-3F3E97139026}" destId="{093D1D41-1B2E-4B3C-86B9-F65AB4895256}" srcOrd="0" destOrd="0" presId="urn:microsoft.com/office/officeart/2005/8/layout/hierarchy5"/>
    <dgm:cxn modelId="{2D72D0E6-028C-4BDF-A24A-8DF9CF88AD3A}"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3_2" csCatId="accent3" phldr="1"/>
      <dgm:spPr/>
      <dgm:t>
        <a:bodyPr/>
        <a:lstStyle/>
        <a:p>
          <a:endParaRPr lang="en-US"/>
        </a:p>
      </dgm:t>
    </dgm:pt>
    <dgm:pt modelId="{03C390C1-1BFA-4626-B1C2-41C5216B915B}">
      <dgm:prSet phldrT="[Text]" custT="1"/>
      <dgm:spPr/>
      <dgm:t>
        <a:bodyPr/>
        <a:lstStyle/>
        <a:p>
          <a:r>
            <a:rPr lang="en-US" sz="1800" dirty="0"/>
            <a:t>Linux</a:t>
          </a:r>
        </a:p>
        <a:p>
          <a:r>
            <a:rPr lang="en-US" sz="1800" b="0" i="0" dirty="0"/>
            <a:t>Fedora 28 (64-bit);</a:t>
          </a:r>
          <a:endParaRPr lang="en-US" sz="1800" dirty="0"/>
        </a:p>
        <a:p>
          <a:r>
            <a:rPr lang="en-US" sz="1800" dirty="0"/>
            <a:t>Ubuntu 18.04 (64 bit)</a:t>
          </a: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dgm:t>
        <a:bodyPr/>
        <a:lstStyle/>
        <a:p>
          <a:r>
            <a:rPr lang="en-US" sz="1800" dirty="0"/>
            <a:t>TBD</a:t>
          </a:r>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custT="1"/>
      <dgm:spPr/>
      <dgm:t>
        <a:bodyPr/>
        <a:lstStyle/>
        <a:p>
          <a:r>
            <a:rPr lang="en-US" sz="1800" dirty="0"/>
            <a:t>Operating System</a:t>
          </a: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dgm:t>
        <a:bodyPr/>
        <a:lstStyle/>
        <a:p>
          <a:r>
            <a:rPr lang="en-US" sz="1800" dirty="0"/>
            <a:t>Platform</a:t>
          </a: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dgm:t>
        <a:bodyPr/>
        <a:lstStyle/>
        <a:p>
          <a:r>
            <a:rPr lang="en-US" sz="1800" dirty="0"/>
            <a:t>Additional Considerat</a:t>
          </a:r>
          <a:r>
            <a:rPr lang="en-US" sz="2100" dirty="0"/>
            <a:t>ions</a:t>
          </a: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dgm:t>
        <a:bodyPr/>
        <a:lstStyle/>
        <a:p>
          <a:r>
            <a:rPr lang="en-US" sz="1800" dirty="0"/>
            <a:t>TN Desktop App</a:t>
          </a:r>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X="115599" custScaleY="228809" custLinFactNeighborX="-7915" custLinFactNeighborY="4008">
        <dgm:presLayoutVars>
          <dgm:chPref val="3"/>
        </dgm:presLayoutVars>
      </dgm:prSet>
      <dgm:spPr/>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pt>
    <dgm:pt modelId="{6D5EA056-818A-4256-87D4-1DA1C0FB5BAF}" type="pres">
      <dgm:prSet presAssocID="{126EB6BD-7B2E-4ED6-AA94-0E6EEECB5A5E}" presName="connTx" presStyleLbl="parChTrans1D2" presStyleIdx="0" presStyleCnt="1"/>
      <dgm:spPr/>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13740" custLinFactNeighborY="2996"/>
      <dgm:spPr/>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pt>
    <dgm:pt modelId="{75E8CAE2-CDC7-482D-A8BF-7CD365609787}" type="pres">
      <dgm:prSet presAssocID="{9A0A26C0-1792-484F-889C-80C3F3066807}" presName="connTx" presStyleLbl="parChTrans1D3" presStyleIdx="0" presStyleCnt="1"/>
      <dgm:spPr/>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Y="99999" custLinFactNeighborX="-13935" custLinFactNeighborY="8979"/>
      <dgm:spPr/>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pt>
    <dgm:pt modelId="{06A50A6C-47A5-4FB3-AFA1-DCBE9BD97B1A}" type="pres">
      <dgm:prSet presAssocID="{190AC0CA-9CFE-427C-A63A-8AA974685263}" presName="bgRectTx" presStyleLbl="bgShp" presStyleIdx="0" presStyleCnt="3">
        <dgm:presLayoutVars>
          <dgm:bulletEnabled val="1"/>
        </dgm:presLayoutVars>
      </dgm:prSet>
      <dgm:spPr/>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dgm:pt>
    <dgm:pt modelId="{199DC1C7-32BF-46D9-848E-27C03995D698}" type="pres">
      <dgm:prSet presAssocID="{BEAF370E-23B9-43A0-A879-2110AAB80311}" presName="bgRectTx" presStyleLbl="bgShp" presStyleIdx="1" presStyleCnt="3">
        <dgm:presLayoutVars>
          <dgm:bulletEnabled val="1"/>
        </dgm:presLayoutVars>
      </dgm:prSet>
      <dgm:spPr/>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dgm:spPr/>
    </dgm:pt>
    <dgm:pt modelId="{A7B189AD-C9EF-4986-9B9D-FC69226415F1}" type="pres">
      <dgm:prSet presAssocID="{56FFD90F-7715-48B4-B029-497547B586FB}" presName="bgRectTx" presStyleLbl="bgShp" presStyleIdx="2" presStyleCnt="3">
        <dgm:presLayoutVars>
          <dgm:bulletEnabled val="1"/>
        </dgm:presLayoutVars>
      </dgm:prSet>
      <dgm:spPr/>
    </dgm:pt>
  </dgm:ptLst>
  <dgm:cxnLst>
    <dgm:cxn modelId="{69C3C208-24EE-4564-8AAA-E1E6D3E01733}" type="presOf" srcId="{56FFD90F-7715-48B4-B029-497547B586FB}" destId="{A7B189AD-C9EF-4986-9B9D-FC69226415F1}" srcOrd="1"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EC34990D-5760-428F-83A7-1A31A129CA8F}" type="presOf" srcId="{BEAF370E-23B9-43A0-A879-2110AAB80311}" destId="{4E8483D1-70EF-486C-A2B1-0A1512AE0CE6}" srcOrd="0" destOrd="0" presId="urn:microsoft.com/office/officeart/2005/8/layout/hierarchy5"/>
    <dgm:cxn modelId="{0E6C0610-8CDE-49F6-8E80-40D14B27EBE1}" type="presOf" srcId="{BEAF370E-23B9-43A0-A879-2110AAB80311}" destId="{199DC1C7-32BF-46D9-848E-27C03995D698}" srcOrd="1" destOrd="0" presId="urn:microsoft.com/office/officeart/2005/8/layout/hierarchy5"/>
    <dgm:cxn modelId="{0527E122-A41C-4B15-9B4B-D39715F9602B}" type="presOf" srcId="{190AC0CA-9CFE-427C-A63A-8AA974685263}" destId="{06A50A6C-47A5-4FB3-AFA1-DCBE9BD97B1A}"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109A092A-5EAD-430D-B76C-28C9329C04C9}" type="presOf" srcId="{190AC0CA-9CFE-427C-A63A-8AA974685263}" destId="{EB2A05C2-2C2F-4F5A-AAF0-CB521DE8AC83}" srcOrd="0" destOrd="0" presId="urn:microsoft.com/office/officeart/2005/8/layout/hierarchy5"/>
    <dgm:cxn modelId="{4F035949-D37C-46B7-813A-9EE4BF79887C}" type="presOf" srcId="{126EB6BD-7B2E-4ED6-AA94-0E6EEECB5A5E}" destId="{F84D3A9A-DCF8-4B68-A446-02BA9841998C}"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D370A09A-A024-42BA-A53D-47E0D1172720}" type="presOf" srcId="{3BBC0E94-D1DC-456B-A9E8-678D91AA4AB7}" destId="{D01A1BB0-91A3-468D-AF11-BB59A00A45EE}" srcOrd="0" destOrd="0" presId="urn:microsoft.com/office/officeart/2005/8/layout/hierarchy5"/>
    <dgm:cxn modelId="{0E77E8A3-385A-42C4-AFFE-FE8E0FAE3258}" type="presOf" srcId="{9A0A26C0-1792-484F-889C-80C3F3066807}" destId="{185E8EE9-EF5D-4DC6-B577-8A6C1506C185}" srcOrd="0" destOrd="0" presId="urn:microsoft.com/office/officeart/2005/8/layout/hierarchy5"/>
    <dgm:cxn modelId="{6A4EF1AF-1498-4CEE-8B50-D363F77F4013}" type="presOf" srcId="{05A4E796-90CE-494B-B5E7-336C3ECF4C19}" destId="{F2F324D7-64DF-4F5C-BF18-A9CA301650B8}" srcOrd="0" destOrd="0" presId="urn:microsoft.com/office/officeart/2005/8/layout/hierarchy5"/>
    <dgm:cxn modelId="{646793BB-3455-453F-B286-B8513204E395}" type="presOf" srcId="{56FFD90F-7715-48B4-B029-497547B586FB}" destId="{093D1D41-1B2E-4B3C-86B9-F65AB4895256}"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C7E632CD-9F44-47AE-93F0-1F831F14E54D}" type="presOf" srcId="{4C04F32E-E94C-4C75-85C1-517920EBE6F4}" destId="{6E65C6B3-2BF0-4B06-96DF-55EE2E2F1922}" srcOrd="0" destOrd="0" presId="urn:microsoft.com/office/officeart/2005/8/layout/hierarchy5"/>
    <dgm:cxn modelId="{B4F87CCE-B4DA-438D-87C0-A7C52BCBA66A}" type="presOf" srcId="{9A0A26C0-1792-484F-889C-80C3F3066807}" destId="{75E8CAE2-CDC7-482D-A8BF-7CD365609787}" srcOrd="1" destOrd="0" presId="urn:microsoft.com/office/officeart/2005/8/layout/hierarchy5"/>
    <dgm:cxn modelId="{A500E8DC-90F3-4970-9665-285278E2AFC0}" type="presOf" srcId="{126EB6BD-7B2E-4ED6-AA94-0E6EEECB5A5E}" destId="{6D5EA056-818A-4256-87D4-1DA1C0FB5BAF}" srcOrd="1" destOrd="0" presId="urn:microsoft.com/office/officeart/2005/8/layout/hierarchy5"/>
    <dgm:cxn modelId="{000BF1DC-2032-4AEF-A2BD-45E191C9BB5D}" type="presOf" srcId="{03C390C1-1BFA-4626-B1C2-41C5216B915B}" destId="{C9F2A395-E3B2-44AC-A77F-468A181E03B6}" srcOrd="0" destOrd="0" presId="urn:microsoft.com/office/officeart/2005/8/layout/hierarchy5"/>
    <dgm:cxn modelId="{AE95F7E2-1361-4ECC-8E50-9E0985871603}" srcId="{4C04F32E-E94C-4C75-85C1-517920EBE6F4}" destId="{BEAF370E-23B9-43A0-A879-2110AAB80311}" srcOrd="2" destOrd="0" parTransId="{9327FCD5-9349-4870-AF10-7F86F577BD97}" sibTransId="{1EB0ABFC-B074-4262-9677-73E754B423EA}"/>
    <dgm:cxn modelId="{494573F6-C449-49AE-A100-0931D6C3B13C}" srcId="{3BBC0E94-D1DC-456B-A9E8-678D91AA4AB7}" destId="{05A4E796-90CE-494B-B5E7-336C3ECF4C19}" srcOrd="0" destOrd="0" parTransId="{9A0A26C0-1792-484F-889C-80C3F3066807}" sibTransId="{618BF1F2-9180-4286-9FCF-0AB60048FF22}"/>
    <dgm:cxn modelId="{7502F564-4DDA-4331-81FF-FF34C3A879DC}" type="presParOf" srcId="{6E65C6B3-2BF0-4B06-96DF-55EE2E2F1922}" destId="{9BAF9B50-399E-4C49-B249-F7B362BDF550}" srcOrd="0" destOrd="0" presId="urn:microsoft.com/office/officeart/2005/8/layout/hierarchy5"/>
    <dgm:cxn modelId="{A97B692D-C8A4-48C6-8F89-916F4A75ED32}" type="presParOf" srcId="{9BAF9B50-399E-4C49-B249-F7B362BDF550}" destId="{17321B4C-A573-4EBD-B201-A9EFB62D5505}" srcOrd="0" destOrd="0" presId="urn:microsoft.com/office/officeart/2005/8/layout/hierarchy5"/>
    <dgm:cxn modelId="{1ABE6494-1091-4F2A-A55D-3BDA6181AF4A}" type="presParOf" srcId="{9BAF9B50-399E-4C49-B249-F7B362BDF550}" destId="{5721DAEC-0E59-4EF6-87B3-8EAB385777ED}" srcOrd="1" destOrd="0" presId="urn:microsoft.com/office/officeart/2005/8/layout/hierarchy5"/>
    <dgm:cxn modelId="{8882223F-F107-46A3-96EE-A4C9FB734F96}" type="presParOf" srcId="{5721DAEC-0E59-4EF6-87B3-8EAB385777ED}" destId="{5FABAF6F-9831-4DC2-9A2D-7BE4861E7AE2}" srcOrd="0" destOrd="0" presId="urn:microsoft.com/office/officeart/2005/8/layout/hierarchy5"/>
    <dgm:cxn modelId="{9EA686F4-2077-4035-90DC-ED261690C382}" type="presParOf" srcId="{5FABAF6F-9831-4DC2-9A2D-7BE4861E7AE2}" destId="{C9F2A395-E3B2-44AC-A77F-468A181E03B6}" srcOrd="0" destOrd="0" presId="urn:microsoft.com/office/officeart/2005/8/layout/hierarchy5"/>
    <dgm:cxn modelId="{501121BC-8D6A-4618-BF1A-D42F74EE23B0}" type="presParOf" srcId="{5FABAF6F-9831-4DC2-9A2D-7BE4861E7AE2}" destId="{D3463288-32E9-4F87-89D7-61465FD8173A}" srcOrd="1" destOrd="0" presId="urn:microsoft.com/office/officeart/2005/8/layout/hierarchy5"/>
    <dgm:cxn modelId="{B4BD833C-8D06-4332-B654-D4F629DCDC23}" type="presParOf" srcId="{D3463288-32E9-4F87-89D7-61465FD8173A}" destId="{F84D3A9A-DCF8-4B68-A446-02BA9841998C}" srcOrd="0" destOrd="0" presId="urn:microsoft.com/office/officeart/2005/8/layout/hierarchy5"/>
    <dgm:cxn modelId="{A43C4766-8AC1-469B-8D50-792E58CCA4B9}" type="presParOf" srcId="{F84D3A9A-DCF8-4B68-A446-02BA9841998C}" destId="{6D5EA056-818A-4256-87D4-1DA1C0FB5BAF}" srcOrd="0" destOrd="0" presId="urn:microsoft.com/office/officeart/2005/8/layout/hierarchy5"/>
    <dgm:cxn modelId="{7428A785-4040-4B1F-B270-022E2C256440}" type="presParOf" srcId="{D3463288-32E9-4F87-89D7-61465FD8173A}" destId="{AEEF7298-721A-4BD4-B2EA-C44A8DF8C524}" srcOrd="1" destOrd="0" presId="urn:microsoft.com/office/officeart/2005/8/layout/hierarchy5"/>
    <dgm:cxn modelId="{4692B057-5E14-4E38-8029-BC00EA7298A5}" type="presParOf" srcId="{AEEF7298-721A-4BD4-B2EA-C44A8DF8C524}" destId="{D01A1BB0-91A3-468D-AF11-BB59A00A45EE}" srcOrd="0" destOrd="0" presId="urn:microsoft.com/office/officeart/2005/8/layout/hierarchy5"/>
    <dgm:cxn modelId="{EA3F9752-0331-4B68-916A-E61C2B88F89A}" type="presParOf" srcId="{AEEF7298-721A-4BD4-B2EA-C44A8DF8C524}" destId="{F59F1416-38D4-422F-A4E1-18A60A566A18}" srcOrd="1" destOrd="0" presId="urn:microsoft.com/office/officeart/2005/8/layout/hierarchy5"/>
    <dgm:cxn modelId="{27D9B597-34A0-44F8-9245-361851EF5604}" type="presParOf" srcId="{F59F1416-38D4-422F-A4E1-18A60A566A18}" destId="{185E8EE9-EF5D-4DC6-B577-8A6C1506C185}" srcOrd="0" destOrd="0" presId="urn:microsoft.com/office/officeart/2005/8/layout/hierarchy5"/>
    <dgm:cxn modelId="{68D1E0A8-4B94-4D8A-BA94-B689B6050DFD}" type="presParOf" srcId="{185E8EE9-EF5D-4DC6-B577-8A6C1506C185}" destId="{75E8CAE2-CDC7-482D-A8BF-7CD365609787}" srcOrd="0" destOrd="0" presId="urn:microsoft.com/office/officeart/2005/8/layout/hierarchy5"/>
    <dgm:cxn modelId="{87825B8D-77C7-4D48-B4FF-2A98E68DFD39}" type="presParOf" srcId="{F59F1416-38D4-422F-A4E1-18A60A566A18}" destId="{0B3945A2-0EA9-4E71-BB7E-20948C1D2027}" srcOrd="1" destOrd="0" presId="urn:microsoft.com/office/officeart/2005/8/layout/hierarchy5"/>
    <dgm:cxn modelId="{56981EB1-DA4A-46A6-9A09-1884E2D8B1E9}" type="presParOf" srcId="{0B3945A2-0EA9-4E71-BB7E-20948C1D2027}" destId="{F2F324D7-64DF-4F5C-BF18-A9CA301650B8}" srcOrd="0" destOrd="0" presId="urn:microsoft.com/office/officeart/2005/8/layout/hierarchy5"/>
    <dgm:cxn modelId="{415EE10B-32C4-4DB7-AA2B-52D48318640E}" type="presParOf" srcId="{0B3945A2-0EA9-4E71-BB7E-20948C1D2027}" destId="{6E5CC6F7-95AD-4926-95AA-2F1055B3D982}" srcOrd="1" destOrd="0" presId="urn:microsoft.com/office/officeart/2005/8/layout/hierarchy5"/>
    <dgm:cxn modelId="{3BCDB7E6-F13A-4919-BBBF-90A859B1A51F}" type="presParOf" srcId="{6E65C6B3-2BF0-4B06-96DF-55EE2E2F1922}" destId="{36D4AACA-AC71-45B0-B506-EB7628E330F4}" srcOrd="1" destOrd="0" presId="urn:microsoft.com/office/officeart/2005/8/layout/hierarchy5"/>
    <dgm:cxn modelId="{493EC433-5724-45D6-B3AB-4E51B7DF00D0}" type="presParOf" srcId="{36D4AACA-AC71-45B0-B506-EB7628E330F4}" destId="{25C2EB4C-5D0F-4B77-A2FF-B30A73B4FEBD}" srcOrd="0" destOrd="0" presId="urn:microsoft.com/office/officeart/2005/8/layout/hierarchy5"/>
    <dgm:cxn modelId="{7F485F03-F038-4607-B59D-40D96B74C4E8}" type="presParOf" srcId="{25C2EB4C-5D0F-4B77-A2FF-B30A73B4FEBD}" destId="{EB2A05C2-2C2F-4F5A-AAF0-CB521DE8AC83}" srcOrd="0" destOrd="0" presId="urn:microsoft.com/office/officeart/2005/8/layout/hierarchy5"/>
    <dgm:cxn modelId="{8B775A28-9068-410E-A22D-7F558BD39917}" type="presParOf" srcId="{25C2EB4C-5D0F-4B77-A2FF-B30A73B4FEBD}" destId="{06A50A6C-47A5-4FB3-AFA1-DCBE9BD97B1A}" srcOrd="1" destOrd="0" presId="urn:microsoft.com/office/officeart/2005/8/layout/hierarchy5"/>
    <dgm:cxn modelId="{7B2B7872-AFE6-47D8-B93A-DF627ADF0B72}" type="presParOf" srcId="{36D4AACA-AC71-45B0-B506-EB7628E330F4}" destId="{7A799C43-02B5-43BD-AC60-B0CA3EE291EB}" srcOrd="1" destOrd="0" presId="urn:microsoft.com/office/officeart/2005/8/layout/hierarchy5"/>
    <dgm:cxn modelId="{4EB4967B-6D7C-4758-B5A8-D5ED57070D73}" type="presParOf" srcId="{7A799C43-02B5-43BD-AC60-B0CA3EE291EB}" destId="{77E5FFF8-4E53-4396-8DA7-6480199F6AA7}" srcOrd="0" destOrd="0" presId="urn:microsoft.com/office/officeart/2005/8/layout/hierarchy5"/>
    <dgm:cxn modelId="{8140F68B-B400-4443-96A1-711D25CDC1AA}" type="presParOf" srcId="{36D4AACA-AC71-45B0-B506-EB7628E330F4}" destId="{CE6A3A1B-39B5-49A8-83DC-A3EEC30D393E}" srcOrd="2" destOrd="0" presId="urn:microsoft.com/office/officeart/2005/8/layout/hierarchy5"/>
    <dgm:cxn modelId="{E2CD8974-6CBC-465E-B170-CCEFF04F6301}" type="presParOf" srcId="{CE6A3A1B-39B5-49A8-83DC-A3EEC30D393E}" destId="{4E8483D1-70EF-486C-A2B1-0A1512AE0CE6}" srcOrd="0" destOrd="0" presId="urn:microsoft.com/office/officeart/2005/8/layout/hierarchy5"/>
    <dgm:cxn modelId="{D04B3C65-588E-4AE2-86AD-B55CC2266718}" type="presParOf" srcId="{CE6A3A1B-39B5-49A8-83DC-A3EEC30D393E}" destId="{199DC1C7-32BF-46D9-848E-27C03995D698}" srcOrd="1" destOrd="0" presId="urn:microsoft.com/office/officeart/2005/8/layout/hierarchy5"/>
    <dgm:cxn modelId="{25314ED4-AAB8-4F89-8E83-E004147B00FD}" type="presParOf" srcId="{36D4AACA-AC71-45B0-B506-EB7628E330F4}" destId="{668333A4-4E58-442D-B75C-B3D7E1770D28}" srcOrd="3" destOrd="0" presId="urn:microsoft.com/office/officeart/2005/8/layout/hierarchy5"/>
    <dgm:cxn modelId="{506E7A21-CE7D-4645-944A-72578FDEFD30}" type="presParOf" srcId="{668333A4-4E58-442D-B75C-B3D7E1770D28}" destId="{7EDF57DE-BA4B-47DE-8DE9-19949128D8F0}" srcOrd="0" destOrd="0" presId="urn:microsoft.com/office/officeart/2005/8/layout/hierarchy5"/>
    <dgm:cxn modelId="{E438C645-0C96-45C9-8385-335F9726848A}" type="presParOf" srcId="{36D4AACA-AC71-45B0-B506-EB7628E330F4}" destId="{C3ACEC8D-C797-457F-A5DB-3F3E97139026}" srcOrd="4" destOrd="0" presId="urn:microsoft.com/office/officeart/2005/8/layout/hierarchy5"/>
    <dgm:cxn modelId="{FE2F4290-29BF-4F76-95D4-175748358438}" type="presParOf" srcId="{C3ACEC8D-C797-457F-A5DB-3F3E97139026}" destId="{093D1D41-1B2E-4B3C-86B9-F65AB4895256}" srcOrd="0" destOrd="0" presId="urn:microsoft.com/office/officeart/2005/8/layout/hierarchy5"/>
    <dgm:cxn modelId="{B311DB40-683B-4B9F-A711-9CFB1FAC610F}"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F70FD0-E8C1-419B-B63F-F691EEEE174F}"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7DA3F37D-02AA-4679-89AA-3522FE510F37}">
      <dgm:prSet custT="1"/>
      <dgm:spPr/>
      <dgm:t>
        <a:bodyPr/>
        <a:lstStyle/>
        <a:p>
          <a:r>
            <a:rPr lang="en-US" sz="1800" b="1" dirty="0" err="1"/>
            <a:t>msi</a:t>
          </a:r>
          <a:r>
            <a:rPr lang="en-US" sz="1800" b="1" dirty="0"/>
            <a:t> (Microsoft installer) file</a:t>
          </a:r>
          <a:r>
            <a:rPr lang="en-US" sz="1800" dirty="0"/>
            <a:t> - contains explicit instructions about installing and removing an application.</a:t>
          </a:r>
        </a:p>
      </dgm:t>
    </dgm:pt>
    <dgm:pt modelId="{A90E01E8-37C1-4DF0-9BB4-3DEBBE7558E5}" type="parTrans" cxnId="{F02938E4-F042-4B98-837E-8B7D09269AC3}">
      <dgm:prSet/>
      <dgm:spPr/>
      <dgm:t>
        <a:bodyPr/>
        <a:lstStyle/>
        <a:p>
          <a:endParaRPr lang="en-US"/>
        </a:p>
      </dgm:t>
    </dgm:pt>
    <dgm:pt modelId="{C18DE6FF-B0DB-45DE-8936-8B1C205F8DF9}" type="sibTrans" cxnId="{F02938E4-F042-4B98-837E-8B7D09269AC3}">
      <dgm:prSet/>
      <dgm:spPr/>
      <dgm:t>
        <a:bodyPr/>
        <a:lstStyle/>
        <a:p>
          <a:endParaRPr lang="en-US"/>
        </a:p>
      </dgm:t>
    </dgm:pt>
    <dgm:pt modelId="{268E0A4B-1B20-44E6-9B01-2EC3F9614535}">
      <dgm:prSet custT="1"/>
      <dgm:spPr/>
      <dgm:t>
        <a:bodyPr/>
        <a:lstStyle/>
        <a:p>
          <a:r>
            <a:rPr lang="en-US" sz="1800" b="1" dirty="0"/>
            <a:t>.exe (executable) file</a:t>
          </a:r>
          <a:r>
            <a:rPr lang="en-US" sz="1800" dirty="0"/>
            <a:t> - provides a built-in installation wizard. You can choose program file locations using this type of installation.</a:t>
          </a:r>
        </a:p>
      </dgm:t>
    </dgm:pt>
    <dgm:pt modelId="{985907D1-18D5-4F7F-9422-84F1E2116BC6}" type="parTrans" cxnId="{3C137E84-021B-465A-8833-7AEA7A292D31}">
      <dgm:prSet/>
      <dgm:spPr/>
      <dgm:t>
        <a:bodyPr/>
        <a:lstStyle/>
        <a:p>
          <a:endParaRPr lang="en-US"/>
        </a:p>
      </dgm:t>
    </dgm:pt>
    <dgm:pt modelId="{25534C14-801A-4C52-88F6-A11E523AA108}" type="sibTrans" cxnId="{3C137E84-021B-465A-8833-7AEA7A292D31}">
      <dgm:prSet/>
      <dgm:spPr/>
      <dgm:t>
        <a:bodyPr/>
        <a:lstStyle/>
        <a:p>
          <a:endParaRPr lang="en-US"/>
        </a:p>
      </dgm:t>
    </dgm:pt>
    <dgm:pt modelId="{CEE31F77-C16A-4C1A-BC38-B782C210D6BF}">
      <dgm:prSet custT="1"/>
      <dgm:spPr/>
      <dgm:t>
        <a:bodyPr/>
        <a:lstStyle/>
        <a:p>
          <a:r>
            <a:rPr lang="en-US" sz="1800" b="1" dirty="0"/>
            <a:t>The Desktop Installation </a:t>
          </a:r>
          <a:endParaRPr lang="en-US" sz="1800" dirty="0"/>
        </a:p>
      </dgm:t>
    </dgm:pt>
    <dgm:pt modelId="{5871C0C4-28D2-4278-99FF-08BFE4F93C88}" type="parTrans" cxnId="{90F342F8-A43D-4035-A6A9-0889A359A798}">
      <dgm:prSet/>
      <dgm:spPr/>
      <dgm:t>
        <a:bodyPr/>
        <a:lstStyle/>
        <a:p>
          <a:endParaRPr lang="en-US"/>
        </a:p>
      </dgm:t>
    </dgm:pt>
    <dgm:pt modelId="{676D6F0D-4D02-4521-A0D3-DC25B4C5A9F4}" type="sibTrans" cxnId="{90F342F8-A43D-4035-A6A9-0889A359A798}">
      <dgm:prSet/>
      <dgm:spPr/>
      <dgm:t>
        <a:bodyPr/>
        <a:lstStyle/>
        <a:p>
          <a:endParaRPr lang="en-US"/>
        </a:p>
      </dgm:t>
    </dgm:pt>
    <dgm:pt modelId="{841DF5C5-8932-4F7D-9EAB-7E0358E4956F}">
      <dgm:prSet custT="1"/>
      <dgm:spPr/>
      <dgm:t>
        <a:bodyPr/>
        <a:lstStyle/>
        <a:p>
          <a:r>
            <a:rPr lang="en-US" sz="1800" dirty="0"/>
            <a:t>Generally only takes a few minutes on an individual computer; network installations will vary depending on your environment. </a:t>
          </a:r>
        </a:p>
      </dgm:t>
    </dgm:pt>
    <dgm:pt modelId="{EF308261-4872-4F56-AD31-7E990EBD311A}" type="parTrans" cxnId="{520D5C0D-1614-45D0-86D4-C9984C0B3AF0}">
      <dgm:prSet/>
      <dgm:spPr/>
      <dgm:t>
        <a:bodyPr/>
        <a:lstStyle/>
        <a:p>
          <a:endParaRPr lang="en-US"/>
        </a:p>
      </dgm:t>
    </dgm:pt>
    <dgm:pt modelId="{563385EB-EE7F-4902-A0A7-CAA6A7E91278}" type="sibTrans" cxnId="{520D5C0D-1614-45D0-86D4-C9984C0B3AF0}">
      <dgm:prSet/>
      <dgm:spPr/>
      <dgm:t>
        <a:bodyPr/>
        <a:lstStyle/>
        <a:p>
          <a:endParaRPr lang="en-US"/>
        </a:p>
      </dgm:t>
    </dgm:pt>
    <dgm:pt modelId="{A45A3A42-23C3-49A6-B398-BF6E323AB6DA}">
      <dgm:prSet custT="1"/>
      <dgm:spPr/>
      <dgm:t>
        <a:bodyPr/>
        <a:lstStyle/>
        <a:p>
          <a:r>
            <a:rPr lang="en-US" sz="1800" b="1" dirty="0"/>
            <a:t>TestNav Desktop Update</a:t>
          </a:r>
          <a:endParaRPr lang="en-US" sz="1800" dirty="0"/>
        </a:p>
      </dgm:t>
    </dgm:pt>
    <dgm:pt modelId="{6E9418B0-7FAB-4859-BC7B-A518289044D8}" type="parTrans" cxnId="{75421A4B-D227-4A8A-A53F-212EAB8A9336}">
      <dgm:prSet/>
      <dgm:spPr/>
      <dgm:t>
        <a:bodyPr/>
        <a:lstStyle/>
        <a:p>
          <a:endParaRPr lang="en-US"/>
        </a:p>
      </dgm:t>
    </dgm:pt>
    <dgm:pt modelId="{B2FFAA93-E693-455A-B22E-EE407DEA1A49}" type="sibTrans" cxnId="{75421A4B-D227-4A8A-A53F-212EAB8A9336}">
      <dgm:prSet/>
      <dgm:spPr/>
      <dgm:t>
        <a:bodyPr/>
        <a:lstStyle/>
        <a:p>
          <a:endParaRPr lang="en-US"/>
        </a:p>
      </dgm:t>
    </dgm:pt>
    <dgm:pt modelId="{9882C9E4-5815-4238-8268-1928EC1F98C7}">
      <dgm:prSet custT="1"/>
      <dgm:spPr/>
      <dgm:t>
        <a:bodyPr/>
        <a:lstStyle/>
        <a:p>
          <a:r>
            <a:rPr lang="en-US" sz="1800" dirty="0"/>
            <a:t>TestNav program file updates are saved in </a:t>
          </a:r>
          <a:r>
            <a:rPr lang="en-US" sz="1800" b="1" dirty="0"/>
            <a:t>{</a:t>
          </a:r>
          <a:r>
            <a:rPr lang="en-US" sz="1800" b="1" dirty="0" err="1"/>
            <a:t>user_home</a:t>
          </a:r>
          <a:r>
            <a:rPr lang="en-US" sz="1800" b="1" dirty="0"/>
            <a:t>}\</a:t>
          </a:r>
          <a:r>
            <a:rPr lang="en-US" sz="1800" b="1" dirty="0" err="1"/>
            <a:t>AppData</a:t>
          </a:r>
          <a:r>
            <a:rPr lang="en-US" sz="1800" b="1" dirty="0"/>
            <a:t>\Local\Pearson. </a:t>
          </a:r>
          <a:r>
            <a:rPr lang="en-US" sz="1800" dirty="0"/>
            <a:t>You must give students </a:t>
          </a:r>
          <a:r>
            <a:rPr lang="en-US" sz="1800" i="1" dirty="0"/>
            <a:t>write</a:t>
          </a:r>
          <a:r>
            <a:rPr lang="en-US" sz="1800" dirty="0"/>
            <a:t> access to the update directory.</a:t>
          </a:r>
        </a:p>
      </dgm:t>
    </dgm:pt>
    <dgm:pt modelId="{64A331AE-EC45-4C00-B949-65B071F1984E}" type="parTrans" cxnId="{CD09370B-B1D6-4AD6-BF9C-B1DD9DFF07E4}">
      <dgm:prSet/>
      <dgm:spPr/>
      <dgm:t>
        <a:bodyPr/>
        <a:lstStyle/>
        <a:p>
          <a:endParaRPr lang="en-US"/>
        </a:p>
      </dgm:t>
    </dgm:pt>
    <dgm:pt modelId="{80447DE9-EFDB-462A-88B3-E738B9E04D6C}" type="sibTrans" cxnId="{CD09370B-B1D6-4AD6-BF9C-B1DD9DFF07E4}">
      <dgm:prSet/>
      <dgm:spPr/>
      <dgm:t>
        <a:bodyPr/>
        <a:lstStyle/>
        <a:p>
          <a:endParaRPr lang="en-US"/>
        </a:p>
      </dgm:t>
    </dgm:pt>
    <dgm:pt modelId="{572CFE04-E9DE-4ABC-B124-0A70EA068E0C}" type="pres">
      <dgm:prSet presAssocID="{E0F70FD0-E8C1-419B-B63F-F691EEEE174F}" presName="diagram" presStyleCnt="0">
        <dgm:presLayoutVars>
          <dgm:dir/>
          <dgm:resizeHandles val="exact"/>
        </dgm:presLayoutVars>
      </dgm:prSet>
      <dgm:spPr/>
    </dgm:pt>
    <dgm:pt modelId="{C7899970-A0B5-4129-8FC1-3382EFFAF8DF}" type="pres">
      <dgm:prSet presAssocID="{7DA3F37D-02AA-4679-89AA-3522FE510F37}" presName="node" presStyleLbl="node1" presStyleIdx="0" presStyleCnt="4" custScaleY="133065" custLinFactNeighborX="2489" custLinFactNeighborY="-59982">
        <dgm:presLayoutVars>
          <dgm:bulletEnabled val="1"/>
        </dgm:presLayoutVars>
      </dgm:prSet>
      <dgm:spPr/>
    </dgm:pt>
    <dgm:pt modelId="{D8ADB77B-6ED7-4C8A-932A-B7FE050979FD}" type="pres">
      <dgm:prSet presAssocID="{C18DE6FF-B0DB-45DE-8936-8B1C205F8DF9}" presName="sibTrans" presStyleCnt="0"/>
      <dgm:spPr/>
    </dgm:pt>
    <dgm:pt modelId="{2BEAEAFF-0FF4-46B6-83A8-A79B4BCCD6DA}" type="pres">
      <dgm:prSet presAssocID="{268E0A4B-1B20-44E6-9B01-2EC3F9614535}" presName="node" presStyleLbl="node1" presStyleIdx="1" presStyleCnt="4" custScaleY="133065" custLinFactNeighborX="-2422" custLinFactNeighborY="-59982">
        <dgm:presLayoutVars>
          <dgm:bulletEnabled val="1"/>
        </dgm:presLayoutVars>
      </dgm:prSet>
      <dgm:spPr/>
    </dgm:pt>
    <dgm:pt modelId="{8211733A-410B-492C-970E-41BF88906431}" type="pres">
      <dgm:prSet presAssocID="{25534C14-801A-4C52-88F6-A11E523AA108}" presName="sibTrans" presStyleCnt="0"/>
      <dgm:spPr/>
    </dgm:pt>
    <dgm:pt modelId="{97B419E6-938D-4EC1-BB4C-5AD8235D9B7B}" type="pres">
      <dgm:prSet presAssocID="{CEE31F77-C16A-4C1A-BC38-B782C210D6BF}" presName="node" presStyleLbl="node1" presStyleIdx="2" presStyleCnt="4" custScaleY="214537" custLinFactNeighborX="3807" custLinFactNeighborY="-1901">
        <dgm:presLayoutVars>
          <dgm:bulletEnabled val="1"/>
        </dgm:presLayoutVars>
      </dgm:prSet>
      <dgm:spPr/>
    </dgm:pt>
    <dgm:pt modelId="{7582D0E5-F2F1-424D-9F74-8683C01422C7}" type="pres">
      <dgm:prSet presAssocID="{676D6F0D-4D02-4521-A0D3-DC25B4C5A9F4}" presName="sibTrans" presStyleCnt="0"/>
      <dgm:spPr/>
    </dgm:pt>
    <dgm:pt modelId="{BB261866-161D-4591-8DC6-78A8DFA30BBC}" type="pres">
      <dgm:prSet presAssocID="{A45A3A42-23C3-49A6-B398-BF6E323AB6DA}" presName="node" presStyleLbl="node1" presStyleIdx="3" presStyleCnt="4" custScaleY="216844" custLinFactNeighborX="-2422" custLinFactNeighborY="-1901">
        <dgm:presLayoutVars>
          <dgm:bulletEnabled val="1"/>
        </dgm:presLayoutVars>
      </dgm:prSet>
      <dgm:spPr/>
    </dgm:pt>
  </dgm:ptLst>
  <dgm:cxnLst>
    <dgm:cxn modelId="{AE3BF801-EDC7-4D61-8C83-5A2DC8F3C0C8}" type="presOf" srcId="{E0F70FD0-E8C1-419B-B63F-F691EEEE174F}" destId="{572CFE04-E9DE-4ABC-B124-0A70EA068E0C}" srcOrd="0" destOrd="0" presId="urn:microsoft.com/office/officeart/2005/8/layout/default"/>
    <dgm:cxn modelId="{CD09370B-B1D6-4AD6-BF9C-B1DD9DFF07E4}" srcId="{A45A3A42-23C3-49A6-B398-BF6E323AB6DA}" destId="{9882C9E4-5815-4238-8268-1928EC1F98C7}" srcOrd="0" destOrd="0" parTransId="{64A331AE-EC45-4C00-B949-65B071F1984E}" sibTransId="{80447DE9-EFDB-462A-88B3-E738B9E04D6C}"/>
    <dgm:cxn modelId="{520D5C0D-1614-45D0-86D4-C9984C0B3AF0}" srcId="{CEE31F77-C16A-4C1A-BC38-B782C210D6BF}" destId="{841DF5C5-8932-4F7D-9EAB-7E0358E4956F}" srcOrd="0" destOrd="0" parTransId="{EF308261-4872-4F56-AD31-7E990EBD311A}" sibTransId="{563385EB-EE7F-4902-A0A7-CAA6A7E91278}"/>
    <dgm:cxn modelId="{0A2BCE16-C14C-4E7D-B4E4-76CB136C1AEF}" type="presOf" srcId="{268E0A4B-1B20-44E6-9B01-2EC3F9614535}" destId="{2BEAEAFF-0FF4-46B6-83A8-A79B4BCCD6DA}" srcOrd="0" destOrd="0" presId="urn:microsoft.com/office/officeart/2005/8/layout/default"/>
    <dgm:cxn modelId="{634BAB1D-F0F1-4B7A-A449-C7D54CB5E41C}" type="presOf" srcId="{CEE31F77-C16A-4C1A-BC38-B782C210D6BF}" destId="{97B419E6-938D-4EC1-BB4C-5AD8235D9B7B}" srcOrd="0" destOrd="0" presId="urn:microsoft.com/office/officeart/2005/8/layout/default"/>
    <dgm:cxn modelId="{C6159D3B-195A-4473-AEFB-20FCCF197402}" type="presOf" srcId="{A45A3A42-23C3-49A6-B398-BF6E323AB6DA}" destId="{BB261866-161D-4591-8DC6-78A8DFA30BBC}" srcOrd="0" destOrd="0" presId="urn:microsoft.com/office/officeart/2005/8/layout/default"/>
    <dgm:cxn modelId="{6467A447-179F-4C3F-8FB1-6E190BE27EBA}" type="presOf" srcId="{841DF5C5-8932-4F7D-9EAB-7E0358E4956F}" destId="{97B419E6-938D-4EC1-BB4C-5AD8235D9B7B}" srcOrd="0" destOrd="1" presId="urn:microsoft.com/office/officeart/2005/8/layout/default"/>
    <dgm:cxn modelId="{75421A4B-D227-4A8A-A53F-212EAB8A9336}" srcId="{E0F70FD0-E8C1-419B-B63F-F691EEEE174F}" destId="{A45A3A42-23C3-49A6-B398-BF6E323AB6DA}" srcOrd="3" destOrd="0" parTransId="{6E9418B0-7FAB-4859-BC7B-A518289044D8}" sibTransId="{B2FFAA93-E693-455A-B22E-EE407DEA1A49}"/>
    <dgm:cxn modelId="{3C137E84-021B-465A-8833-7AEA7A292D31}" srcId="{E0F70FD0-E8C1-419B-B63F-F691EEEE174F}" destId="{268E0A4B-1B20-44E6-9B01-2EC3F9614535}" srcOrd="1" destOrd="0" parTransId="{985907D1-18D5-4F7F-9422-84F1E2116BC6}" sibTransId="{25534C14-801A-4C52-88F6-A11E523AA108}"/>
    <dgm:cxn modelId="{BAC71E8A-3FE1-486C-837F-0061CEDB89E8}" type="presOf" srcId="{9882C9E4-5815-4238-8268-1928EC1F98C7}" destId="{BB261866-161D-4591-8DC6-78A8DFA30BBC}" srcOrd="0" destOrd="1" presId="urn:microsoft.com/office/officeart/2005/8/layout/default"/>
    <dgm:cxn modelId="{0871A8CB-10EC-4CCC-AB09-6D293BB8CD2F}" type="presOf" srcId="{7DA3F37D-02AA-4679-89AA-3522FE510F37}" destId="{C7899970-A0B5-4129-8FC1-3382EFFAF8DF}" srcOrd="0" destOrd="0" presId="urn:microsoft.com/office/officeart/2005/8/layout/default"/>
    <dgm:cxn modelId="{F02938E4-F042-4B98-837E-8B7D09269AC3}" srcId="{E0F70FD0-E8C1-419B-B63F-F691EEEE174F}" destId="{7DA3F37D-02AA-4679-89AA-3522FE510F37}" srcOrd="0" destOrd="0" parTransId="{A90E01E8-37C1-4DF0-9BB4-3DEBBE7558E5}" sibTransId="{C18DE6FF-B0DB-45DE-8936-8B1C205F8DF9}"/>
    <dgm:cxn modelId="{90F342F8-A43D-4035-A6A9-0889A359A798}" srcId="{E0F70FD0-E8C1-419B-B63F-F691EEEE174F}" destId="{CEE31F77-C16A-4C1A-BC38-B782C210D6BF}" srcOrd="2" destOrd="0" parTransId="{5871C0C4-28D2-4278-99FF-08BFE4F93C88}" sibTransId="{676D6F0D-4D02-4521-A0D3-DC25B4C5A9F4}"/>
    <dgm:cxn modelId="{A772FDF0-FE26-4149-8FDC-200455ACE1CE}" type="presParOf" srcId="{572CFE04-E9DE-4ABC-B124-0A70EA068E0C}" destId="{C7899970-A0B5-4129-8FC1-3382EFFAF8DF}" srcOrd="0" destOrd="0" presId="urn:microsoft.com/office/officeart/2005/8/layout/default"/>
    <dgm:cxn modelId="{56C70E46-03AD-49D2-BF66-4A3A6FCA8458}" type="presParOf" srcId="{572CFE04-E9DE-4ABC-B124-0A70EA068E0C}" destId="{D8ADB77B-6ED7-4C8A-932A-B7FE050979FD}" srcOrd="1" destOrd="0" presId="urn:microsoft.com/office/officeart/2005/8/layout/default"/>
    <dgm:cxn modelId="{21CE45C8-EC31-4668-B447-B2D53D3DB1E2}" type="presParOf" srcId="{572CFE04-E9DE-4ABC-B124-0A70EA068E0C}" destId="{2BEAEAFF-0FF4-46B6-83A8-A79B4BCCD6DA}" srcOrd="2" destOrd="0" presId="urn:microsoft.com/office/officeart/2005/8/layout/default"/>
    <dgm:cxn modelId="{62483086-5642-49C8-BF5C-5C6654AB7DAC}" type="presParOf" srcId="{572CFE04-E9DE-4ABC-B124-0A70EA068E0C}" destId="{8211733A-410B-492C-970E-41BF88906431}" srcOrd="3" destOrd="0" presId="urn:microsoft.com/office/officeart/2005/8/layout/default"/>
    <dgm:cxn modelId="{0A8A88F5-1B92-4A9C-B72A-6A6FA1848009}" type="presParOf" srcId="{572CFE04-E9DE-4ABC-B124-0A70EA068E0C}" destId="{97B419E6-938D-4EC1-BB4C-5AD8235D9B7B}" srcOrd="4" destOrd="0" presId="urn:microsoft.com/office/officeart/2005/8/layout/default"/>
    <dgm:cxn modelId="{3E5F00DB-6CA6-4527-8947-E739EF165995}" type="presParOf" srcId="{572CFE04-E9DE-4ABC-B124-0A70EA068E0C}" destId="{7582D0E5-F2F1-424D-9F74-8683C01422C7}" srcOrd="5" destOrd="0" presId="urn:microsoft.com/office/officeart/2005/8/layout/default"/>
    <dgm:cxn modelId="{4DB75D2D-C41D-4BAC-998A-B96E786F2987}" type="presParOf" srcId="{572CFE04-E9DE-4ABC-B124-0A70EA068E0C}" destId="{BB261866-161D-4591-8DC6-78A8DFA30BB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6_2" csCatId="accent6" phldr="1"/>
      <dgm:spPr/>
      <dgm:t>
        <a:bodyPr/>
        <a:lstStyle/>
        <a:p>
          <a:endParaRPr lang="en-US"/>
        </a:p>
      </dgm:t>
    </dgm:pt>
    <dgm:pt modelId="{03C390C1-1BFA-4626-B1C2-41C5216B915B}">
      <dgm:prSet phldrT="[Text]" custT="1"/>
      <dgm:spPr/>
      <dgm:t>
        <a:bodyPr/>
        <a:lstStyle/>
        <a:p>
          <a:r>
            <a:rPr lang="en-US" sz="2000" dirty="0"/>
            <a:t>Chrome OS 83 - 86</a:t>
          </a: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dgm:t>
        <a:bodyPr/>
        <a:lstStyle/>
        <a:p>
          <a:r>
            <a:rPr lang="en-US" sz="2000" dirty="0"/>
            <a:t>Install TN app</a:t>
          </a:r>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custT="1"/>
      <dgm:spPr/>
      <dgm:t>
        <a:bodyPr/>
        <a:lstStyle/>
        <a:p>
          <a:r>
            <a:rPr lang="en-US" sz="1800" dirty="0"/>
            <a:t>Operating System</a:t>
          </a: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dgm:t>
        <a:bodyPr/>
        <a:lstStyle/>
        <a:p>
          <a:r>
            <a:rPr lang="en-US" sz="1800" dirty="0"/>
            <a:t>Platform</a:t>
          </a: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dgm:t>
        <a:bodyPr/>
        <a:lstStyle/>
        <a:p>
          <a:r>
            <a:rPr lang="en-US" sz="1800" dirty="0"/>
            <a:t>Additional Considerations</a:t>
          </a: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dgm:t>
        <a:bodyPr/>
        <a:lstStyle/>
        <a:p>
          <a:r>
            <a:rPr lang="en-US" sz="2000" dirty="0"/>
            <a:t>TN Desktop App</a:t>
          </a:r>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8574AAB3-E3DE-4A30-8AF0-DB026AC8802D}">
      <dgm:prSet phldrT="[Text]" custT="1"/>
      <dgm:spPr/>
      <dgm:t>
        <a:bodyPr/>
        <a:lstStyle/>
        <a:p>
          <a:r>
            <a:rPr lang="en-US" sz="2000" dirty="0"/>
            <a:t>Set up Kiosk Mode</a:t>
          </a:r>
        </a:p>
      </dgm:t>
    </dgm:pt>
    <dgm:pt modelId="{FC418F05-DF99-4AE6-803F-D4DE07BB2F66}" type="parTrans" cxnId="{5C0D6860-25A7-40D7-A27A-B924BB7C2FBD}">
      <dgm:prSet/>
      <dgm:spPr/>
      <dgm:t>
        <a:bodyPr/>
        <a:lstStyle/>
        <a:p>
          <a:endParaRPr lang="en-US"/>
        </a:p>
      </dgm:t>
    </dgm:pt>
    <dgm:pt modelId="{F88409E5-8D94-470E-9734-B0751798EA3F}" type="sibTrans" cxnId="{5C0D6860-25A7-40D7-A27A-B924BB7C2FBD}">
      <dgm:prSet/>
      <dgm:spPr/>
      <dgm:t>
        <a:bodyPr/>
        <a:lstStyle/>
        <a:p>
          <a:endParaRPr lang="en-US"/>
        </a:p>
      </dgm:t>
    </dgm:pt>
    <dgm:pt modelId="{8C2CB088-36B0-4B5C-ABA7-4057F18D4B6B}">
      <dgm:prSet phldrT="[Text]" custT="1"/>
      <dgm:spPr/>
      <dgm:t>
        <a:bodyPr/>
        <a:lstStyle/>
        <a:p>
          <a:r>
            <a:rPr lang="en-US" sz="2000" dirty="0"/>
            <a:t>User Data Settings</a:t>
          </a:r>
        </a:p>
      </dgm:t>
    </dgm:pt>
    <dgm:pt modelId="{A0479A2C-4D4C-416B-81CD-BAE639BD9796}" type="parTrans" cxnId="{91EF78E1-FAA7-4CED-824E-0A0602EB3969}">
      <dgm:prSet/>
      <dgm:spPr/>
      <dgm:t>
        <a:bodyPr/>
        <a:lstStyle/>
        <a:p>
          <a:endParaRPr lang="en-US"/>
        </a:p>
      </dgm:t>
    </dgm:pt>
    <dgm:pt modelId="{7BC4ADFA-8D1C-46F4-871C-3A7C9C06CEFB}" type="sibTrans" cxnId="{91EF78E1-FAA7-4CED-824E-0A0602EB3969}">
      <dgm:prSet/>
      <dgm:spPr/>
      <dgm:t>
        <a:bodyPr/>
        <a:lstStyle/>
        <a:p>
          <a:endParaRPr lang="en-US"/>
        </a:p>
      </dgm:t>
    </dgm:pt>
    <dgm:pt modelId="{BE5FF739-13CB-4F5E-AB74-28455BF65054}">
      <dgm:prSet phldrT="[Text]" custT="1"/>
      <dgm:spPr/>
      <dgm:t>
        <a:bodyPr/>
        <a:lstStyle/>
        <a:p>
          <a:r>
            <a:rPr lang="en-US" sz="2000" b="0" i="0" dirty="0"/>
            <a:t>Unmanaged Chromebooks cannot run in kiosk mode</a:t>
          </a:r>
          <a:endParaRPr lang="en-US" sz="2000" dirty="0"/>
        </a:p>
      </dgm:t>
    </dgm:pt>
    <dgm:pt modelId="{A25D8D9F-A120-4646-A97C-D0ADA3071AF6}" type="parTrans" cxnId="{4E3F3062-2321-48E6-8B02-82AE08E4F8B9}">
      <dgm:prSet/>
      <dgm:spPr/>
      <dgm:t>
        <a:bodyPr/>
        <a:lstStyle/>
        <a:p>
          <a:endParaRPr lang="en-US"/>
        </a:p>
      </dgm:t>
    </dgm:pt>
    <dgm:pt modelId="{BADBAC6F-135E-477B-94D6-9A0519331ECA}" type="sibTrans" cxnId="{4E3F3062-2321-48E6-8B02-82AE08E4F8B9}">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Y="200720">
        <dgm:presLayoutVars>
          <dgm:chPref val="3"/>
        </dgm:presLayoutVars>
      </dgm:prSet>
      <dgm:spPr/>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pt>
    <dgm:pt modelId="{6D5EA056-818A-4256-87D4-1DA1C0FB5BAF}" type="pres">
      <dgm:prSet presAssocID="{126EB6BD-7B2E-4ED6-AA94-0E6EEECB5A5E}" presName="connTx" presStyleLbl="parChTrans1D2" presStyleIdx="0" presStyleCnt="1"/>
      <dgm:spPr/>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ScaleX="147886" custScaleY="253604" custLinFactNeighborX="27140" custLinFactNeighborY="0"/>
      <dgm:spPr/>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4"/>
      <dgm:spPr/>
    </dgm:pt>
    <dgm:pt modelId="{75E8CAE2-CDC7-482D-A8BF-7CD365609787}" type="pres">
      <dgm:prSet presAssocID="{9A0A26C0-1792-484F-889C-80C3F3066807}" presName="connTx" presStyleLbl="parChTrans1D3" presStyleIdx="0" presStyleCnt="4"/>
      <dgm:spPr/>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4" custScaleX="261423" custLinFactNeighborX="40387" custLinFactNeighborY="-52676"/>
      <dgm:spPr/>
    </dgm:pt>
    <dgm:pt modelId="{6E5CC6F7-95AD-4926-95AA-2F1055B3D982}" type="pres">
      <dgm:prSet presAssocID="{05A4E796-90CE-494B-B5E7-336C3ECF4C19}" presName="hierChild3" presStyleCnt="0"/>
      <dgm:spPr/>
    </dgm:pt>
    <dgm:pt modelId="{16835616-7273-4C8A-90AA-58F1E7B06950}" type="pres">
      <dgm:prSet presAssocID="{FC418F05-DF99-4AE6-803F-D4DE07BB2F66}" presName="Name25" presStyleLbl="parChTrans1D3" presStyleIdx="1" presStyleCnt="4"/>
      <dgm:spPr/>
    </dgm:pt>
    <dgm:pt modelId="{891BE373-9500-4677-B12E-7A21BDF327A8}" type="pres">
      <dgm:prSet presAssocID="{FC418F05-DF99-4AE6-803F-D4DE07BB2F66}" presName="connTx" presStyleLbl="parChTrans1D3" presStyleIdx="1" presStyleCnt="4"/>
      <dgm:spPr/>
    </dgm:pt>
    <dgm:pt modelId="{385D1558-5D26-466B-A4EF-6AD24270F7E3}" type="pres">
      <dgm:prSet presAssocID="{8574AAB3-E3DE-4A30-8AF0-DB026AC8802D}" presName="Name30" presStyleCnt="0"/>
      <dgm:spPr/>
    </dgm:pt>
    <dgm:pt modelId="{C392D942-7117-4765-A47F-AEF1A31BDD4D}" type="pres">
      <dgm:prSet presAssocID="{8574AAB3-E3DE-4A30-8AF0-DB026AC8802D}" presName="level2Shape" presStyleLbl="node3" presStyleIdx="1" presStyleCnt="4" custScaleX="261423" custLinFactNeighborX="38470" custLinFactNeighborY="-50582"/>
      <dgm:spPr/>
    </dgm:pt>
    <dgm:pt modelId="{793324DD-9C7B-4D81-8934-537768D0531D}" type="pres">
      <dgm:prSet presAssocID="{8574AAB3-E3DE-4A30-8AF0-DB026AC8802D}" presName="hierChild3" presStyleCnt="0"/>
      <dgm:spPr/>
    </dgm:pt>
    <dgm:pt modelId="{683A7D08-32F2-4442-BC9E-04FB1F2C8F99}" type="pres">
      <dgm:prSet presAssocID="{A0479A2C-4D4C-416B-81CD-BAE639BD9796}" presName="Name25" presStyleLbl="parChTrans1D3" presStyleIdx="2" presStyleCnt="4"/>
      <dgm:spPr/>
    </dgm:pt>
    <dgm:pt modelId="{8396531B-C1FC-4243-BD51-347E405DBF3C}" type="pres">
      <dgm:prSet presAssocID="{A0479A2C-4D4C-416B-81CD-BAE639BD9796}" presName="connTx" presStyleLbl="parChTrans1D3" presStyleIdx="2" presStyleCnt="4"/>
      <dgm:spPr/>
    </dgm:pt>
    <dgm:pt modelId="{AAF889E7-F1AB-4AD6-AB99-4F72117DEDA0}" type="pres">
      <dgm:prSet presAssocID="{8C2CB088-36B0-4B5C-ABA7-4057F18D4B6B}" presName="Name30" presStyleCnt="0"/>
      <dgm:spPr/>
    </dgm:pt>
    <dgm:pt modelId="{AD30B882-37BD-46B6-8B2A-2004EAE3254D}" type="pres">
      <dgm:prSet presAssocID="{8C2CB088-36B0-4B5C-ABA7-4057F18D4B6B}" presName="level2Shape" presStyleLbl="node3" presStyleIdx="2" presStyleCnt="4" custScaleX="261423" custLinFactNeighborX="41026" custLinFactNeighborY="-35912"/>
      <dgm:spPr/>
    </dgm:pt>
    <dgm:pt modelId="{5B3D69CA-C9F0-42A6-81E4-4B656A066B5D}" type="pres">
      <dgm:prSet presAssocID="{8C2CB088-36B0-4B5C-ABA7-4057F18D4B6B}" presName="hierChild3" presStyleCnt="0"/>
      <dgm:spPr/>
    </dgm:pt>
    <dgm:pt modelId="{CC7A58E2-B81C-4915-9FDE-EEB0E957DD3E}" type="pres">
      <dgm:prSet presAssocID="{A25D8D9F-A120-4646-A97C-D0ADA3071AF6}" presName="Name25" presStyleLbl="parChTrans1D3" presStyleIdx="3" presStyleCnt="4"/>
      <dgm:spPr/>
    </dgm:pt>
    <dgm:pt modelId="{3062B23D-854C-493F-8F51-50EF1A90C7D2}" type="pres">
      <dgm:prSet presAssocID="{A25D8D9F-A120-4646-A97C-D0ADA3071AF6}" presName="connTx" presStyleLbl="parChTrans1D3" presStyleIdx="3" presStyleCnt="4"/>
      <dgm:spPr/>
    </dgm:pt>
    <dgm:pt modelId="{71FF92EA-A55B-4B0D-9294-AF22A86EC3F1}" type="pres">
      <dgm:prSet presAssocID="{BE5FF739-13CB-4F5E-AB74-28455BF65054}" presName="Name30" presStyleCnt="0"/>
      <dgm:spPr/>
    </dgm:pt>
    <dgm:pt modelId="{6B80C577-ADD6-435C-B65D-05A906A1F46C}" type="pres">
      <dgm:prSet presAssocID="{BE5FF739-13CB-4F5E-AB74-28455BF65054}" presName="level2Shape" presStyleLbl="node3" presStyleIdx="3" presStyleCnt="4" custScaleX="261423" custScaleY="241348" custLinFactNeighborX="40387" custLinFactNeighborY="-11779"/>
      <dgm:spPr/>
    </dgm:pt>
    <dgm:pt modelId="{7A36890F-5850-4DF8-8A8A-F3E4AF728BC1}" type="pres">
      <dgm:prSet presAssocID="{BE5FF739-13CB-4F5E-AB74-28455BF65054}"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custScaleX="122387"/>
      <dgm:spPr/>
    </dgm:pt>
    <dgm:pt modelId="{06A50A6C-47A5-4FB3-AFA1-DCBE9BD97B1A}" type="pres">
      <dgm:prSet presAssocID="{190AC0CA-9CFE-427C-A63A-8AA974685263}" presName="bgRectTx" presStyleLbl="bgShp" presStyleIdx="0" presStyleCnt="3">
        <dgm:presLayoutVars>
          <dgm:bulletEnabled val="1"/>
        </dgm:presLayoutVars>
      </dgm:prSet>
      <dgm:spPr/>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ScaleX="141068"/>
      <dgm:spPr/>
    </dgm:pt>
    <dgm:pt modelId="{199DC1C7-32BF-46D9-848E-27C03995D698}" type="pres">
      <dgm:prSet presAssocID="{BEAF370E-23B9-43A0-A879-2110AAB80311}" presName="bgRectTx" presStyleLbl="bgShp" presStyleIdx="1" presStyleCnt="3">
        <dgm:presLayoutVars>
          <dgm:bulletEnabled val="1"/>
        </dgm:presLayoutVars>
      </dgm:prSet>
      <dgm:spPr/>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251375" custLinFactNeighborY="-568"/>
      <dgm:spPr/>
    </dgm:pt>
    <dgm:pt modelId="{A7B189AD-C9EF-4986-9B9D-FC69226415F1}" type="pres">
      <dgm:prSet presAssocID="{56FFD90F-7715-48B4-B029-497547B586FB}" presName="bgRectTx" presStyleLbl="bgShp" presStyleIdx="2" presStyleCnt="3">
        <dgm:presLayoutVars>
          <dgm:bulletEnabled val="1"/>
        </dgm:presLayoutVars>
      </dgm:prSet>
      <dgm:spPr/>
    </dgm:pt>
  </dgm:ptLst>
  <dgm:cxnLst>
    <dgm:cxn modelId="{63896401-E9FD-434A-BB6B-4229A2E8BDE3}" type="presOf" srcId="{03C390C1-1BFA-4626-B1C2-41C5216B915B}" destId="{C9F2A395-E3B2-44AC-A77F-468A181E03B6}" srcOrd="0" destOrd="0" presId="urn:microsoft.com/office/officeart/2005/8/layout/hierarchy5"/>
    <dgm:cxn modelId="{27CCEE02-2ED8-4718-8751-2FDAC6B08CA2}" type="presOf" srcId="{9A0A26C0-1792-484F-889C-80C3F3066807}" destId="{75E8CAE2-CDC7-482D-A8BF-7CD365609787}" srcOrd="1"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0EDA250E-1A0F-4D9A-9C6C-D05902CCC929}" type="presOf" srcId="{126EB6BD-7B2E-4ED6-AA94-0E6EEECB5A5E}" destId="{6D5EA056-818A-4256-87D4-1DA1C0FB5BAF}" srcOrd="1" destOrd="0" presId="urn:microsoft.com/office/officeart/2005/8/layout/hierarchy5"/>
    <dgm:cxn modelId="{1DBCD721-FCE8-4706-A6CF-8E90BA27A7AC}" type="presOf" srcId="{A25D8D9F-A120-4646-A97C-D0ADA3071AF6}" destId="{CC7A58E2-B81C-4915-9FDE-EEB0E957DD3E}"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12E1342D-4FCC-4BCD-BCF8-C0E99D610005}" type="presOf" srcId="{FC418F05-DF99-4AE6-803F-D4DE07BB2F66}" destId="{16835616-7273-4C8A-90AA-58F1E7B06950}" srcOrd="0" destOrd="0" presId="urn:microsoft.com/office/officeart/2005/8/layout/hierarchy5"/>
    <dgm:cxn modelId="{A4B27F2E-693B-46C1-9C7B-D6A3D35CED5E}" type="presOf" srcId="{56FFD90F-7715-48B4-B029-497547B586FB}" destId="{A7B189AD-C9EF-4986-9B9D-FC69226415F1}" srcOrd="1" destOrd="0" presId="urn:microsoft.com/office/officeart/2005/8/layout/hierarchy5"/>
    <dgm:cxn modelId="{595A503E-4D96-4EF4-BF6A-B742D5969A17}" type="presOf" srcId="{A0479A2C-4D4C-416B-81CD-BAE639BD9796}" destId="{683A7D08-32F2-4442-BC9E-04FB1F2C8F99}" srcOrd="0" destOrd="0" presId="urn:microsoft.com/office/officeart/2005/8/layout/hierarchy5"/>
    <dgm:cxn modelId="{5C0D6860-25A7-40D7-A27A-B924BB7C2FBD}" srcId="{3BBC0E94-D1DC-456B-A9E8-678D91AA4AB7}" destId="{8574AAB3-E3DE-4A30-8AF0-DB026AC8802D}" srcOrd="1" destOrd="0" parTransId="{FC418F05-DF99-4AE6-803F-D4DE07BB2F66}" sibTransId="{F88409E5-8D94-470E-9734-B0751798EA3F}"/>
    <dgm:cxn modelId="{4E3F3062-2321-48E6-8B02-82AE08E4F8B9}" srcId="{3BBC0E94-D1DC-456B-A9E8-678D91AA4AB7}" destId="{BE5FF739-13CB-4F5E-AB74-28455BF65054}" srcOrd="3" destOrd="0" parTransId="{A25D8D9F-A120-4646-A97C-D0ADA3071AF6}" sibTransId="{BADBAC6F-135E-477B-94D6-9A0519331ECA}"/>
    <dgm:cxn modelId="{FC4E5045-FA1C-4377-8BA6-0E1678FD2AF7}" type="presOf" srcId="{56FFD90F-7715-48B4-B029-497547B586FB}" destId="{093D1D41-1B2E-4B3C-86B9-F65AB4895256}" srcOrd="0" destOrd="0" presId="urn:microsoft.com/office/officeart/2005/8/layout/hierarchy5"/>
    <dgm:cxn modelId="{A68DDE67-D874-40DD-95DA-822CBBAD7447}" type="presOf" srcId="{8C2CB088-36B0-4B5C-ABA7-4057F18D4B6B}" destId="{AD30B882-37BD-46B6-8B2A-2004EAE3254D}" srcOrd="0" destOrd="0" presId="urn:microsoft.com/office/officeart/2005/8/layout/hierarchy5"/>
    <dgm:cxn modelId="{BA961750-9CB9-4DC1-92EB-A2B4F603BAC7}" type="presOf" srcId="{4C04F32E-E94C-4C75-85C1-517920EBE6F4}" destId="{6E65C6B3-2BF0-4B06-96DF-55EE2E2F1922}" srcOrd="0" destOrd="0" presId="urn:microsoft.com/office/officeart/2005/8/layout/hierarchy5"/>
    <dgm:cxn modelId="{F423AE70-152C-4F18-81BE-E85766DBB8FA}" type="presOf" srcId="{126EB6BD-7B2E-4ED6-AA94-0E6EEECB5A5E}" destId="{F84D3A9A-DCF8-4B68-A446-02BA9841998C}"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FE9EA75A-8EE8-4756-808E-A2E0122CE258}" type="presOf" srcId="{BEAF370E-23B9-43A0-A879-2110AAB80311}" destId="{4E8483D1-70EF-486C-A2B1-0A1512AE0CE6}" srcOrd="0" destOrd="0" presId="urn:microsoft.com/office/officeart/2005/8/layout/hierarchy5"/>
    <dgm:cxn modelId="{B9AD268A-FA4B-4D6A-837B-B9D93BC9E8AA}" type="presOf" srcId="{BEAF370E-23B9-43A0-A879-2110AAB80311}" destId="{199DC1C7-32BF-46D9-848E-27C03995D698}" srcOrd="1" destOrd="0" presId="urn:microsoft.com/office/officeart/2005/8/layout/hierarchy5"/>
    <dgm:cxn modelId="{004C539F-0B98-4BDB-BDDB-391198E8124C}" type="presOf" srcId="{FC418F05-DF99-4AE6-803F-D4DE07BB2F66}" destId="{891BE373-9500-4677-B12E-7A21BDF327A8}" srcOrd="1" destOrd="0" presId="urn:microsoft.com/office/officeart/2005/8/layout/hierarchy5"/>
    <dgm:cxn modelId="{368DAEAB-CA84-4E1F-95C1-0101F6F45196}" type="presOf" srcId="{9A0A26C0-1792-484F-889C-80C3F3066807}" destId="{185E8EE9-EF5D-4DC6-B577-8A6C1506C185}" srcOrd="0" destOrd="0" presId="urn:microsoft.com/office/officeart/2005/8/layout/hierarchy5"/>
    <dgm:cxn modelId="{F7ECB6B8-22CC-4B07-AE92-0B6F9916D203}" type="presOf" srcId="{3BBC0E94-D1DC-456B-A9E8-678D91AA4AB7}" destId="{D01A1BB0-91A3-468D-AF11-BB59A00A45EE}" srcOrd="0" destOrd="0" presId="urn:microsoft.com/office/officeart/2005/8/layout/hierarchy5"/>
    <dgm:cxn modelId="{2410FBC0-6A04-4933-BB01-D9299D58DF85}" type="presOf" srcId="{8574AAB3-E3DE-4A30-8AF0-DB026AC8802D}" destId="{C392D942-7117-4765-A47F-AEF1A31BDD4D}" srcOrd="0" destOrd="0" presId="urn:microsoft.com/office/officeart/2005/8/layout/hierarchy5"/>
    <dgm:cxn modelId="{75CC5DC8-E163-4794-A200-8BDE924F79F7}" type="presOf" srcId="{A25D8D9F-A120-4646-A97C-D0ADA3071AF6}" destId="{3062B23D-854C-493F-8F51-50EF1A90C7D2}" srcOrd="1"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7F9033D9-70B8-4733-8CD5-6E8238F84D98}" type="presOf" srcId="{05A4E796-90CE-494B-B5E7-336C3ECF4C19}" destId="{F2F324D7-64DF-4F5C-BF18-A9CA301650B8}" srcOrd="0" destOrd="0" presId="urn:microsoft.com/office/officeart/2005/8/layout/hierarchy5"/>
    <dgm:cxn modelId="{5F5AD3DF-C520-468D-8920-258CB705EE99}" type="presOf" srcId="{190AC0CA-9CFE-427C-A63A-8AA974685263}" destId="{EB2A05C2-2C2F-4F5A-AAF0-CB521DE8AC83}" srcOrd="0" destOrd="0" presId="urn:microsoft.com/office/officeart/2005/8/layout/hierarchy5"/>
    <dgm:cxn modelId="{91EF78E1-FAA7-4CED-824E-0A0602EB3969}" srcId="{3BBC0E94-D1DC-456B-A9E8-678D91AA4AB7}" destId="{8C2CB088-36B0-4B5C-ABA7-4057F18D4B6B}" srcOrd="2" destOrd="0" parTransId="{A0479A2C-4D4C-416B-81CD-BAE639BD9796}" sibTransId="{7BC4ADFA-8D1C-46F4-871C-3A7C9C06CEFB}"/>
    <dgm:cxn modelId="{AE95F7E2-1361-4ECC-8E50-9E0985871603}" srcId="{4C04F32E-E94C-4C75-85C1-517920EBE6F4}" destId="{BEAF370E-23B9-43A0-A879-2110AAB80311}" srcOrd="2" destOrd="0" parTransId="{9327FCD5-9349-4870-AF10-7F86F577BD97}" sibTransId="{1EB0ABFC-B074-4262-9677-73E754B423EA}"/>
    <dgm:cxn modelId="{4E7D03EE-A29B-4A4E-8A50-A898B3F42C13}" type="presOf" srcId="{A0479A2C-4D4C-416B-81CD-BAE639BD9796}" destId="{8396531B-C1FC-4243-BD51-347E405DBF3C}" srcOrd="1" destOrd="0" presId="urn:microsoft.com/office/officeart/2005/8/layout/hierarchy5"/>
    <dgm:cxn modelId="{1E9F38F4-D0D7-4491-BCB7-390395587A33}" type="presOf" srcId="{190AC0CA-9CFE-427C-A63A-8AA974685263}" destId="{06A50A6C-47A5-4FB3-AFA1-DCBE9BD97B1A}" srcOrd="1"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D1E61DFB-64AC-4346-85B9-0E0864E876CF}" type="presOf" srcId="{BE5FF739-13CB-4F5E-AB74-28455BF65054}" destId="{6B80C577-ADD6-435C-B65D-05A906A1F46C}" srcOrd="0" destOrd="0" presId="urn:microsoft.com/office/officeart/2005/8/layout/hierarchy5"/>
    <dgm:cxn modelId="{05549477-310D-41F2-B07F-85373F091742}" type="presParOf" srcId="{6E65C6B3-2BF0-4B06-96DF-55EE2E2F1922}" destId="{9BAF9B50-399E-4C49-B249-F7B362BDF550}" srcOrd="0" destOrd="0" presId="urn:microsoft.com/office/officeart/2005/8/layout/hierarchy5"/>
    <dgm:cxn modelId="{1490B7F6-B750-47F4-9093-A099FA9B2201}" type="presParOf" srcId="{9BAF9B50-399E-4C49-B249-F7B362BDF550}" destId="{17321B4C-A573-4EBD-B201-A9EFB62D5505}" srcOrd="0" destOrd="0" presId="urn:microsoft.com/office/officeart/2005/8/layout/hierarchy5"/>
    <dgm:cxn modelId="{92F5D9D1-5070-4C63-94CE-6D2B2D4EA53E}" type="presParOf" srcId="{9BAF9B50-399E-4C49-B249-F7B362BDF550}" destId="{5721DAEC-0E59-4EF6-87B3-8EAB385777ED}" srcOrd="1" destOrd="0" presId="urn:microsoft.com/office/officeart/2005/8/layout/hierarchy5"/>
    <dgm:cxn modelId="{A8019773-FE60-4829-8646-EAF45A557764}" type="presParOf" srcId="{5721DAEC-0E59-4EF6-87B3-8EAB385777ED}" destId="{5FABAF6F-9831-4DC2-9A2D-7BE4861E7AE2}" srcOrd="0" destOrd="0" presId="urn:microsoft.com/office/officeart/2005/8/layout/hierarchy5"/>
    <dgm:cxn modelId="{90463614-D21D-437F-B2EC-1A638D3C29A8}" type="presParOf" srcId="{5FABAF6F-9831-4DC2-9A2D-7BE4861E7AE2}" destId="{C9F2A395-E3B2-44AC-A77F-468A181E03B6}" srcOrd="0" destOrd="0" presId="urn:microsoft.com/office/officeart/2005/8/layout/hierarchy5"/>
    <dgm:cxn modelId="{749C9FB5-8C2E-4809-B70C-9A118F46CFA4}" type="presParOf" srcId="{5FABAF6F-9831-4DC2-9A2D-7BE4861E7AE2}" destId="{D3463288-32E9-4F87-89D7-61465FD8173A}" srcOrd="1" destOrd="0" presId="urn:microsoft.com/office/officeart/2005/8/layout/hierarchy5"/>
    <dgm:cxn modelId="{3E4B146A-A4B4-4D5D-B0FF-770701DE738E}" type="presParOf" srcId="{D3463288-32E9-4F87-89D7-61465FD8173A}" destId="{F84D3A9A-DCF8-4B68-A446-02BA9841998C}" srcOrd="0" destOrd="0" presId="urn:microsoft.com/office/officeart/2005/8/layout/hierarchy5"/>
    <dgm:cxn modelId="{24412D96-9B7A-4CA1-A976-ABCA50EF3CD1}" type="presParOf" srcId="{F84D3A9A-DCF8-4B68-A446-02BA9841998C}" destId="{6D5EA056-818A-4256-87D4-1DA1C0FB5BAF}" srcOrd="0" destOrd="0" presId="urn:microsoft.com/office/officeart/2005/8/layout/hierarchy5"/>
    <dgm:cxn modelId="{7E165824-5103-4A5E-9AF4-7BDD09DB503B}" type="presParOf" srcId="{D3463288-32E9-4F87-89D7-61465FD8173A}" destId="{AEEF7298-721A-4BD4-B2EA-C44A8DF8C524}" srcOrd="1" destOrd="0" presId="urn:microsoft.com/office/officeart/2005/8/layout/hierarchy5"/>
    <dgm:cxn modelId="{4BD08069-C381-48D7-B8F0-2272C939283A}" type="presParOf" srcId="{AEEF7298-721A-4BD4-B2EA-C44A8DF8C524}" destId="{D01A1BB0-91A3-468D-AF11-BB59A00A45EE}" srcOrd="0" destOrd="0" presId="urn:microsoft.com/office/officeart/2005/8/layout/hierarchy5"/>
    <dgm:cxn modelId="{7F8452C8-FE85-4B25-B5D5-57E189E2B780}" type="presParOf" srcId="{AEEF7298-721A-4BD4-B2EA-C44A8DF8C524}" destId="{F59F1416-38D4-422F-A4E1-18A60A566A18}" srcOrd="1" destOrd="0" presId="urn:microsoft.com/office/officeart/2005/8/layout/hierarchy5"/>
    <dgm:cxn modelId="{A3436424-F322-47D2-9503-9AF2CA3909AF}" type="presParOf" srcId="{F59F1416-38D4-422F-A4E1-18A60A566A18}" destId="{185E8EE9-EF5D-4DC6-B577-8A6C1506C185}" srcOrd="0" destOrd="0" presId="urn:microsoft.com/office/officeart/2005/8/layout/hierarchy5"/>
    <dgm:cxn modelId="{07CC29FB-2BE7-48D0-9E2B-90DF70498B10}" type="presParOf" srcId="{185E8EE9-EF5D-4DC6-B577-8A6C1506C185}" destId="{75E8CAE2-CDC7-482D-A8BF-7CD365609787}" srcOrd="0" destOrd="0" presId="urn:microsoft.com/office/officeart/2005/8/layout/hierarchy5"/>
    <dgm:cxn modelId="{F4ED131B-C53C-4B9C-91A6-4B3E2F2C3DB1}" type="presParOf" srcId="{F59F1416-38D4-422F-A4E1-18A60A566A18}" destId="{0B3945A2-0EA9-4E71-BB7E-20948C1D2027}" srcOrd="1" destOrd="0" presId="urn:microsoft.com/office/officeart/2005/8/layout/hierarchy5"/>
    <dgm:cxn modelId="{5BA87BAC-A7DE-4637-85AB-08F212D964FF}" type="presParOf" srcId="{0B3945A2-0EA9-4E71-BB7E-20948C1D2027}" destId="{F2F324D7-64DF-4F5C-BF18-A9CA301650B8}" srcOrd="0" destOrd="0" presId="urn:microsoft.com/office/officeart/2005/8/layout/hierarchy5"/>
    <dgm:cxn modelId="{D03E55BB-BBDC-482D-BCDD-F92E3AC0E1AA}" type="presParOf" srcId="{0B3945A2-0EA9-4E71-BB7E-20948C1D2027}" destId="{6E5CC6F7-95AD-4926-95AA-2F1055B3D982}" srcOrd="1" destOrd="0" presId="urn:microsoft.com/office/officeart/2005/8/layout/hierarchy5"/>
    <dgm:cxn modelId="{4D58B67C-DE04-4F9E-8CFD-D0C74492E82B}" type="presParOf" srcId="{F59F1416-38D4-422F-A4E1-18A60A566A18}" destId="{16835616-7273-4C8A-90AA-58F1E7B06950}" srcOrd="2" destOrd="0" presId="urn:microsoft.com/office/officeart/2005/8/layout/hierarchy5"/>
    <dgm:cxn modelId="{D720E7DB-BB75-40CA-A0E0-0B4987330F5A}" type="presParOf" srcId="{16835616-7273-4C8A-90AA-58F1E7B06950}" destId="{891BE373-9500-4677-B12E-7A21BDF327A8}" srcOrd="0" destOrd="0" presId="urn:microsoft.com/office/officeart/2005/8/layout/hierarchy5"/>
    <dgm:cxn modelId="{943BFAAB-90A6-468C-9DC4-03A8D6A9D3FF}" type="presParOf" srcId="{F59F1416-38D4-422F-A4E1-18A60A566A18}" destId="{385D1558-5D26-466B-A4EF-6AD24270F7E3}" srcOrd="3" destOrd="0" presId="urn:microsoft.com/office/officeart/2005/8/layout/hierarchy5"/>
    <dgm:cxn modelId="{A29BF0CF-4A3F-40FE-8D73-A8ACB118B3BF}" type="presParOf" srcId="{385D1558-5D26-466B-A4EF-6AD24270F7E3}" destId="{C392D942-7117-4765-A47F-AEF1A31BDD4D}" srcOrd="0" destOrd="0" presId="urn:microsoft.com/office/officeart/2005/8/layout/hierarchy5"/>
    <dgm:cxn modelId="{9ADB3B56-268E-43C0-9FB0-594D10DFF942}" type="presParOf" srcId="{385D1558-5D26-466B-A4EF-6AD24270F7E3}" destId="{793324DD-9C7B-4D81-8934-537768D0531D}" srcOrd="1" destOrd="0" presId="urn:microsoft.com/office/officeart/2005/8/layout/hierarchy5"/>
    <dgm:cxn modelId="{D7C96807-64AC-4B15-9E9A-4881CCE89735}" type="presParOf" srcId="{F59F1416-38D4-422F-A4E1-18A60A566A18}" destId="{683A7D08-32F2-4442-BC9E-04FB1F2C8F99}" srcOrd="4" destOrd="0" presId="urn:microsoft.com/office/officeart/2005/8/layout/hierarchy5"/>
    <dgm:cxn modelId="{F926E827-1674-45AB-8136-71C128A1FBD4}" type="presParOf" srcId="{683A7D08-32F2-4442-BC9E-04FB1F2C8F99}" destId="{8396531B-C1FC-4243-BD51-347E405DBF3C}" srcOrd="0" destOrd="0" presId="urn:microsoft.com/office/officeart/2005/8/layout/hierarchy5"/>
    <dgm:cxn modelId="{9BE21A41-DE40-443E-B8DC-84563C9DDA76}" type="presParOf" srcId="{F59F1416-38D4-422F-A4E1-18A60A566A18}" destId="{AAF889E7-F1AB-4AD6-AB99-4F72117DEDA0}" srcOrd="5" destOrd="0" presId="urn:microsoft.com/office/officeart/2005/8/layout/hierarchy5"/>
    <dgm:cxn modelId="{ED7A8B37-4C2C-4C14-9AEB-629BD7074F6F}" type="presParOf" srcId="{AAF889E7-F1AB-4AD6-AB99-4F72117DEDA0}" destId="{AD30B882-37BD-46B6-8B2A-2004EAE3254D}" srcOrd="0" destOrd="0" presId="urn:microsoft.com/office/officeart/2005/8/layout/hierarchy5"/>
    <dgm:cxn modelId="{427FA9A5-C8A6-4828-B007-8884190B0570}" type="presParOf" srcId="{AAF889E7-F1AB-4AD6-AB99-4F72117DEDA0}" destId="{5B3D69CA-C9F0-42A6-81E4-4B656A066B5D}" srcOrd="1" destOrd="0" presId="urn:microsoft.com/office/officeart/2005/8/layout/hierarchy5"/>
    <dgm:cxn modelId="{E6F80856-2A7D-48E2-97D7-D2D6AFC4A8F9}" type="presParOf" srcId="{F59F1416-38D4-422F-A4E1-18A60A566A18}" destId="{CC7A58E2-B81C-4915-9FDE-EEB0E957DD3E}" srcOrd="6" destOrd="0" presId="urn:microsoft.com/office/officeart/2005/8/layout/hierarchy5"/>
    <dgm:cxn modelId="{93E4665D-17B1-4259-9AF4-9E8E2A7BE337}" type="presParOf" srcId="{CC7A58E2-B81C-4915-9FDE-EEB0E957DD3E}" destId="{3062B23D-854C-493F-8F51-50EF1A90C7D2}" srcOrd="0" destOrd="0" presId="urn:microsoft.com/office/officeart/2005/8/layout/hierarchy5"/>
    <dgm:cxn modelId="{6128432A-C92C-4E43-89FB-83A14693D323}" type="presParOf" srcId="{F59F1416-38D4-422F-A4E1-18A60A566A18}" destId="{71FF92EA-A55B-4B0D-9294-AF22A86EC3F1}" srcOrd="7" destOrd="0" presId="urn:microsoft.com/office/officeart/2005/8/layout/hierarchy5"/>
    <dgm:cxn modelId="{CA630B22-15BD-4DF1-BFA6-FE40AF1C4B83}" type="presParOf" srcId="{71FF92EA-A55B-4B0D-9294-AF22A86EC3F1}" destId="{6B80C577-ADD6-435C-B65D-05A906A1F46C}" srcOrd="0" destOrd="0" presId="urn:microsoft.com/office/officeart/2005/8/layout/hierarchy5"/>
    <dgm:cxn modelId="{50A81154-0A35-47FF-8C43-5B9FDAD2514B}" type="presParOf" srcId="{71FF92EA-A55B-4B0D-9294-AF22A86EC3F1}" destId="{7A36890F-5850-4DF8-8A8A-F3E4AF728BC1}" srcOrd="1" destOrd="0" presId="urn:microsoft.com/office/officeart/2005/8/layout/hierarchy5"/>
    <dgm:cxn modelId="{BA665B1D-2B64-48FA-93F9-F9286A07D648}" type="presParOf" srcId="{6E65C6B3-2BF0-4B06-96DF-55EE2E2F1922}" destId="{36D4AACA-AC71-45B0-B506-EB7628E330F4}" srcOrd="1" destOrd="0" presId="urn:microsoft.com/office/officeart/2005/8/layout/hierarchy5"/>
    <dgm:cxn modelId="{E24902A7-8359-4C0C-A877-2E967748A02C}" type="presParOf" srcId="{36D4AACA-AC71-45B0-B506-EB7628E330F4}" destId="{25C2EB4C-5D0F-4B77-A2FF-B30A73B4FEBD}" srcOrd="0" destOrd="0" presId="urn:microsoft.com/office/officeart/2005/8/layout/hierarchy5"/>
    <dgm:cxn modelId="{B8165A67-3867-474C-8353-1B7884630D38}" type="presParOf" srcId="{25C2EB4C-5D0F-4B77-A2FF-B30A73B4FEBD}" destId="{EB2A05C2-2C2F-4F5A-AAF0-CB521DE8AC83}" srcOrd="0" destOrd="0" presId="urn:microsoft.com/office/officeart/2005/8/layout/hierarchy5"/>
    <dgm:cxn modelId="{FECED682-54BA-4AF5-A70B-64846C1E699A}" type="presParOf" srcId="{25C2EB4C-5D0F-4B77-A2FF-B30A73B4FEBD}" destId="{06A50A6C-47A5-4FB3-AFA1-DCBE9BD97B1A}" srcOrd="1" destOrd="0" presId="urn:microsoft.com/office/officeart/2005/8/layout/hierarchy5"/>
    <dgm:cxn modelId="{20B9D5CD-72D8-435E-BA84-3CDEE99EABD1}" type="presParOf" srcId="{36D4AACA-AC71-45B0-B506-EB7628E330F4}" destId="{7A799C43-02B5-43BD-AC60-B0CA3EE291EB}" srcOrd="1" destOrd="0" presId="urn:microsoft.com/office/officeart/2005/8/layout/hierarchy5"/>
    <dgm:cxn modelId="{9FE6D723-6832-487C-8071-C916F967D3E7}" type="presParOf" srcId="{7A799C43-02B5-43BD-AC60-B0CA3EE291EB}" destId="{77E5FFF8-4E53-4396-8DA7-6480199F6AA7}" srcOrd="0" destOrd="0" presId="urn:microsoft.com/office/officeart/2005/8/layout/hierarchy5"/>
    <dgm:cxn modelId="{C43EB0B8-5BE0-417D-9B54-00E68D7A4CD9}" type="presParOf" srcId="{36D4AACA-AC71-45B0-B506-EB7628E330F4}" destId="{CE6A3A1B-39B5-49A8-83DC-A3EEC30D393E}" srcOrd="2" destOrd="0" presId="urn:microsoft.com/office/officeart/2005/8/layout/hierarchy5"/>
    <dgm:cxn modelId="{795EAD77-439D-4D49-96F8-6F2F0509A012}" type="presParOf" srcId="{CE6A3A1B-39B5-49A8-83DC-A3EEC30D393E}" destId="{4E8483D1-70EF-486C-A2B1-0A1512AE0CE6}" srcOrd="0" destOrd="0" presId="urn:microsoft.com/office/officeart/2005/8/layout/hierarchy5"/>
    <dgm:cxn modelId="{8365EDF7-F7D5-4C5B-BA34-A9CD49C487EC}" type="presParOf" srcId="{CE6A3A1B-39B5-49A8-83DC-A3EEC30D393E}" destId="{199DC1C7-32BF-46D9-848E-27C03995D698}" srcOrd="1" destOrd="0" presId="urn:microsoft.com/office/officeart/2005/8/layout/hierarchy5"/>
    <dgm:cxn modelId="{655214EC-270B-42FE-9209-0F5817F470BB}" type="presParOf" srcId="{36D4AACA-AC71-45B0-B506-EB7628E330F4}" destId="{668333A4-4E58-442D-B75C-B3D7E1770D28}" srcOrd="3" destOrd="0" presId="urn:microsoft.com/office/officeart/2005/8/layout/hierarchy5"/>
    <dgm:cxn modelId="{FA6E2D51-BDAD-4290-98D3-5E4B14E3EC68}" type="presParOf" srcId="{668333A4-4E58-442D-B75C-B3D7E1770D28}" destId="{7EDF57DE-BA4B-47DE-8DE9-19949128D8F0}" srcOrd="0" destOrd="0" presId="urn:microsoft.com/office/officeart/2005/8/layout/hierarchy5"/>
    <dgm:cxn modelId="{31E3AA97-927C-425A-8033-9C97BC6A936A}" type="presParOf" srcId="{36D4AACA-AC71-45B0-B506-EB7628E330F4}" destId="{C3ACEC8D-C797-457F-A5DB-3F3E97139026}" srcOrd="4" destOrd="0" presId="urn:microsoft.com/office/officeart/2005/8/layout/hierarchy5"/>
    <dgm:cxn modelId="{514390E7-25AA-49EF-801E-660D3E0FCD56}" type="presParOf" srcId="{C3ACEC8D-C797-457F-A5DB-3F3E97139026}" destId="{093D1D41-1B2E-4B3C-86B9-F65AB4895256}" srcOrd="0" destOrd="0" presId="urn:microsoft.com/office/officeart/2005/8/layout/hierarchy5"/>
    <dgm:cxn modelId="{8678C47C-EE59-4206-B0E2-F81B94528FA1}"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en-US"/>
        </a:p>
      </dgm:t>
    </dgm:pt>
    <dgm:pt modelId="{03C390C1-1BFA-4626-B1C2-41C5216B915B}">
      <dgm:prSet phldrT="[Text]" custT="1"/>
      <dgm:spPr/>
      <dgm:t>
        <a:bodyPr/>
        <a:lstStyle/>
        <a:p>
          <a:r>
            <a:rPr lang="en-US" sz="2000" dirty="0"/>
            <a:t>iOS</a:t>
          </a:r>
          <a:r>
            <a:rPr lang="en-US" sz="1500" dirty="0"/>
            <a:t> </a:t>
          </a:r>
        </a:p>
        <a:p>
          <a:r>
            <a:rPr lang="en-US" sz="1500" b="0" i="0" dirty="0"/>
            <a:t>12 – 14.x</a:t>
          </a:r>
          <a:br>
            <a:rPr lang="en-US" sz="1500" dirty="0"/>
          </a:br>
          <a:endParaRPr lang="en-US" sz="1500" dirty="0"/>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dgm:t>
        <a:bodyPr/>
        <a:lstStyle/>
        <a:p>
          <a:r>
            <a:rPr lang="en-US" sz="2000" dirty="0"/>
            <a:t>Install TN app</a:t>
          </a:r>
        </a:p>
      </dgm:t>
    </dgm:pt>
    <dgm:pt modelId="{9A0A26C0-1792-484F-889C-80C3F3066807}" type="parTrans" cxnId="{494573F6-C449-49AE-A100-0931D6C3B13C}">
      <dgm:prSet/>
      <dgm:spPr/>
      <dgm:t>
        <a:bodyPr/>
        <a:lstStyle/>
        <a:p>
          <a:endParaRPr lang="en-US"/>
        </a:p>
      </dgm:t>
    </dgm:pt>
    <dgm:pt modelId="{618BF1F2-9180-4286-9FCF-0AB60048FF22}" type="sibTrans" cxnId="{494573F6-C449-49AE-A100-0931D6C3B13C}">
      <dgm:prSet/>
      <dgm:spPr/>
      <dgm:t>
        <a:bodyPr/>
        <a:lstStyle/>
        <a:p>
          <a:endParaRPr lang="en-US"/>
        </a:p>
      </dgm:t>
    </dgm:pt>
    <dgm:pt modelId="{190AC0CA-9CFE-427C-A63A-8AA974685263}">
      <dgm:prSet phldrT="[Text]" custT="1"/>
      <dgm:spPr/>
      <dgm:t>
        <a:bodyPr/>
        <a:lstStyle/>
        <a:p>
          <a:r>
            <a:rPr lang="en-US" sz="1800" dirty="0"/>
            <a:t>Operating System</a:t>
          </a: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dgm:t>
        <a:bodyPr/>
        <a:lstStyle/>
        <a:p>
          <a:r>
            <a:rPr lang="en-US" sz="1800" dirty="0"/>
            <a:t>Platform</a:t>
          </a: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dgm:t>
        <a:bodyPr/>
        <a:lstStyle/>
        <a:p>
          <a:r>
            <a:rPr lang="en-US" sz="1800" dirty="0"/>
            <a:t>Additional Considerations</a:t>
          </a: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dgm:t>
        <a:bodyPr/>
        <a:lstStyle/>
        <a:p>
          <a:r>
            <a:rPr lang="en-US" sz="2000" dirty="0"/>
            <a:t>TN Desktop App</a:t>
          </a:r>
        </a:p>
      </dgm:t>
    </dgm:pt>
    <dgm:pt modelId="{126EB6BD-7B2E-4ED6-AA94-0E6EEECB5A5E}" type="parTrans" cxnId="{573129CB-CEE5-4FF7-B1B2-248E9D7AB024}">
      <dgm:prSet/>
      <dgm:spPr/>
      <dgm:t>
        <a:bodyPr/>
        <a:lstStyle/>
        <a:p>
          <a:endParaRPr lang="en-US"/>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dgm:presLayoutVars>
          <dgm:chPref val="3"/>
        </dgm:presLayoutVars>
      </dgm:prSet>
      <dgm:spPr/>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dgm:pt>
    <dgm:pt modelId="{6D5EA056-818A-4256-87D4-1DA1C0FB5BAF}" type="pres">
      <dgm:prSet presAssocID="{126EB6BD-7B2E-4ED6-AA94-0E6EEECB5A5E}" presName="connTx" presStyleLbl="parChTrans1D2" presStyleIdx="0" presStyleCnt="1"/>
      <dgm:spPr/>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dgm:spPr/>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dgm:pt>
    <dgm:pt modelId="{75E8CAE2-CDC7-482D-A8BF-7CD365609787}" type="pres">
      <dgm:prSet presAssocID="{9A0A26C0-1792-484F-889C-80C3F3066807}" presName="connTx" presStyleLbl="parChTrans1D3" presStyleIdx="0" presStyleCnt="1"/>
      <dgm:spPr/>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dgm:spPr/>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dgm:pt>
    <dgm:pt modelId="{06A50A6C-47A5-4FB3-AFA1-DCBE9BD97B1A}" type="pres">
      <dgm:prSet presAssocID="{190AC0CA-9CFE-427C-A63A-8AA974685263}" presName="bgRectTx" presStyleLbl="bgShp" presStyleIdx="0" presStyleCnt="3">
        <dgm:presLayoutVars>
          <dgm:bulletEnabled val="1"/>
        </dgm:presLayoutVars>
      </dgm:prSet>
      <dgm:spPr/>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dgm:pt>
    <dgm:pt modelId="{199DC1C7-32BF-46D9-848E-27C03995D698}" type="pres">
      <dgm:prSet presAssocID="{BEAF370E-23B9-43A0-A879-2110AAB80311}" presName="bgRectTx" presStyleLbl="bgShp" presStyleIdx="1" presStyleCnt="3">
        <dgm:presLayoutVars>
          <dgm:bulletEnabled val="1"/>
        </dgm:presLayoutVars>
      </dgm:prSet>
      <dgm:spPr/>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dgm:spPr/>
    </dgm:pt>
    <dgm:pt modelId="{A7B189AD-C9EF-4986-9B9D-FC69226415F1}" type="pres">
      <dgm:prSet presAssocID="{56FFD90F-7715-48B4-B029-497547B586FB}" presName="bgRectTx" presStyleLbl="bgShp" presStyleIdx="2" presStyleCnt="3">
        <dgm:presLayoutVars>
          <dgm:bulletEnabled val="1"/>
        </dgm:presLayoutVars>
      </dgm:prSet>
      <dgm:spPr/>
    </dgm:pt>
  </dgm:ptLst>
  <dgm:cxnLst>
    <dgm:cxn modelId="{FEEFA30A-BBCF-4C77-BC68-469F1B3708F6}" type="presOf" srcId="{56FFD90F-7715-48B4-B029-497547B586FB}" destId="{A7B189AD-C9EF-4986-9B9D-FC69226415F1}" srcOrd="1" destOrd="0" presId="urn:microsoft.com/office/officeart/2005/8/layout/hierarchy5"/>
    <dgm:cxn modelId="{A735110C-A521-4EBA-88E2-2A6BD00C5B13}" type="presOf" srcId="{190AC0CA-9CFE-427C-A63A-8AA974685263}" destId="{EB2A05C2-2C2F-4F5A-AAF0-CB521DE8AC83}"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BCFECB0F-7683-49C2-8F0E-6EE1669DE454}" type="presOf" srcId="{190AC0CA-9CFE-427C-A63A-8AA974685263}" destId="{06A50A6C-47A5-4FB3-AFA1-DCBE9BD97B1A}" srcOrd="1" destOrd="0" presId="urn:microsoft.com/office/officeart/2005/8/layout/hierarchy5"/>
    <dgm:cxn modelId="{351A2019-B72C-4A78-8CD7-DA2BCFD3B657}" type="presOf" srcId="{BEAF370E-23B9-43A0-A879-2110AAB80311}" destId="{199DC1C7-32BF-46D9-848E-27C03995D698}" srcOrd="1" destOrd="0" presId="urn:microsoft.com/office/officeart/2005/8/layout/hierarchy5"/>
    <dgm:cxn modelId="{D6746B21-AF12-4133-8131-023EA86F4A47}" type="presOf" srcId="{03C390C1-1BFA-4626-B1C2-41C5216B915B}" destId="{C9F2A395-E3B2-44AC-A77F-468A181E03B6}"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C791A327-FA90-4A3D-8F37-16D3FF9AABE1}" type="presOf" srcId="{9A0A26C0-1792-484F-889C-80C3F3066807}" destId="{75E8CAE2-CDC7-482D-A8BF-7CD365609787}" srcOrd="1" destOrd="0" presId="urn:microsoft.com/office/officeart/2005/8/layout/hierarchy5"/>
    <dgm:cxn modelId="{737B615E-FB98-4A01-937D-05C6681EBC8D}" type="presOf" srcId="{56FFD90F-7715-48B4-B029-497547B586FB}" destId="{093D1D41-1B2E-4B3C-86B9-F65AB4895256}"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3671F686-CB08-452A-A454-C4111415B97E}" type="presOf" srcId="{05A4E796-90CE-494B-B5E7-336C3ECF4C19}" destId="{F2F324D7-64DF-4F5C-BF18-A9CA301650B8}" srcOrd="0" destOrd="0" presId="urn:microsoft.com/office/officeart/2005/8/layout/hierarchy5"/>
    <dgm:cxn modelId="{86A99FB3-7612-493B-8B64-979FDEF1862E}" type="presOf" srcId="{126EB6BD-7B2E-4ED6-AA94-0E6EEECB5A5E}" destId="{6D5EA056-818A-4256-87D4-1DA1C0FB5BAF}" srcOrd="1" destOrd="0" presId="urn:microsoft.com/office/officeart/2005/8/layout/hierarchy5"/>
    <dgm:cxn modelId="{63EEEBB6-54EF-4A6B-B7D6-0FB5E35133F4}" type="presOf" srcId="{BEAF370E-23B9-43A0-A879-2110AAB80311}" destId="{4E8483D1-70EF-486C-A2B1-0A1512AE0CE6}"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6A0720CC-5E23-4504-84C2-6F709380AC61}" type="presOf" srcId="{9A0A26C0-1792-484F-889C-80C3F3066807}" destId="{185E8EE9-EF5D-4DC6-B577-8A6C1506C185}" srcOrd="0" destOrd="0" presId="urn:microsoft.com/office/officeart/2005/8/layout/hierarchy5"/>
    <dgm:cxn modelId="{E558CDD7-CAED-43A6-BF06-172B3C1A8B41}" type="presOf" srcId="{3BBC0E94-D1DC-456B-A9E8-678D91AA4AB7}" destId="{D01A1BB0-91A3-468D-AF11-BB59A00A45EE}" srcOrd="0" destOrd="0" presId="urn:microsoft.com/office/officeart/2005/8/layout/hierarchy5"/>
    <dgm:cxn modelId="{A658ACDB-9E3A-4C24-9A42-6A16B58642F7}" type="presOf" srcId="{126EB6BD-7B2E-4ED6-AA94-0E6EEECB5A5E}" destId="{F84D3A9A-DCF8-4B68-A446-02BA9841998C}" srcOrd="0" destOrd="0" presId="urn:microsoft.com/office/officeart/2005/8/layout/hierarchy5"/>
    <dgm:cxn modelId="{AE95F7E2-1361-4ECC-8E50-9E0985871603}" srcId="{4C04F32E-E94C-4C75-85C1-517920EBE6F4}" destId="{BEAF370E-23B9-43A0-A879-2110AAB80311}" srcOrd="2" destOrd="0" parTransId="{9327FCD5-9349-4870-AF10-7F86F577BD97}" sibTransId="{1EB0ABFC-B074-4262-9677-73E754B423EA}"/>
    <dgm:cxn modelId="{DE415CEC-1884-4449-B144-194899E2A3D0}" type="presOf" srcId="{4C04F32E-E94C-4C75-85C1-517920EBE6F4}" destId="{6E65C6B3-2BF0-4B06-96DF-55EE2E2F1922}"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86AAF651-CA57-4C19-A255-2C83B0AD5AAA}" type="presParOf" srcId="{6E65C6B3-2BF0-4B06-96DF-55EE2E2F1922}" destId="{9BAF9B50-399E-4C49-B249-F7B362BDF550}" srcOrd="0" destOrd="0" presId="urn:microsoft.com/office/officeart/2005/8/layout/hierarchy5"/>
    <dgm:cxn modelId="{5E618D10-A059-40FC-93B7-0D66B474B766}" type="presParOf" srcId="{9BAF9B50-399E-4C49-B249-F7B362BDF550}" destId="{17321B4C-A573-4EBD-B201-A9EFB62D5505}" srcOrd="0" destOrd="0" presId="urn:microsoft.com/office/officeart/2005/8/layout/hierarchy5"/>
    <dgm:cxn modelId="{50807F9D-73DB-4973-A8A9-D0C52F22C849}" type="presParOf" srcId="{9BAF9B50-399E-4C49-B249-F7B362BDF550}" destId="{5721DAEC-0E59-4EF6-87B3-8EAB385777ED}" srcOrd="1" destOrd="0" presId="urn:microsoft.com/office/officeart/2005/8/layout/hierarchy5"/>
    <dgm:cxn modelId="{4506FF23-5F0C-4AA6-9845-B2C9EC164D11}" type="presParOf" srcId="{5721DAEC-0E59-4EF6-87B3-8EAB385777ED}" destId="{5FABAF6F-9831-4DC2-9A2D-7BE4861E7AE2}" srcOrd="0" destOrd="0" presId="urn:microsoft.com/office/officeart/2005/8/layout/hierarchy5"/>
    <dgm:cxn modelId="{5E4CF7F0-5597-4D22-A30D-9EDD8AB5BC1D}" type="presParOf" srcId="{5FABAF6F-9831-4DC2-9A2D-7BE4861E7AE2}" destId="{C9F2A395-E3B2-44AC-A77F-468A181E03B6}" srcOrd="0" destOrd="0" presId="urn:microsoft.com/office/officeart/2005/8/layout/hierarchy5"/>
    <dgm:cxn modelId="{3098D22D-2A5A-4512-A1F9-E5B5656D0A43}" type="presParOf" srcId="{5FABAF6F-9831-4DC2-9A2D-7BE4861E7AE2}" destId="{D3463288-32E9-4F87-89D7-61465FD8173A}" srcOrd="1" destOrd="0" presId="urn:microsoft.com/office/officeart/2005/8/layout/hierarchy5"/>
    <dgm:cxn modelId="{033106EC-2CE5-4983-8ED6-C95F69A47516}" type="presParOf" srcId="{D3463288-32E9-4F87-89D7-61465FD8173A}" destId="{F84D3A9A-DCF8-4B68-A446-02BA9841998C}" srcOrd="0" destOrd="0" presId="urn:microsoft.com/office/officeart/2005/8/layout/hierarchy5"/>
    <dgm:cxn modelId="{9468DCE7-B033-40DB-9A72-3735B05D30B8}" type="presParOf" srcId="{F84D3A9A-DCF8-4B68-A446-02BA9841998C}" destId="{6D5EA056-818A-4256-87D4-1DA1C0FB5BAF}" srcOrd="0" destOrd="0" presId="urn:microsoft.com/office/officeart/2005/8/layout/hierarchy5"/>
    <dgm:cxn modelId="{9FBD3785-30C6-4ABD-85D3-D4E6FD850872}" type="presParOf" srcId="{D3463288-32E9-4F87-89D7-61465FD8173A}" destId="{AEEF7298-721A-4BD4-B2EA-C44A8DF8C524}" srcOrd="1" destOrd="0" presId="urn:microsoft.com/office/officeart/2005/8/layout/hierarchy5"/>
    <dgm:cxn modelId="{380D3CD2-6409-4646-9B0A-0072DC1C0968}" type="presParOf" srcId="{AEEF7298-721A-4BD4-B2EA-C44A8DF8C524}" destId="{D01A1BB0-91A3-468D-AF11-BB59A00A45EE}" srcOrd="0" destOrd="0" presId="urn:microsoft.com/office/officeart/2005/8/layout/hierarchy5"/>
    <dgm:cxn modelId="{69BB64AF-97FD-4D91-9ECF-B5F4E3FD7837}" type="presParOf" srcId="{AEEF7298-721A-4BD4-B2EA-C44A8DF8C524}" destId="{F59F1416-38D4-422F-A4E1-18A60A566A18}" srcOrd="1" destOrd="0" presId="urn:microsoft.com/office/officeart/2005/8/layout/hierarchy5"/>
    <dgm:cxn modelId="{5BC9D5AC-346F-417C-8C2C-DF48C0607575}" type="presParOf" srcId="{F59F1416-38D4-422F-A4E1-18A60A566A18}" destId="{185E8EE9-EF5D-4DC6-B577-8A6C1506C185}" srcOrd="0" destOrd="0" presId="urn:microsoft.com/office/officeart/2005/8/layout/hierarchy5"/>
    <dgm:cxn modelId="{0D688A97-80C5-4130-8C35-79459462E880}" type="presParOf" srcId="{185E8EE9-EF5D-4DC6-B577-8A6C1506C185}" destId="{75E8CAE2-CDC7-482D-A8BF-7CD365609787}" srcOrd="0" destOrd="0" presId="urn:microsoft.com/office/officeart/2005/8/layout/hierarchy5"/>
    <dgm:cxn modelId="{0B43CB82-9840-4912-907D-D97163E35C21}" type="presParOf" srcId="{F59F1416-38D4-422F-A4E1-18A60A566A18}" destId="{0B3945A2-0EA9-4E71-BB7E-20948C1D2027}" srcOrd="1" destOrd="0" presId="urn:microsoft.com/office/officeart/2005/8/layout/hierarchy5"/>
    <dgm:cxn modelId="{D6C7111B-4DBC-4BF8-BEE8-B8BDF275D764}" type="presParOf" srcId="{0B3945A2-0EA9-4E71-BB7E-20948C1D2027}" destId="{F2F324D7-64DF-4F5C-BF18-A9CA301650B8}" srcOrd="0" destOrd="0" presId="urn:microsoft.com/office/officeart/2005/8/layout/hierarchy5"/>
    <dgm:cxn modelId="{814141F8-0003-4936-8F21-D7A463521639}" type="presParOf" srcId="{0B3945A2-0EA9-4E71-BB7E-20948C1D2027}" destId="{6E5CC6F7-95AD-4926-95AA-2F1055B3D982}" srcOrd="1" destOrd="0" presId="urn:microsoft.com/office/officeart/2005/8/layout/hierarchy5"/>
    <dgm:cxn modelId="{9A989EEF-08D7-42D4-AB05-C347A8C7CBCE}" type="presParOf" srcId="{6E65C6B3-2BF0-4B06-96DF-55EE2E2F1922}" destId="{36D4AACA-AC71-45B0-B506-EB7628E330F4}" srcOrd="1" destOrd="0" presId="urn:microsoft.com/office/officeart/2005/8/layout/hierarchy5"/>
    <dgm:cxn modelId="{146AAEDD-588B-422A-AA91-3619EC723F6B}" type="presParOf" srcId="{36D4AACA-AC71-45B0-B506-EB7628E330F4}" destId="{25C2EB4C-5D0F-4B77-A2FF-B30A73B4FEBD}" srcOrd="0" destOrd="0" presId="urn:microsoft.com/office/officeart/2005/8/layout/hierarchy5"/>
    <dgm:cxn modelId="{3BD4DC07-23A2-4D5F-BA90-D3AEFF42F273}" type="presParOf" srcId="{25C2EB4C-5D0F-4B77-A2FF-B30A73B4FEBD}" destId="{EB2A05C2-2C2F-4F5A-AAF0-CB521DE8AC83}" srcOrd="0" destOrd="0" presId="urn:microsoft.com/office/officeart/2005/8/layout/hierarchy5"/>
    <dgm:cxn modelId="{B1B29321-557C-49A2-AFEE-FE7F4E30FB83}" type="presParOf" srcId="{25C2EB4C-5D0F-4B77-A2FF-B30A73B4FEBD}" destId="{06A50A6C-47A5-4FB3-AFA1-DCBE9BD97B1A}" srcOrd="1" destOrd="0" presId="urn:microsoft.com/office/officeart/2005/8/layout/hierarchy5"/>
    <dgm:cxn modelId="{221549D7-686D-4B45-9586-36D9CFD19F64}" type="presParOf" srcId="{36D4AACA-AC71-45B0-B506-EB7628E330F4}" destId="{7A799C43-02B5-43BD-AC60-B0CA3EE291EB}" srcOrd="1" destOrd="0" presId="urn:microsoft.com/office/officeart/2005/8/layout/hierarchy5"/>
    <dgm:cxn modelId="{8E90BBCD-B460-4D77-A2D9-8E9310EE0EC8}" type="presParOf" srcId="{7A799C43-02B5-43BD-AC60-B0CA3EE291EB}" destId="{77E5FFF8-4E53-4396-8DA7-6480199F6AA7}" srcOrd="0" destOrd="0" presId="urn:microsoft.com/office/officeart/2005/8/layout/hierarchy5"/>
    <dgm:cxn modelId="{47D4C5B3-C746-48F4-A7F3-C870B1F9C02D}" type="presParOf" srcId="{36D4AACA-AC71-45B0-B506-EB7628E330F4}" destId="{CE6A3A1B-39B5-49A8-83DC-A3EEC30D393E}" srcOrd="2" destOrd="0" presId="urn:microsoft.com/office/officeart/2005/8/layout/hierarchy5"/>
    <dgm:cxn modelId="{17F97D0F-57FE-4885-97BF-CEDA0520CD65}" type="presParOf" srcId="{CE6A3A1B-39B5-49A8-83DC-A3EEC30D393E}" destId="{4E8483D1-70EF-486C-A2B1-0A1512AE0CE6}" srcOrd="0" destOrd="0" presId="urn:microsoft.com/office/officeart/2005/8/layout/hierarchy5"/>
    <dgm:cxn modelId="{4EB27AC2-4004-4495-B449-7FDAC94D237B}" type="presParOf" srcId="{CE6A3A1B-39B5-49A8-83DC-A3EEC30D393E}" destId="{199DC1C7-32BF-46D9-848E-27C03995D698}" srcOrd="1" destOrd="0" presId="urn:microsoft.com/office/officeart/2005/8/layout/hierarchy5"/>
    <dgm:cxn modelId="{27FB08C3-10C9-472C-8C1E-B63C96815AF7}" type="presParOf" srcId="{36D4AACA-AC71-45B0-B506-EB7628E330F4}" destId="{668333A4-4E58-442D-B75C-B3D7E1770D28}" srcOrd="3" destOrd="0" presId="urn:microsoft.com/office/officeart/2005/8/layout/hierarchy5"/>
    <dgm:cxn modelId="{8DF65BB5-A50E-4732-A7EA-23221AA53D65}" type="presParOf" srcId="{668333A4-4E58-442D-B75C-B3D7E1770D28}" destId="{7EDF57DE-BA4B-47DE-8DE9-19949128D8F0}" srcOrd="0" destOrd="0" presId="urn:microsoft.com/office/officeart/2005/8/layout/hierarchy5"/>
    <dgm:cxn modelId="{29299809-39C1-40D6-8344-333616D03935}" type="presParOf" srcId="{36D4AACA-AC71-45B0-B506-EB7628E330F4}" destId="{C3ACEC8D-C797-457F-A5DB-3F3E97139026}" srcOrd="4" destOrd="0" presId="urn:microsoft.com/office/officeart/2005/8/layout/hierarchy5"/>
    <dgm:cxn modelId="{F14191E9-1726-4240-A251-6A742E5CBD39}" type="presParOf" srcId="{C3ACEC8D-C797-457F-A5DB-3F3E97139026}" destId="{093D1D41-1B2E-4B3C-86B9-F65AB4895256}" srcOrd="0" destOrd="0" presId="urn:microsoft.com/office/officeart/2005/8/layout/hierarchy5"/>
    <dgm:cxn modelId="{627C855D-D8A0-46B2-BA3D-BB2BE4D9BE71}"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1D07AA9-C6D0-4D1B-B225-5FB4BFF07047}"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E59BD7AB-26BD-4D71-AFAC-79A50901A7FD}">
      <dgm:prSet/>
      <dgm:spPr/>
      <dgm:t>
        <a:bodyPr/>
        <a:lstStyle/>
        <a:p>
          <a:r>
            <a:rPr lang="en-US" dirty="0"/>
            <a:t>Install TestNav Desktop. </a:t>
          </a:r>
        </a:p>
      </dgm:t>
    </dgm:pt>
    <dgm:pt modelId="{4FD7B254-0C25-4D06-BA05-FEC89F56C1F2}" type="parTrans" cxnId="{ED4E8324-EB41-4E81-94EB-DABC0A0F875E}">
      <dgm:prSet/>
      <dgm:spPr/>
      <dgm:t>
        <a:bodyPr/>
        <a:lstStyle/>
        <a:p>
          <a:endParaRPr lang="en-US"/>
        </a:p>
      </dgm:t>
    </dgm:pt>
    <dgm:pt modelId="{F55B0A2F-2AD0-4F85-B64D-DB52820F2344}" type="sibTrans" cxnId="{ED4E8324-EB41-4E81-94EB-DABC0A0F875E}">
      <dgm:prSet/>
      <dgm:spPr/>
      <dgm:t>
        <a:bodyPr/>
        <a:lstStyle/>
        <a:p>
          <a:endParaRPr lang="en-US"/>
        </a:p>
      </dgm:t>
    </dgm:pt>
    <dgm:pt modelId="{DDF84591-8F4D-44A0-822C-C5C581F15EBE}">
      <dgm:prSet/>
      <dgm:spPr/>
      <dgm:t>
        <a:bodyPr/>
        <a:lstStyle/>
        <a:p>
          <a:r>
            <a:rPr lang="en-US" dirty="0"/>
            <a:t>Start TestNav Desktop.</a:t>
          </a:r>
        </a:p>
      </dgm:t>
    </dgm:pt>
    <dgm:pt modelId="{C69D2389-7CD0-4732-894E-8C42F408D105}" type="parTrans" cxnId="{29AFB0C5-00EB-4705-A13C-670D120C29C7}">
      <dgm:prSet/>
      <dgm:spPr/>
      <dgm:t>
        <a:bodyPr/>
        <a:lstStyle/>
        <a:p>
          <a:endParaRPr lang="en-US"/>
        </a:p>
      </dgm:t>
    </dgm:pt>
    <dgm:pt modelId="{8A441D85-E23D-4E20-974E-74EFADC8F352}" type="sibTrans" cxnId="{29AFB0C5-00EB-4705-A13C-670D120C29C7}">
      <dgm:prSet/>
      <dgm:spPr/>
      <dgm:t>
        <a:bodyPr/>
        <a:lstStyle/>
        <a:p>
          <a:endParaRPr lang="en-US"/>
        </a:p>
      </dgm:t>
    </dgm:pt>
    <dgm:pt modelId="{3BCB74CD-D872-4433-BCED-4F77066EDB9F}">
      <dgm:prSet/>
      <dgm:spPr/>
      <dgm:t>
        <a:bodyPr/>
        <a:lstStyle/>
        <a:p>
          <a:r>
            <a:rPr lang="en-US" dirty="0"/>
            <a:t>Preform a TestNav app check to </a:t>
          </a:r>
          <a:r>
            <a:rPr lang="en-US" dirty="0" err="1"/>
            <a:t>to</a:t>
          </a:r>
          <a:r>
            <a:rPr lang="en-US" dirty="0"/>
            <a:t> ensure that it installed properly.</a:t>
          </a:r>
        </a:p>
      </dgm:t>
    </dgm:pt>
    <dgm:pt modelId="{275BFC82-46AA-4132-BDE5-BFADF36FC7D4}" type="parTrans" cxnId="{1DF919BA-1C64-4E11-903C-A08140156E59}">
      <dgm:prSet/>
      <dgm:spPr/>
      <dgm:t>
        <a:bodyPr/>
        <a:lstStyle/>
        <a:p>
          <a:endParaRPr lang="en-US"/>
        </a:p>
      </dgm:t>
    </dgm:pt>
    <dgm:pt modelId="{1461CA6A-24C2-4E0C-AD85-4AD8A94D94AD}" type="sibTrans" cxnId="{1DF919BA-1C64-4E11-903C-A08140156E59}">
      <dgm:prSet/>
      <dgm:spPr/>
      <dgm:t>
        <a:bodyPr/>
        <a:lstStyle/>
        <a:p>
          <a:endParaRPr lang="en-US"/>
        </a:p>
      </dgm:t>
    </dgm:pt>
    <dgm:pt modelId="{1A431E1B-C882-453F-B800-694580E1788C}">
      <dgm:prSet/>
      <dgm:spPr/>
      <dgm:t>
        <a:bodyPr/>
        <a:lstStyle/>
        <a:p>
          <a:r>
            <a:rPr lang="en-US" dirty="0"/>
            <a:t>Point TestNav 8 App Toward TestNav URL.</a:t>
          </a:r>
        </a:p>
      </dgm:t>
    </dgm:pt>
    <dgm:pt modelId="{D2A1D0D0-63CF-4FC5-AA30-DC1CE5AC33F8}" type="parTrans" cxnId="{6B546099-2B16-4A74-937A-F0F6E4922509}">
      <dgm:prSet/>
      <dgm:spPr/>
      <dgm:t>
        <a:bodyPr/>
        <a:lstStyle/>
        <a:p>
          <a:endParaRPr lang="en-US"/>
        </a:p>
      </dgm:t>
    </dgm:pt>
    <dgm:pt modelId="{06AFF982-82D1-4DBD-BB20-75F212B3DE32}" type="sibTrans" cxnId="{6B546099-2B16-4A74-937A-F0F6E4922509}">
      <dgm:prSet/>
      <dgm:spPr/>
      <dgm:t>
        <a:bodyPr/>
        <a:lstStyle/>
        <a:p>
          <a:endParaRPr lang="en-US"/>
        </a:p>
      </dgm:t>
    </dgm:pt>
    <dgm:pt modelId="{ED4DD9C4-129E-40CB-B885-7FE163C725B1}">
      <dgm:prSet/>
      <dgm:spPr/>
      <dgm:t>
        <a:bodyPr/>
        <a:lstStyle/>
        <a:p>
          <a:r>
            <a:rPr lang="en-US" dirty="0"/>
            <a:t>Set up Proctor Cache on your proctor caching computer(s).</a:t>
          </a:r>
        </a:p>
      </dgm:t>
    </dgm:pt>
    <dgm:pt modelId="{5AAECD10-B367-4B79-937C-F0FD9B60F9AB}" type="parTrans" cxnId="{42FDE6AF-7E35-4B3F-B6F8-B40D9EEFB63E}">
      <dgm:prSet/>
      <dgm:spPr/>
      <dgm:t>
        <a:bodyPr/>
        <a:lstStyle/>
        <a:p>
          <a:endParaRPr lang="en-US"/>
        </a:p>
      </dgm:t>
    </dgm:pt>
    <dgm:pt modelId="{78F5716D-1F07-47DC-A400-4BEB77CA07E8}" type="sibTrans" cxnId="{42FDE6AF-7E35-4B3F-B6F8-B40D9EEFB63E}">
      <dgm:prSet/>
      <dgm:spPr/>
      <dgm:t>
        <a:bodyPr/>
        <a:lstStyle/>
        <a:p>
          <a:endParaRPr lang="en-US"/>
        </a:p>
      </dgm:t>
    </dgm:pt>
    <dgm:pt modelId="{43F48001-EED2-4A4B-A08B-80C638639208}">
      <dgm:prSet/>
      <dgm:spPr/>
      <dgm:t>
        <a:bodyPr/>
        <a:lstStyle/>
        <a:p>
          <a:r>
            <a:rPr lang="en-US" dirty="0"/>
            <a:t>Configure Proctor Cache in </a:t>
          </a:r>
          <a:r>
            <a:rPr lang="en-US" dirty="0" err="1"/>
            <a:t>PearsonAccessnext</a:t>
          </a:r>
          <a:r>
            <a:rPr lang="en-US" dirty="0"/>
            <a:t> to Set Up Response File Backups, and set up a Secondary Save Location.</a:t>
          </a:r>
        </a:p>
      </dgm:t>
    </dgm:pt>
    <dgm:pt modelId="{7AE74B9A-3E38-4495-9B04-E836FE6427C1}" type="parTrans" cxnId="{FB029EE1-3346-41EF-ADD7-68892087EE3C}">
      <dgm:prSet/>
      <dgm:spPr/>
      <dgm:t>
        <a:bodyPr/>
        <a:lstStyle/>
        <a:p>
          <a:endParaRPr lang="en-US"/>
        </a:p>
      </dgm:t>
    </dgm:pt>
    <dgm:pt modelId="{FD6CF36C-ED5C-4601-9134-F8A98DA0B79B}" type="sibTrans" cxnId="{FB029EE1-3346-41EF-ADD7-68892087EE3C}">
      <dgm:prSet/>
      <dgm:spPr/>
      <dgm:t>
        <a:bodyPr/>
        <a:lstStyle/>
        <a:p>
          <a:endParaRPr lang="en-US"/>
        </a:p>
      </dgm:t>
    </dgm:pt>
    <dgm:pt modelId="{82D95D3C-6DAA-41D3-BADC-24E8465C23EE}">
      <dgm:prSet/>
      <dgm:spPr/>
      <dgm:t>
        <a:bodyPr/>
        <a:lstStyle/>
        <a:p>
          <a:r>
            <a:rPr lang="en-US" dirty="0"/>
            <a:t>Run an infrastructure trial.</a:t>
          </a:r>
        </a:p>
      </dgm:t>
    </dgm:pt>
    <dgm:pt modelId="{50E7890B-F6DE-44ED-B985-CE65D222D382}" type="parTrans" cxnId="{1C81191D-F160-47ED-BA84-134ED8B888FC}">
      <dgm:prSet/>
      <dgm:spPr/>
      <dgm:t>
        <a:bodyPr/>
        <a:lstStyle/>
        <a:p>
          <a:endParaRPr lang="en-US"/>
        </a:p>
      </dgm:t>
    </dgm:pt>
    <dgm:pt modelId="{70CBAF13-BB71-464E-919F-DF03590AFDAE}" type="sibTrans" cxnId="{1C81191D-F160-47ED-BA84-134ED8B888FC}">
      <dgm:prSet/>
      <dgm:spPr/>
      <dgm:t>
        <a:bodyPr/>
        <a:lstStyle/>
        <a:p>
          <a:endParaRPr lang="en-US"/>
        </a:p>
      </dgm:t>
    </dgm:pt>
    <dgm:pt modelId="{AFCC0962-7472-41EA-9A57-4DB3F8F4147A}">
      <dgm:prSet phldrT="[Text]"/>
      <dgm:spPr/>
      <dgm:t>
        <a:bodyPr/>
        <a:lstStyle/>
        <a:p>
          <a:r>
            <a:rPr lang="en-US" dirty="0"/>
            <a:t>TestNav Setup</a:t>
          </a:r>
        </a:p>
      </dgm:t>
    </dgm:pt>
    <dgm:pt modelId="{4FB2FAE0-6AAC-4D14-8F36-A708278BFF60}" type="parTrans" cxnId="{B59220CA-F9B1-4DB6-B693-6297FF109346}">
      <dgm:prSet/>
      <dgm:spPr/>
      <dgm:t>
        <a:bodyPr/>
        <a:lstStyle/>
        <a:p>
          <a:endParaRPr lang="en-US"/>
        </a:p>
      </dgm:t>
    </dgm:pt>
    <dgm:pt modelId="{2E7B7084-2DCE-4A5F-B5E0-611DE200BA48}" type="sibTrans" cxnId="{B59220CA-F9B1-4DB6-B693-6297FF109346}">
      <dgm:prSet/>
      <dgm:spPr/>
      <dgm:t>
        <a:bodyPr/>
        <a:lstStyle/>
        <a:p>
          <a:endParaRPr lang="en-US"/>
        </a:p>
      </dgm:t>
    </dgm:pt>
    <dgm:pt modelId="{F71C6A69-AE0C-459C-8A59-DAFFB8B12F74}" type="pres">
      <dgm:prSet presAssocID="{41D07AA9-C6D0-4D1B-B225-5FB4BFF07047}" presName="linear" presStyleCnt="0">
        <dgm:presLayoutVars>
          <dgm:dir/>
          <dgm:animLvl val="lvl"/>
          <dgm:resizeHandles val="exact"/>
        </dgm:presLayoutVars>
      </dgm:prSet>
      <dgm:spPr/>
    </dgm:pt>
    <dgm:pt modelId="{C6F42F44-665E-4DC7-AE20-8EA418119C94}" type="pres">
      <dgm:prSet presAssocID="{AFCC0962-7472-41EA-9A57-4DB3F8F4147A}" presName="parentLin" presStyleCnt="0"/>
      <dgm:spPr/>
    </dgm:pt>
    <dgm:pt modelId="{14571E49-4D7D-4EF5-9417-A943AC6CF83C}" type="pres">
      <dgm:prSet presAssocID="{AFCC0962-7472-41EA-9A57-4DB3F8F4147A}" presName="parentLeftMargin" presStyleLbl="node1" presStyleIdx="0" presStyleCnt="1"/>
      <dgm:spPr/>
    </dgm:pt>
    <dgm:pt modelId="{089D6796-3638-4E60-A0B2-F81C74F11DB8}" type="pres">
      <dgm:prSet presAssocID="{AFCC0962-7472-41EA-9A57-4DB3F8F4147A}" presName="parentText" presStyleLbl="node1" presStyleIdx="0" presStyleCnt="1">
        <dgm:presLayoutVars>
          <dgm:chMax val="0"/>
          <dgm:bulletEnabled val="1"/>
        </dgm:presLayoutVars>
      </dgm:prSet>
      <dgm:spPr/>
    </dgm:pt>
    <dgm:pt modelId="{EFEEDF8F-FED6-4D14-8D56-4AB19069D47A}" type="pres">
      <dgm:prSet presAssocID="{AFCC0962-7472-41EA-9A57-4DB3F8F4147A}" presName="negativeSpace" presStyleCnt="0"/>
      <dgm:spPr/>
    </dgm:pt>
    <dgm:pt modelId="{7C5370DE-0224-4312-9BCB-FAB228C918FD}" type="pres">
      <dgm:prSet presAssocID="{AFCC0962-7472-41EA-9A57-4DB3F8F4147A}" presName="childText" presStyleLbl="conFgAcc1" presStyleIdx="0" presStyleCnt="1">
        <dgm:presLayoutVars>
          <dgm:bulletEnabled val="1"/>
        </dgm:presLayoutVars>
      </dgm:prSet>
      <dgm:spPr/>
    </dgm:pt>
  </dgm:ptLst>
  <dgm:cxnLst>
    <dgm:cxn modelId="{54567E0D-A6C6-4C8A-B861-26775323924D}" type="presOf" srcId="{DDF84591-8F4D-44A0-822C-C5C581F15EBE}" destId="{7C5370DE-0224-4312-9BCB-FAB228C918FD}" srcOrd="0" destOrd="1" presId="urn:microsoft.com/office/officeart/2005/8/layout/list1"/>
    <dgm:cxn modelId="{879B3E13-71A7-4DFA-881D-F5BD03F52BD5}" type="presOf" srcId="{1A431E1B-C882-453F-B800-694580E1788C}" destId="{7C5370DE-0224-4312-9BCB-FAB228C918FD}" srcOrd="0" destOrd="3" presId="urn:microsoft.com/office/officeart/2005/8/layout/list1"/>
    <dgm:cxn modelId="{FE516214-251E-408E-B60B-D175092DC070}" type="presOf" srcId="{ED4DD9C4-129E-40CB-B885-7FE163C725B1}" destId="{7C5370DE-0224-4312-9BCB-FAB228C918FD}" srcOrd="0" destOrd="4" presId="urn:microsoft.com/office/officeart/2005/8/layout/list1"/>
    <dgm:cxn modelId="{1C81191D-F160-47ED-BA84-134ED8B888FC}" srcId="{AFCC0962-7472-41EA-9A57-4DB3F8F4147A}" destId="{82D95D3C-6DAA-41D3-BADC-24E8465C23EE}" srcOrd="6" destOrd="0" parTransId="{50E7890B-F6DE-44ED-B985-CE65D222D382}" sibTransId="{70CBAF13-BB71-464E-919F-DF03590AFDAE}"/>
    <dgm:cxn modelId="{ED4E8324-EB41-4E81-94EB-DABC0A0F875E}" srcId="{AFCC0962-7472-41EA-9A57-4DB3F8F4147A}" destId="{E59BD7AB-26BD-4D71-AFAC-79A50901A7FD}" srcOrd="0" destOrd="0" parTransId="{4FD7B254-0C25-4D06-BA05-FEC89F56C1F2}" sibTransId="{F55B0A2F-2AD0-4F85-B64D-DB52820F2344}"/>
    <dgm:cxn modelId="{1EBB343F-D729-440F-82F8-A9F7E4398668}" type="presOf" srcId="{AFCC0962-7472-41EA-9A57-4DB3F8F4147A}" destId="{089D6796-3638-4E60-A0B2-F81C74F11DB8}" srcOrd="1" destOrd="0" presId="urn:microsoft.com/office/officeart/2005/8/layout/list1"/>
    <dgm:cxn modelId="{20DF8C6C-AE9B-40F3-99FC-FA151D35DC0B}" type="presOf" srcId="{41D07AA9-C6D0-4D1B-B225-5FB4BFF07047}" destId="{F71C6A69-AE0C-459C-8A59-DAFFB8B12F74}" srcOrd="0" destOrd="0" presId="urn:microsoft.com/office/officeart/2005/8/layout/list1"/>
    <dgm:cxn modelId="{65A3678C-E0E5-437E-98AD-7474B5E1329C}" type="presOf" srcId="{E59BD7AB-26BD-4D71-AFAC-79A50901A7FD}" destId="{7C5370DE-0224-4312-9BCB-FAB228C918FD}" srcOrd="0" destOrd="0" presId="urn:microsoft.com/office/officeart/2005/8/layout/list1"/>
    <dgm:cxn modelId="{5C57288D-2FEC-457D-8AFA-443B2C615E99}" type="presOf" srcId="{3BCB74CD-D872-4433-BCED-4F77066EDB9F}" destId="{7C5370DE-0224-4312-9BCB-FAB228C918FD}" srcOrd="0" destOrd="2" presId="urn:microsoft.com/office/officeart/2005/8/layout/list1"/>
    <dgm:cxn modelId="{6B546099-2B16-4A74-937A-F0F6E4922509}" srcId="{AFCC0962-7472-41EA-9A57-4DB3F8F4147A}" destId="{1A431E1B-C882-453F-B800-694580E1788C}" srcOrd="3" destOrd="0" parTransId="{D2A1D0D0-63CF-4FC5-AA30-DC1CE5AC33F8}" sibTransId="{06AFF982-82D1-4DBD-BB20-75F212B3DE32}"/>
    <dgm:cxn modelId="{42FDE6AF-7E35-4B3F-B6F8-B40D9EEFB63E}" srcId="{AFCC0962-7472-41EA-9A57-4DB3F8F4147A}" destId="{ED4DD9C4-129E-40CB-B885-7FE163C725B1}" srcOrd="4" destOrd="0" parTransId="{5AAECD10-B367-4B79-937C-F0FD9B60F9AB}" sibTransId="{78F5716D-1F07-47DC-A400-4BEB77CA07E8}"/>
    <dgm:cxn modelId="{166761B4-E098-40C7-AFF0-1F5F7B553BA3}" type="presOf" srcId="{AFCC0962-7472-41EA-9A57-4DB3F8F4147A}" destId="{14571E49-4D7D-4EF5-9417-A943AC6CF83C}" srcOrd="0" destOrd="0" presId="urn:microsoft.com/office/officeart/2005/8/layout/list1"/>
    <dgm:cxn modelId="{1DF919BA-1C64-4E11-903C-A08140156E59}" srcId="{AFCC0962-7472-41EA-9A57-4DB3F8F4147A}" destId="{3BCB74CD-D872-4433-BCED-4F77066EDB9F}" srcOrd="2" destOrd="0" parTransId="{275BFC82-46AA-4132-BDE5-BFADF36FC7D4}" sibTransId="{1461CA6A-24C2-4E0C-AD85-4AD8A94D94AD}"/>
    <dgm:cxn modelId="{29AFB0C5-00EB-4705-A13C-670D120C29C7}" srcId="{AFCC0962-7472-41EA-9A57-4DB3F8F4147A}" destId="{DDF84591-8F4D-44A0-822C-C5C581F15EBE}" srcOrd="1" destOrd="0" parTransId="{C69D2389-7CD0-4732-894E-8C42F408D105}" sibTransId="{8A441D85-E23D-4E20-974E-74EFADC8F352}"/>
    <dgm:cxn modelId="{B59220CA-F9B1-4DB6-B693-6297FF109346}" srcId="{41D07AA9-C6D0-4D1B-B225-5FB4BFF07047}" destId="{AFCC0962-7472-41EA-9A57-4DB3F8F4147A}" srcOrd="0" destOrd="0" parTransId="{4FB2FAE0-6AAC-4D14-8F36-A708278BFF60}" sibTransId="{2E7B7084-2DCE-4A5F-B5E0-611DE200BA48}"/>
    <dgm:cxn modelId="{CB2348CC-B5BB-4DC4-9948-ADB934CB4D22}" type="presOf" srcId="{82D95D3C-6DAA-41D3-BADC-24E8465C23EE}" destId="{7C5370DE-0224-4312-9BCB-FAB228C918FD}" srcOrd="0" destOrd="6" presId="urn:microsoft.com/office/officeart/2005/8/layout/list1"/>
    <dgm:cxn modelId="{8D4AF3DB-DBEF-468C-B5E9-8A13658EE01C}" type="presOf" srcId="{43F48001-EED2-4A4B-A08B-80C638639208}" destId="{7C5370DE-0224-4312-9BCB-FAB228C918FD}" srcOrd="0" destOrd="5" presId="urn:microsoft.com/office/officeart/2005/8/layout/list1"/>
    <dgm:cxn modelId="{FB029EE1-3346-41EF-ADD7-68892087EE3C}" srcId="{AFCC0962-7472-41EA-9A57-4DB3F8F4147A}" destId="{43F48001-EED2-4A4B-A08B-80C638639208}" srcOrd="5" destOrd="0" parTransId="{7AE74B9A-3E38-4495-9B04-E836FE6427C1}" sibTransId="{FD6CF36C-ED5C-4601-9134-F8A98DA0B79B}"/>
    <dgm:cxn modelId="{9844F835-56D7-49E7-A085-A07C9E0F18A7}" type="presParOf" srcId="{F71C6A69-AE0C-459C-8A59-DAFFB8B12F74}" destId="{C6F42F44-665E-4DC7-AE20-8EA418119C94}" srcOrd="0" destOrd="0" presId="urn:microsoft.com/office/officeart/2005/8/layout/list1"/>
    <dgm:cxn modelId="{C54B5724-78B2-4D8E-BE6D-86176AB1FA37}" type="presParOf" srcId="{C6F42F44-665E-4DC7-AE20-8EA418119C94}" destId="{14571E49-4D7D-4EF5-9417-A943AC6CF83C}" srcOrd="0" destOrd="0" presId="urn:microsoft.com/office/officeart/2005/8/layout/list1"/>
    <dgm:cxn modelId="{4B8CBF71-29AF-4E57-82E5-38611A7E5AF0}" type="presParOf" srcId="{C6F42F44-665E-4DC7-AE20-8EA418119C94}" destId="{089D6796-3638-4E60-A0B2-F81C74F11DB8}" srcOrd="1" destOrd="0" presId="urn:microsoft.com/office/officeart/2005/8/layout/list1"/>
    <dgm:cxn modelId="{99DCA18D-1DCD-4FCB-8B44-62C76564A798}" type="presParOf" srcId="{F71C6A69-AE0C-459C-8A59-DAFFB8B12F74}" destId="{EFEEDF8F-FED6-4D14-8D56-4AB19069D47A}" srcOrd="1" destOrd="0" presId="urn:microsoft.com/office/officeart/2005/8/layout/list1"/>
    <dgm:cxn modelId="{09D30A8E-1175-48A6-9F45-624EC8356601}" type="presParOf" srcId="{F71C6A69-AE0C-459C-8A59-DAFFB8B12F74}" destId="{7C5370DE-0224-4312-9BCB-FAB228C918F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F8BC9F3-34A0-4BF5-BA41-15C639BC902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0ECFA26A-2CB4-46BA-8353-9E053893EC6A}">
      <dgm:prSet custT="1"/>
      <dgm:spPr/>
      <dgm:t>
        <a:bodyPr/>
        <a:lstStyle/>
        <a:p>
          <a:r>
            <a:rPr lang="en-US" sz="1800" b="1" dirty="0"/>
            <a:t>TestNav Desktop Patch Updates</a:t>
          </a:r>
          <a:endParaRPr lang="en-US" sz="1800" dirty="0"/>
        </a:p>
      </dgm:t>
    </dgm:pt>
    <dgm:pt modelId="{BBEBF35E-00C9-4712-9576-7EBE56F92D3F}" type="parTrans" cxnId="{E8ADB959-7719-45A0-AF97-0A032E364F18}">
      <dgm:prSet/>
      <dgm:spPr/>
      <dgm:t>
        <a:bodyPr/>
        <a:lstStyle/>
        <a:p>
          <a:endParaRPr lang="en-US"/>
        </a:p>
      </dgm:t>
    </dgm:pt>
    <dgm:pt modelId="{33A188B7-3265-45C4-B3AE-B1B1E2DCDD74}" type="sibTrans" cxnId="{E8ADB959-7719-45A0-AF97-0A032E364F18}">
      <dgm:prSet/>
      <dgm:spPr/>
      <dgm:t>
        <a:bodyPr/>
        <a:lstStyle/>
        <a:p>
          <a:endParaRPr lang="en-US"/>
        </a:p>
      </dgm:t>
    </dgm:pt>
    <dgm:pt modelId="{A4008E88-B2FE-47E2-A424-F4B10BBFF22C}">
      <dgm:prSet custT="1"/>
      <dgm:spPr/>
      <dgm:t>
        <a:bodyPr/>
        <a:lstStyle/>
        <a:p>
          <a:r>
            <a:rPr lang="en-US" sz="1800" dirty="0"/>
            <a:t>TestNav program file updates are saved in {</a:t>
          </a:r>
          <a:r>
            <a:rPr lang="en-US" sz="1800" dirty="0" err="1"/>
            <a:t>user_home</a:t>
          </a:r>
          <a:r>
            <a:rPr lang="en-US" sz="1800" dirty="0"/>
            <a:t>}\</a:t>
          </a:r>
          <a:r>
            <a:rPr lang="en-US" sz="1800" dirty="0" err="1"/>
            <a:t>AppData</a:t>
          </a:r>
          <a:r>
            <a:rPr lang="en-US" sz="1800" dirty="0"/>
            <a:t>\Local\Pearson</a:t>
          </a:r>
        </a:p>
      </dgm:t>
    </dgm:pt>
    <dgm:pt modelId="{761308D3-58C5-4F54-BA6A-A1ED50D1DF1A}" type="parTrans" cxnId="{28EE0A2E-C6FE-4F65-916C-62EF27629D1F}">
      <dgm:prSet/>
      <dgm:spPr/>
      <dgm:t>
        <a:bodyPr/>
        <a:lstStyle/>
        <a:p>
          <a:endParaRPr lang="en-US"/>
        </a:p>
      </dgm:t>
    </dgm:pt>
    <dgm:pt modelId="{A4E5FB3A-E718-49EC-94F5-0B597CC6FE20}" type="sibTrans" cxnId="{28EE0A2E-C6FE-4F65-916C-62EF27629D1F}">
      <dgm:prSet/>
      <dgm:spPr/>
      <dgm:t>
        <a:bodyPr/>
        <a:lstStyle/>
        <a:p>
          <a:endParaRPr lang="en-US"/>
        </a:p>
      </dgm:t>
    </dgm:pt>
    <dgm:pt modelId="{503040F3-0223-4842-946E-DEEB90157873}">
      <dgm:prSet custT="1"/>
      <dgm:spPr/>
      <dgm:t>
        <a:bodyPr/>
        <a:lstStyle/>
        <a:p>
          <a:r>
            <a:rPr lang="en-US" sz="1800" dirty="0"/>
            <a:t>Updates when the app opens or a student authenticates. </a:t>
          </a:r>
        </a:p>
      </dgm:t>
    </dgm:pt>
    <dgm:pt modelId="{0B5F8F5E-C226-42C8-A6A7-4BBDEE6AD822}" type="parTrans" cxnId="{53E7A121-5E48-484E-924B-196727BE2085}">
      <dgm:prSet/>
      <dgm:spPr/>
      <dgm:t>
        <a:bodyPr/>
        <a:lstStyle/>
        <a:p>
          <a:endParaRPr lang="en-US"/>
        </a:p>
      </dgm:t>
    </dgm:pt>
    <dgm:pt modelId="{A16BD430-9E3B-459D-AF58-AFB86DF870F3}" type="sibTrans" cxnId="{53E7A121-5E48-484E-924B-196727BE2085}">
      <dgm:prSet/>
      <dgm:spPr/>
      <dgm:t>
        <a:bodyPr/>
        <a:lstStyle/>
        <a:p>
          <a:endParaRPr lang="en-US"/>
        </a:p>
      </dgm:t>
    </dgm:pt>
    <dgm:pt modelId="{4C2B808E-E596-4E59-9583-0E219084C66E}">
      <dgm:prSet custT="1"/>
      <dgm:spPr/>
      <dgm:t>
        <a:bodyPr/>
        <a:lstStyle/>
        <a:p>
          <a:r>
            <a:rPr lang="en-US" sz="1800" dirty="0"/>
            <a:t>Can be pushed by using a snap shot of an updated Pearson folder pushed out to student devices.</a:t>
          </a:r>
        </a:p>
      </dgm:t>
    </dgm:pt>
    <dgm:pt modelId="{CF13D17E-D80D-4A08-805C-3DABACF34798}" type="parTrans" cxnId="{842E3E9D-8ADC-4E19-A1D7-074D4ADDC484}">
      <dgm:prSet/>
      <dgm:spPr/>
      <dgm:t>
        <a:bodyPr/>
        <a:lstStyle/>
        <a:p>
          <a:endParaRPr lang="en-US"/>
        </a:p>
      </dgm:t>
    </dgm:pt>
    <dgm:pt modelId="{C07C2AD9-7D23-4A95-98F2-7AF0AAEB4A15}" type="sibTrans" cxnId="{842E3E9D-8ADC-4E19-A1D7-074D4ADDC484}">
      <dgm:prSet/>
      <dgm:spPr/>
      <dgm:t>
        <a:bodyPr/>
        <a:lstStyle/>
        <a:p>
          <a:endParaRPr lang="en-US"/>
        </a:p>
      </dgm:t>
    </dgm:pt>
    <dgm:pt modelId="{8E6E0597-67CF-4738-AC0D-C0A85F5073F3}">
      <dgm:prSet custT="1"/>
      <dgm:spPr/>
      <dgm:t>
        <a:bodyPr/>
        <a:lstStyle/>
        <a:p>
          <a:r>
            <a:rPr lang="en-US" sz="1800" dirty="0"/>
            <a:t>Major TN updates that may require reinstallation will be scheduled in Winter and Summer student breaks.</a:t>
          </a:r>
        </a:p>
      </dgm:t>
    </dgm:pt>
    <dgm:pt modelId="{A2E40C1A-0C79-4680-B663-8FF248F778A1}" type="parTrans" cxnId="{3F51CE58-64F7-4F84-9232-EB2500F42A5F}">
      <dgm:prSet/>
      <dgm:spPr/>
      <dgm:t>
        <a:bodyPr/>
        <a:lstStyle/>
        <a:p>
          <a:endParaRPr lang="en-US"/>
        </a:p>
      </dgm:t>
    </dgm:pt>
    <dgm:pt modelId="{EAF6825B-888D-4ABC-9FC4-D683D309BE87}" type="sibTrans" cxnId="{3F51CE58-64F7-4F84-9232-EB2500F42A5F}">
      <dgm:prSet/>
      <dgm:spPr/>
      <dgm:t>
        <a:bodyPr/>
        <a:lstStyle/>
        <a:p>
          <a:endParaRPr lang="en-US"/>
        </a:p>
      </dgm:t>
    </dgm:pt>
    <dgm:pt modelId="{C017EFD6-03C0-4A18-A6A8-5A75A93EF644}">
      <dgm:prSet custT="1"/>
      <dgm:spPr/>
      <dgm:t>
        <a:bodyPr/>
        <a:lstStyle/>
        <a:p>
          <a:r>
            <a:rPr lang="en-US" sz="1600" b="1" dirty="0"/>
            <a:t>TN Login </a:t>
          </a:r>
          <a:r>
            <a:rPr lang="en-US" sz="1800" b="1" dirty="0"/>
            <a:t>Preferences</a:t>
          </a:r>
          <a:endParaRPr lang="en-US" sz="1800" dirty="0"/>
        </a:p>
      </dgm:t>
    </dgm:pt>
    <dgm:pt modelId="{E39E4671-EACB-49B5-824E-03488AA90AF2}" type="parTrans" cxnId="{D6BB5AD0-2703-47AF-88F4-580737780F89}">
      <dgm:prSet/>
      <dgm:spPr/>
      <dgm:t>
        <a:bodyPr/>
        <a:lstStyle/>
        <a:p>
          <a:endParaRPr lang="en-US"/>
        </a:p>
      </dgm:t>
    </dgm:pt>
    <dgm:pt modelId="{D88C6184-45F3-4E1E-BA1D-A1D115CE98B8}" type="sibTrans" cxnId="{D6BB5AD0-2703-47AF-88F4-580737780F89}">
      <dgm:prSet/>
      <dgm:spPr/>
      <dgm:t>
        <a:bodyPr/>
        <a:lstStyle/>
        <a:p>
          <a:endParaRPr lang="en-US"/>
        </a:p>
      </dgm:t>
    </dgm:pt>
    <dgm:pt modelId="{C4CD218B-2C5F-4FE9-A754-56299FC5638F}">
      <dgm:prSet custT="1"/>
      <dgm:spPr/>
      <dgm:t>
        <a:bodyPr/>
        <a:lstStyle/>
        <a:p>
          <a:r>
            <a:rPr lang="en-US" sz="1800" dirty="0"/>
            <a:t>Go to {</a:t>
          </a:r>
          <a:r>
            <a:rPr lang="en-US" sz="1800" dirty="0" err="1"/>
            <a:t>user_home</a:t>
          </a:r>
          <a:r>
            <a:rPr lang="en-US" sz="1800" dirty="0"/>
            <a:t>}\</a:t>
          </a:r>
          <a:r>
            <a:rPr lang="en-US" sz="1800" dirty="0" err="1"/>
            <a:t>AppData</a:t>
          </a:r>
          <a:r>
            <a:rPr lang="en-US" sz="1800" dirty="0"/>
            <a:t>\Local\Pearson. Exists in the update file folder, named with the update version number (for example, 1.6.5)</a:t>
          </a:r>
        </a:p>
      </dgm:t>
    </dgm:pt>
    <dgm:pt modelId="{888BBB48-E05C-4227-9335-FB3FE3B0E541}" type="parTrans" cxnId="{931A6884-61F7-48CB-B612-3E68A4CDDBEA}">
      <dgm:prSet/>
      <dgm:spPr/>
      <dgm:t>
        <a:bodyPr/>
        <a:lstStyle/>
        <a:p>
          <a:endParaRPr lang="en-US"/>
        </a:p>
      </dgm:t>
    </dgm:pt>
    <dgm:pt modelId="{F26FBF22-3CEF-4F2E-AE48-3CDE14A60212}" type="sibTrans" cxnId="{931A6884-61F7-48CB-B612-3E68A4CDDBEA}">
      <dgm:prSet/>
      <dgm:spPr/>
      <dgm:t>
        <a:bodyPr/>
        <a:lstStyle/>
        <a:p>
          <a:endParaRPr lang="en-US"/>
        </a:p>
      </dgm:t>
    </dgm:pt>
    <dgm:pt modelId="{F3F413CD-B6ED-4214-BCBB-516946D2CAD9}">
      <dgm:prSet custT="1"/>
      <dgm:spPr/>
      <dgm:t>
        <a:bodyPr/>
        <a:lstStyle/>
        <a:p>
          <a:r>
            <a:rPr lang="en-US" sz="1800" dirty="0"/>
            <a:t>The default file, which stores the customer login preference for the next login can be pushed out as well.</a:t>
          </a:r>
        </a:p>
      </dgm:t>
    </dgm:pt>
    <dgm:pt modelId="{87405D15-4028-4398-A808-FB54B810D6F5}" type="parTrans" cxnId="{4DA6C48C-134D-41C3-A81D-F90E68D18454}">
      <dgm:prSet/>
      <dgm:spPr/>
      <dgm:t>
        <a:bodyPr/>
        <a:lstStyle/>
        <a:p>
          <a:endParaRPr lang="en-US"/>
        </a:p>
      </dgm:t>
    </dgm:pt>
    <dgm:pt modelId="{EE57182D-7817-47D4-B51F-A862A260882A}" type="sibTrans" cxnId="{4DA6C48C-134D-41C3-A81D-F90E68D18454}">
      <dgm:prSet/>
      <dgm:spPr/>
      <dgm:t>
        <a:bodyPr/>
        <a:lstStyle/>
        <a:p>
          <a:endParaRPr lang="en-US"/>
        </a:p>
      </dgm:t>
    </dgm:pt>
    <dgm:pt modelId="{19119C41-B643-411F-B76D-2B774A36C71C}" type="pres">
      <dgm:prSet presAssocID="{BF8BC9F3-34A0-4BF5-BA41-15C639BC902D}" presName="linear" presStyleCnt="0">
        <dgm:presLayoutVars>
          <dgm:dir/>
          <dgm:animLvl val="lvl"/>
          <dgm:resizeHandles val="exact"/>
        </dgm:presLayoutVars>
      </dgm:prSet>
      <dgm:spPr/>
    </dgm:pt>
    <dgm:pt modelId="{6EAF7560-DD7C-4BA5-BE47-4B488CFAD4B0}" type="pres">
      <dgm:prSet presAssocID="{0ECFA26A-2CB4-46BA-8353-9E053893EC6A}" presName="parentLin" presStyleCnt="0"/>
      <dgm:spPr/>
    </dgm:pt>
    <dgm:pt modelId="{7FB038CA-BFBD-485E-927F-A77EB26AC671}" type="pres">
      <dgm:prSet presAssocID="{0ECFA26A-2CB4-46BA-8353-9E053893EC6A}" presName="parentLeftMargin" presStyleLbl="node1" presStyleIdx="0" presStyleCnt="2"/>
      <dgm:spPr/>
    </dgm:pt>
    <dgm:pt modelId="{1EF92671-038F-48D8-A29B-DF1CAEB478D5}" type="pres">
      <dgm:prSet presAssocID="{0ECFA26A-2CB4-46BA-8353-9E053893EC6A}" presName="parentText" presStyleLbl="node1" presStyleIdx="0" presStyleCnt="2">
        <dgm:presLayoutVars>
          <dgm:chMax val="0"/>
          <dgm:bulletEnabled val="1"/>
        </dgm:presLayoutVars>
      </dgm:prSet>
      <dgm:spPr/>
    </dgm:pt>
    <dgm:pt modelId="{C7C49956-9180-4712-94A9-36DCC8DF1E65}" type="pres">
      <dgm:prSet presAssocID="{0ECFA26A-2CB4-46BA-8353-9E053893EC6A}" presName="negativeSpace" presStyleCnt="0"/>
      <dgm:spPr/>
    </dgm:pt>
    <dgm:pt modelId="{2A790120-1B2E-491F-B326-67E345B0A4D7}" type="pres">
      <dgm:prSet presAssocID="{0ECFA26A-2CB4-46BA-8353-9E053893EC6A}" presName="childText" presStyleLbl="conFgAcc1" presStyleIdx="0" presStyleCnt="2" custScaleY="98243">
        <dgm:presLayoutVars>
          <dgm:bulletEnabled val="1"/>
        </dgm:presLayoutVars>
      </dgm:prSet>
      <dgm:spPr/>
    </dgm:pt>
    <dgm:pt modelId="{25AC59D1-66BC-44D9-BE12-CB617DFAD1DE}" type="pres">
      <dgm:prSet presAssocID="{33A188B7-3265-45C4-B3AE-B1B1E2DCDD74}" presName="spaceBetweenRectangles" presStyleCnt="0"/>
      <dgm:spPr/>
    </dgm:pt>
    <dgm:pt modelId="{69E57266-F5FF-46C7-81AB-9F4E4D8218E2}" type="pres">
      <dgm:prSet presAssocID="{C017EFD6-03C0-4A18-A6A8-5A75A93EF644}" presName="parentLin" presStyleCnt="0"/>
      <dgm:spPr/>
    </dgm:pt>
    <dgm:pt modelId="{65B1D04F-8A52-49A9-9449-916C3D52C816}" type="pres">
      <dgm:prSet presAssocID="{C017EFD6-03C0-4A18-A6A8-5A75A93EF644}" presName="parentLeftMargin" presStyleLbl="node1" presStyleIdx="0" presStyleCnt="2"/>
      <dgm:spPr/>
    </dgm:pt>
    <dgm:pt modelId="{CDD9720B-0525-4C33-ACEE-07E5AF59D128}" type="pres">
      <dgm:prSet presAssocID="{C017EFD6-03C0-4A18-A6A8-5A75A93EF644}" presName="parentText" presStyleLbl="node1" presStyleIdx="1" presStyleCnt="2">
        <dgm:presLayoutVars>
          <dgm:chMax val="0"/>
          <dgm:bulletEnabled val="1"/>
        </dgm:presLayoutVars>
      </dgm:prSet>
      <dgm:spPr/>
    </dgm:pt>
    <dgm:pt modelId="{5ABA75E7-5328-4257-AAFB-A22E7295E64E}" type="pres">
      <dgm:prSet presAssocID="{C017EFD6-03C0-4A18-A6A8-5A75A93EF644}" presName="negativeSpace" presStyleCnt="0"/>
      <dgm:spPr/>
    </dgm:pt>
    <dgm:pt modelId="{06F7D306-22F6-40B8-A382-2E24535F0A50}" type="pres">
      <dgm:prSet presAssocID="{C017EFD6-03C0-4A18-A6A8-5A75A93EF644}" presName="childText" presStyleLbl="conFgAcc1" presStyleIdx="1" presStyleCnt="2">
        <dgm:presLayoutVars>
          <dgm:bulletEnabled val="1"/>
        </dgm:presLayoutVars>
      </dgm:prSet>
      <dgm:spPr/>
    </dgm:pt>
  </dgm:ptLst>
  <dgm:cxnLst>
    <dgm:cxn modelId="{EDA6C404-51C7-45A7-A421-5B04DE397F2F}" type="presOf" srcId="{8E6E0597-67CF-4738-AC0D-C0A85F5073F3}" destId="{2A790120-1B2E-491F-B326-67E345B0A4D7}" srcOrd="0" destOrd="3" presId="urn:microsoft.com/office/officeart/2005/8/layout/list1"/>
    <dgm:cxn modelId="{98F7B407-91EA-40EF-9F41-05F732E9A8BE}" type="presOf" srcId="{C017EFD6-03C0-4A18-A6A8-5A75A93EF644}" destId="{CDD9720B-0525-4C33-ACEE-07E5AF59D128}" srcOrd="1" destOrd="0" presId="urn:microsoft.com/office/officeart/2005/8/layout/list1"/>
    <dgm:cxn modelId="{53E7A121-5E48-484E-924B-196727BE2085}" srcId="{0ECFA26A-2CB4-46BA-8353-9E053893EC6A}" destId="{503040F3-0223-4842-946E-DEEB90157873}" srcOrd="1" destOrd="0" parTransId="{0B5F8F5E-C226-42C8-A6A7-4BBDEE6AD822}" sibTransId="{A16BD430-9E3B-459D-AF58-AFB86DF870F3}"/>
    <dgm:cxn modelId="{28EE0A2E-C6FE-4F65-916C-62EF27629D1F}" srcId="{0ECFA26A-2CB4-46BA-8353-9E053893EC6A}" destId="{A4008E88-B2FE-47E2-A424-F4B10BBFF22C}" srcOrd="0" destOrd="0" parTransId="{761308D3-58C5-4F54-BA6A-A1ED50D1DF1A}" sibTransId="{A4E5FB3A-E718-49EC-94F5-0B597CC6FE20}"/>
    <dgm:cxn modelId="{EE500234-6A5B-4843-9BC2-B36C59EE36C0}" type="presOf" srcId="{0ECFA26A-2CB4-46BA-8353-9E053893EC6A}" destId="{7FB038CA-BFBD-485E-927F-A77EB26AC671}" srcOrd="0" destOrd="0" presId="urn:microsoft.com/office/officeart/2005/8/layout/list1"/>
    <dgm:cxn modelId="{C1F6314B-2A15-4148-90AD-C5AE85EA11E0}" type="presOf" srcId="{F3F413CD-B6ED-4214-BCBB-516946D2CAD9}" destId="{06F7D306-22F6-40B8-A382-2E24535F0A50}" srcOrd="0" destOrd="1" presId="urn:microsoft.com/office/officeart/2005/8/layout/list1"/>
    <dgm:cxn modelId="{8BFF6175-9A5A-42E2-BADB-6C00CB221568}" type="presOf" srcId="{BF8BC9F3-34A0-4BF5-BA41-15C639BC902D}" destId="{19119C41-B643-411F-B76D-2B774A36C71C}" srcOrd="0" destOrd="0" presId="urn:microsoft.com/office/officeart/2005/8/layout/list1"/>
    <dgm:cxn modelId="{3F51CE58-64F7-4F84-9232-EB2500F42A5F}" srcId="{0ECFA26A-2CB4-46BA-8353-9E053893EC6A}" destId="{8E6E0597-67CF-4738-AC0D-C0A85F5073F3}" srcOrd="3" destOrd="0" parTransId="{A2E40C1A-0C79-4680-B663-8FF248F778A1}" sibTransId="{EAF6825B-888D-4ABC-9FC4-D683D309BE87}"/>
    <dgm:cxn modelId="{E8ADB959-7719-45A0-AF97-0A032E364F18}" srcId="{BF8BC9F3-34A0-4BF5-BA41-15C639BC902D}" destId="{0ECFA26A-2CB4-46BA-8353-9E053893EC6A}" srcOrd="0" destOrd="0" parTransId="{BBEBF35E-00C9-4712-9576-7EBE56F92D3F}" sibTransId="{33A188B7-3265-45C4-B3AE-B1B1E2DCDD74}"/>
    <dgm:cxn modelId="{931A6884-61F7-48CB-B612-3E68A4CDDBEA}" srcId="{C017EFD6-03C0-4A18-A6A8-5A75A93EF644}" destId="{C4CD218B-2C5F-4FE9-A754-56299FC5638F}" srcOrd="0" destOrd="0" parTransId="{888BBB48-E05C-4227-9335-FB3FE3B0E541}" sibTransId="{F26FBF22-3CEF-4F2E-AE48-3CDE14A60212}"/>
    <dgm:cxn modelId="{4DA6C48C-134D-41C3-A81D-F90E68D18454}" srcId="{C017EFD6-03C0-4A18-A6A8-5A75A93EF644}" destId="{F3F413CD-B6ED-4214-BCBB-516946D2CAD9}" srcOrd="1" destOrd="0" parTransId="{87405D15-4028-4398-A808-FB54B810D6F5}" sibTransId="{EE57182D-7817-47D4-B51F-A862A260882A}"/>
    <dgm:cxn modelId="{842E3E9D-8ADC-4E19-A1D7-074D4ADDC484}" srcId="{0ECFA26A-2CB4-46BA-8353-9E053893EC6A}" destId="{4C2B808E-E596-4E59-9583-0E219084C66E}" srcOrd="2" destOrd="0" parTransId="{CF13D17E-D80D-4A08-805C-3DABACF34798}" sibTransId="{C07C2AD9-7D23-4A95-98F2-7AF0AAEB4A15}"/>
    <dgm:cxn modelId="{F1BDADA7-C534-4CE3-8C8E-7C2C0045CFAF}" type="presOf" srcId="{C017EFD6-03C0-4A18-A6A8-5A75A93EF644}" destId="{65B1D04F-8A52-49A9-9449-916C3D52C816}" srcOrd="0" destOrd="0" presId="urn:microsoft.com/office/officeart/2005/8/layout/list1"/>
    <dgm:cxn modelId="{F58FCCAB-D70D-460B-9D46-0FAF20DE1E47}" type="presOf" srcId="{A4008E88-B2FE-47E2-A424-F4B10BBFF22C}" destId="{2A790120-1B2E-491F-B326-67E345B0A4D7}" srcOrd="0" destOrd="0" presId="urn:microsoft.com/office/officeart/2005/8/layout/list1"/>
    <dgm:cxn modelId="{F2DC50BB-5969-41ED-8C66-4E363A9178D2}" type="presOf" srcId="{503040F3-0223-4842-946E-DEEB90157873}" destId="{2A790120-1B2E-491F-B326-67E345B0A4D7}" srcOrd="0" destOrd="1" presId="urn:microsoft.com/office/officeart/2005/8/layout/list1"/>
    <dgm:cxn modelId="{D6BB5AD0-2703-47AF-88F4-580737780F89}" srcId="{BF8BC9F3-34A0-4BF5-BA41-15C639BC902D}" destId="{C017EFD6-03C0-4A18-A6A8-5A75A93EF644}" srcOrd="1" destOrd="0" parTransId="{E39E4671-EACB-49B5-824E-03488AA90AF2}" sibTransId="{D88C6184-45F3-4E1E-BA1D-A1D115CE98B8}"/>
    <dgm:cxn modelId="{06F56FD3-D9F1-4221-AC5E-FCE357A07B8C}" type="presOf" srcId="{4C2B808E-E596-4E59-9583-0E219084C66E}" destId="{2A790120-1B2E-491F-B326-67E345B0A4D7}" srcOrd="0" destOrd="2" presId="urn:microsoft.com/office/officeart/2005/8/layout/list1"/>
    <dgm:cxn modelId="{69E909E5-6EBA-4989-860D-A03C300C0609}" type="presOf" srcId="{C4CD218B-2C5F-4FE9-A754-56299FC5638F}" destId="{06F7D306-22F6-40B8-A382-2E24535F0A50}" srcOrd="0" destOrd="0" presId="urn:microsoft.com/office/officeart/2005/8/layout/list1"/>
    <dgm:cxn modelId="{462483FC-D5E6-4789-AFFF-F7996AD3071C}" type="presOf" srcId="{0ECFA26A-2CB4-46BA-8353-9E053893EC6A}" destId="{1EF92671-038F-48D8-A29B-DF1CAEB478D5}" srcOrd="1" destOrd="0" presId="urn:microsoft.com/office/officeart/2005/8/layout/list1"/>
    <dgm:cxn modelId="{2F3E3E45-AA26-47BC-9E98-31B2BE34430A}" type="presParOf" srcId="{19119C41-B643-411F-B76D-2B774A36C71C}" destId="{6EAF7560-DD7C-4BA5-BE47-4B488CFAD4B0}" srcOrd="0" destOrd="0" presId="urn:microsoft.com/office/officeart/2005/8/layout/list1"/>
    <dgm:cxn modelId="{AB37E28E-264F-460C-BFEE-D4CEC103DEF4}" type="presParOf" srcId="{6EAF7560-DD7C-4BA5-BE47-4B488CFAD4B0}" destId="{7FB038CA-BFBD-485E-927F-A77EB26AC671}" srcOrd="0" destOrd="0" presId="urn:microsoft.com/office/officeart/2005/8/layout/list1"/>
    <dgm:cxn modelId="{3DE75672-D225-41DE-BA07-98DA9001E1F8}" type="presParOf" srcId="{6EAF7560-DD7C-4BA5-BE47-4B488CFAD4B0}" destId="{1EF92671-038F-48D8-A29B-DF1CAEB478D5}" srcOrd="1" destOrd="0" presId="urn:microsoft.com/office/officeart/2005/8/layout/list1"/>
    <dgm:cxn modelId="{7A163230-A620-4326-B03C-CF433367190B}" type="presParOf" srcId="{19119C41-B643-411F-B76D-2B774A36C71C}" destId="{C7C49956-9180-4712-94A9-36DCC8DF1E65}" srcOrd="1" destOrd="0" presId="urn:microsoft.com/office/officeart/2005/8/layout/list1"/>
    <dgm:cxn modelId="{04831B83-9B52-47B0-95B2-53C0AE5CB75F}" type="presParOf" srcId="{19119C41-B643-411F-B76D-2B774A36C71C}" destId="{2A790120-1B2E-491F-B326-67E345B0A4D7}" srcOrd="2" destOrd="0" presId="urn:microsoft.com/office/officeart/2005/8/layout/list1"/>
    <dgm:cxn modelId="{17EEA70A-CAE6-414C-9A1B-7927673BD06A}" type="presParOf" srcId="{19119C41-B643-411F-B76D-2B774A36C71C}" destId="{25AC59D1-66BC-44D9-BE12-CB617DFAD1DE}" srcOrd="3" destOrd="0" presId="urn:microsoft.com/office/officeart/2005/8/layout/list1"/>
    <dgm:cxn modelId="{C30038EF-7A1E-4B4C-B123-674826E92721}" type="presParOf" srcId="{19119C41-B643-411F-B76D-2B774A36C71C}" destId="{69E57266-F5FF-46C7-81AB-9F4E4D8218E2}" srcOrd="4" destOrd="0" presId="urn:microsoft.com/office/officeart/2005/8/layout/list1"/>
    <dgm:cxn modelId="{7A3CC693-3318-4BD5-ADE2-D4A4D084B2D3}" type="presParOf" srcId="{69E57266-F5FF-46C7-81AB-9F4E4D8218E2}" destId="{65B1D04F-8A52-49A9-9449-916C3D52C816}" srcOrd="0" destOrd="0" presId="urn:microsoft.com/office/officeart/2005/8/layout/list1"/>
    <dgm:cxn modelId="{3FA9FFB8-728F-471B-ABF5-CA197CE39097}" type="presParOf" srcId="{69E57266-F5FF-46C7-81AB-9F4E4D8218E2}" destId="{CDD9720B-0525-4C33-ACEE-07E5AF59D128}" srcOrd="1" destOrd="0" presId="urn:microsoft.com/office/officeart/2005/8/layout/list1"/>
    <dgm:cxn modelId="{5D92FFBE-053E-45B9-A035-520B0241FB74}" type="presParOf" srcId="{19119C41-B643-411F-B76D-2B774A36C71C}" destId="{5ABA75E7-5328-4257-AAFB-A22E7295E64E}" srcOrd="5" destOrd="0" presId="urn:microsoft.com/office/officeart/2005/8/layout/list1"/>
    <dgm:cxn modelId="{D95281A5-D9FB-4816-8B81-E7D9ABEB7D03}" type="presParOf" srcId="{19119C41-B643-411F-B76D-2B774A36C71C}" destId="{06F7D306-22F6-40B8-A382-2E24535F0A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3B96FD2-7D0E-4404-B59C-2476D99F71C5}"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C53850F5-2A42-4A0E-B00F-161C426AA156}">
      <dgm:prSet/>
      <dgm:spPr/>
      <dgm:t>
        <a:bodyPr/>
        <a:lstStyle/>
        <a:p>
          <a:r>
            <a:rPr lang="en-US"/>
            <a:t>Hardware and software requirements.</a:t>
          </a:r>
        </a:p>
      </dgm:t>
    </dgm:pt>
    <dgm:pt modelId="{708BF619-C157-4C1D-9568-3E8E8BD729A0}" type="parTrans" cxnId="{E1F3902D-8E2C-486B-87A4-80976C431203}">
      <dgm:prSet/>
      <dgm:spPr/>
      <dgm:t>
        <a:bodyPr/>
        <a:lstStyle/>
        <a:p>
          <a:endParaRPr lang="en-US"/>
        </a:p>
      </dgm:t>
    </dgm:pt>
    <dgm:pt modelId="{CDEF21FE-E9E2-4A3B-A503-0B1308770EA4}" type="sibTrans" cxnId="{E1F3902D-8E2C-486B-87A4-80976C431203}">
      <dgm:prSet/>
      <dgm:spPr/>
      <dgm:t>
        <a:bodyPr/>
        <a:lstStyle/>
        <a:p>
          <a:endParaRPr lang="en-US"/>
        </a:p>
      </dgm:t>
    </dgm:pt>
    <dgm:pt modelId="{3361E622-381C-4582-AA81-DF177E08D12A}">
      <dgm:prSet/>
      <dgm:spPr/>
      <dgm:t>
        <a:bodyPr/>
        <a:lstStyle/>
        <a:p>
          <a:r>
            <a:rPr lang="en-US"/>
            <a:t>Memory requirements.</a:t>
          </a:r>
        </a:p>
      </dgm:t>
    </dgm:pt>
    <dgm:pt modelId="{C67AD456-49EA-46F3-B8D2-1B281D6E7ECC}" type="parTrans" cxnId="{BE5529C4-A9B4-4688-9A51-96A2BBF3864F}">
      <dgm:prSet/>
      <dgm:spPr/>
      <dgm:t>
        <a:bodyPr/>
        <a:lstStyle/>
        <a:p>
          <a:endParaRPr lang="en-US"/>
        </a:p>
      </dgm:t>
    </dgm:pt>
    <dgm:pt modelId="{05A3CD86-DAB2-4A91-9130-2E78978B8E32}" type="sibTrans" cxnId="{BE5529C4-A9B4-4688-9A51-96A2BBF3864F}">
      <dgm:prSet/>
      <dgm:spPr/>
      <dgm:t>
        <a:bodyPr/>
        <a:lstStyle/>
        <a:p>
          <a:endParaRPr lang="en-US"/>
        </a:p>
      </dgm:t>
    </dgm:pt>
    <dgm:pt modelId="{FB889D2C-EB53-4B81-AFBF-7E5EEAB0BF45}">
      <dgm:prSet/>
      <dgm:spPr/>
      <dgm:t>
        <a:bodyPr/>
        <a:lstStyle/>
        <a:p>
          <a:r>
            <a:rPr lang="en-US"/>
            <a:t>No Java or browser dependencies.</a:t>
          </a:r>
        </a:p>
      </dgm:t>
    </dgm:pt>
    <dgm:pt modelId="{5B901636-1549-433F-93D0-715AE933A424}" type="parTrans" cxnId="{46B9E2BD-CC4B-4520-820B-07DE3AF5D935}">
      <dgm:prSet/>
      <dgm:spPr/>
      <dgm:t>
        <a:bodyPr/>
        <a:lstStyle/>
        <a:p>
          <a:endParaRPr lang="en-US"/>
        </a:p>
      </dgm:t>
    </dgm:pt>
    <dgm:pt modelId="{92A922BE-D259-4DE3-9A07-9A0D10049367}" type="sibTrans" cxnId="{46B9E2BD-CC4B-4520-820B-07DE3AF5D935}">
      <dgm:prSet/>
      <dgm:spPr/>
      <dgm:t>
        <a:bodyPr/>
        <a:lstStyle/>
        <a:p>
          <a:endParaRPr lang="en-US"/>
        </a:p>
      </dgm:t>
    </dgm:pt>
    <dgm:pt modelId="{2BEDC8DE-327C-43D1-8F39-1424E26EEA3E}">
      <dgm:prSet/>
      <dgm:spPr/>
      <dgm:t>
        <a:bodyPr/>
        <a:lstStyle/>
        <a:p>
          <a:r>
            <a:rPr lang="en-US"/>
            <a:t>Must use the Installable TestNav application for Chromebook and </a:t>
          </a:r>
          <a:r>
            <a:rPr lang="en-US" b="1"/>
            <a:t>not</a:t>
          </a:r>
          <a:r>
            <a:rPr lang="en-US"/>
            <a:t> a browser</a:t>
          </a:r>
        </a:p>
      </dgm:t>
    </dgm:pt>
    <dgm:pt modelId="{42C1FCF6-58A7-4CCC-99E8-359D6F74522D}" type="parTrans" cxnId="{AC2EF33E-6423-4CCF-A54D-1824CCD716CD}">
      <dgm:prSet/>
      <dgm:spPr/>
      <dgm:t>
        <a:bodyPr/>
        <a:lstStyle/>
        <a:p>
          <a:endParaRPr lang="en-US"/>
        </a:p>
      </dgm:t>
    </dgm:pt>
    <dgm:pt modelId="{4A33DA16-8F34-4FA0-A94A-B7B25BBCAD22}" type="sibTrans" cxnId="{AC2EF33E-6423-4CCF-A54D-1824CCD716CD}">
      <dgm:prSet/>
      <dgm:spPr/>
      <dgm:t>
        <a:bodyPr/>
        <a:lstStyle/>
        <a:p>
          <a:endParaRPr lang="en-US"/>
        </a:p>
      </dgm:t>
    </dgm:pt>
    <dgm:pt modelId="{DF41AD43-2C65-497C-B6F5-519DA5CB1A21}" type="pres">
      <dgm:prSet presAssocID="{83B96FD2-7D0E-4404-B59C-2476D99F71C5}" presName="linear" presStyleCnt="0">
        <dgm:presLayoutVars>
          <dgm:animLvl val="lvl"/>
          <dgm:resizeHandles val="exact"/>
        </dgm:presLayoutVars>
      </dgm:prSet>
      <dgm:spPr/>
    </dgm:pt>
    <dgm:pt modelId="{578E2EC8-7767-4520-98DE-62997A556077}" type="pres">
      <dgm:prSet presAssocID="{C53850F5-2A42-4A0E-B00F-161C426AA156}" presName="parentText" presStyleLbl="node1" presStyleIdx="0" presStyleCnt="4">
        <dgm:presLayoutVars>
          <dgm:chMax val="0"/>
          <dgm:bulletEnabled val="1"/>
        </dgm:presLayoutVars>
      </dgm:prSet>
      <dgm:spPr/>
    </dgm:pt>
    <dgm:pt modelId="{2BB9501E-2FFD-4D65-B02F-F04439F4CDD5}" type="pres">
      <dgm:prSet presAssocID="{CDEF21FE-E9E2-4A3B-A503-0B1308770EA4}" presName="spacer" presStyleCnt="0"/>
      <dgm:spPr/>
    </dgm:pt>
    <dgm:pt modelId="{4755C868-7D33-494C-83A8-0442F487FA09}" type="pres">
      <dgm:prSet presAssocID="{3361E622-381C-4582-AA81-DF177E08D12A}" presName="parentText" presStyleLbl="node1" presStyleIdx="1" presStyleCnt="4">
        <dgm:presLayoutVars>
          <dgm:chMax val="0"/>
          <dgm:bulletEnabled val="1"/>
        </dgm:presLayoutVars>
      </dgm:prSet>
      <dgm:spPr/>
    </dgm:pt>
    <dgm:pt modelId="{32EA92E9-AAEF-4C04-B1B0-4838B2330A1E}" type="pres">
      <dgm:prSet presAssocID="{05A3CD86-DAB2-4A91-9130-2E78978B8E32}" presName="spacer" presStyleCnt="0"/>
      <dgm:spPr/>
    </dgm:pt>
    <dgm:pt modelId="{EAA05396-EB03-48BA-90EC-C7B45D00E4C2}" type="pres">
      <dgm:prSet presAssocID="{FB889D2C-EB53-4B81-AFBF-7E5EEAB0BF45}" presName="parentText" presStyleLbl="node1" presStyleIdx="2" presStyleCnt="4">
        <dgm:presLayoutVars>
          <dgm:chMax val="0"/>
          <dgm:bulletEnabled val="1"/>
        </dgm:presLayoutVars>
      </dgm:prSet>
      <dgm:spPr/>
    </dgm:pt>
    <dgm:pt modelId="{37FAA739-2A1D-4CB7-8703-91F172C24092}" type="pres">
      <dgm:prSet presAssocID="{92A922BE-D259-4DE3-9A07-9A0D10049367}" presName="spacer" presStyleCnt="0"/>
      <dgm:spPr/>
    </dgm:pt>
    <dgm:pt modelId="{ED5F765D-32CC-4B78-98FF-5A0D0DE008B8}" type="pres">
      <dgm:prSet presAssocID="{2BEDC8DE-327C-43D1-8F39-1424E26EEA3E}" presName="parentText" presStyleLbl="node1" presStyleIdx="3" presStyleCnt="4">
        <dgm:presLayoutVars>
          <dgm:chMax val="0"/>
          <dgm:bulletEnabled val="1"/>
        </dgm:presLayoutVars>
      </dgm:prSet>
      <dgm:spPr/>
    </dgm:pt>
  </dgm:ptLst>
  <dgm:cxnLst>
    <dgm:cxn modelId="{E1F3902D-8E2C-486B-87A4-80976C431203}" srcId="{83B96FD2-7D0E-4404-B59C-2476D99F71C5}" destId="{C53850F5-2A42-4A0E-B00F-161C426AA156}" srcOrd="0" destOrd="0" parTransId="{708BF619-C157-4C1D-9568-3E8E8BD729A0}" sibTransId="{CDEF21FE-E9E2-4A3B-A503-0B1308770EA4}"/>
    <dgm:cxn modelId="{AC2EF33E-6423-4CCF-A54D-1824CCD716CD}" srcId="{83B96FD2-7D0E-4404-B59C-2476D99F71C5}" destId="{2BEDC8DE-327C-43D1-8F39-1424E26EEA3E}" srcOrd="3" destOrd="0" parTransId="{42C1FCF6-58A7-4CCC-99E8-359D6F74522D}" sibTransId="{4A33DA16-8F34-4FA0-A94A-B7B25BBCAD22}"/>
    <dgm:cxn modelId="{7C5E2D5F-9069-4DA9-BF39-1E784911651C}" type="presOf" srcId="{3361E622-381C-4582-AA81-DF177E08D12A}" destId="{4755C868-7D33-494C-83A8-0442F487FA09}" srcOrd="0" destOrd="0" presId="urn:microsoft.com/office/officeart/2005/8/layout/vList2"/>
    <dgm:cxn modelId="{4EDA6976-10DE-467C-85FF-2524DEDFEF0B}" type="presOf" srcId="{2BEDC8DE-327C-43D1-8F39-1424E26EEA3E}" destId="{ED5F765D-32CC-4B78-98FF-5A0D0DE008B8}" srcOrd="0" destOrd="0" presId="urn:microsoft.com/office/officeart/2005/8/layout/vList2"/>
    <dgm:cxn modelId="{ED167F82-1CDC-443B-8D81-F139B0AE0D48}" type="presOf" srcId="{FB889D2C-EB53-4B81-AFBF-7E5EEAB0BF45}" destId="{EAA05396-EB03-48BA-90EC-C7B45D00E4C2}" srcOrd="0" destOrd="0" presId="urn:microsoft.com/office/officeart/2005/8/layout/vList2"/>
    <dgm:cxn modelId="{E0BEE0A8-FDFA-46B6-A705-204CE61B9128}" type="presOf" srcId="{C53850F5-2A42-4A0E-B00F-161C426AA156}" destId="{578E2EC8-7767-4520-98DE-62997A556077}" srcOrd="0" destOrd="0" presId="urn:microsoft.com/office/officeart/2005/8/layout/vList2"/>
    <dgm:cxn modelId="{46B9E2BD-CC4B-4520-820B-07DE3AF5D935}" srcId="{83B96FD2-7D0E-4404-B59C-2476D99F71C5}" destId="{FB889D2C-EB53-4B81-AFBF-7E5EEAB0BF45}" srcOrd="2" destOrd="0" parTransId="{5B901636-1549-433F-93D0-715AE933A424}" sibTransId="{92A922BE-D259-4DE3-9A07-9A0D10049367}"/>
    <dgm:cxn modelId="{BE5529C4-A9B4-4688-9A51-96A2BBF3864F}" srcId="{83B96FD2-7D0E-4404-B59C-2476D99F71C5}" destId="{3361E622-381C-4582-AA81-DF177E08D12A}" srcOrd="1" destOrd="0" parTransId="{C67AD456-49EA-46F3-B8D2-1B281D6E7ECC}" sibTransId="{05A3CD86-DAB2-4A91-9130-2E78978B8E32}"/>
    <dgm:cxn modelId="{3AD8BDE5-B8DF-43A3-9594-ADFCF782F081}" type="presOf" srcId="{83B96FD2-7D0E-4404-B59C-2476D99F71C5}" destId="{DF41AD43-2C65-497C-B6F5-519DA5CB1A21}" srcOrd="0" destOrd="0" presId="urn:microsoft.com/office/officeart/2005/8/layout/vList2"/>
    <dgm:cxn modelId="{0EA5A2E2-52E6-46B9-8545-EBB7DD378E2D}" type="presParOf" srcId="{DF41AD43-2C65-497C-B6F5-519DA5CB1A21}" destId="{578E2EC8-7767-4520-98DE-62997A556077}" srcOrd="0" destOrd="0" presId="urn:microsoft.com/office/officeart/2005/8/layout/vList2"/>
    <dgm:cxn modelId="{B1865489-38BD-4133-BDA9-3C47C66AA872}" type="presParOf" srcId="{DF41AD43-2C65-497C-B6F5-519DA5CB1A21}" destId="{2BB9501E-2FFD-4D65-B02F-F04439F4CDD5}" srcOrd="1" destOrd="0" presId="urn:microsoft.com/office/officeart/2005/8/layout/vList2"/>
    <dgm:cxn modelId="{455242B8-0939-4D79-BF93-D9035D765223}" type="presParOf" srcId="{DF41AD43-2C65-497C-B6F5-519DA5CB1A21}" destId="{4755C868-7D33-494C-83A8-0442F487FA09}" srcOrd="2" destOrd="0" presId="urn:microsoft.com/office/officeart/2005/8/layout/vList2"/>
    <dgm:cxn modelId="{15B91E20-2A7C-4C43-97C7-157556E4BCA6}" type="presParOf" srcId="{DF41AD43-2C65-497C-B6F5-519DA5CB1A21}" destId="{32EA92E9-AAEF-4C04-B1B0-4838B2330A1E}" srcOrd="3" destOrd="0" presId="urn:microsoft.com/office/officeart/2005/8/layout/vList2"/>
    <dgm:cxn modelId="{CC33B3B9-C772-4F76-A134-720C9618CA85}" type="presParOf" srcId="{DF41AD43-2C65-497C-B6F5-519DA5CB1A21}" destId="{EAA05396-EB03-48BA-90EC-C7B45D00E4C2}" srcOrd="4" destOrd="0" presId="urn:microsoft.com/office/officeart/2005/8/layout/vList2"/>
    <dgm:cxn modelId="{C3C843ED-85D8-4323-A7F8-86CB1EC9A043}" type="presParOf" srcId="{DF41AD43-2C65-497C-B6F5-519DA5CB1A21}" destId="{37FAA739-2A1D-4CB7-8703-91F172C24092}" srcOrd="5" destOrd="0" presId="urn:microsoft.com/office/officeart/2005/8/layout/vList2"/>
    <dgm:cxn modelId="{32641898-0C42-4937-B7A6-9170DCCAB486}" type="presParOf" srcId="{DF41AD43-2C65-497C-B6F5-519DA5CB1A21}" destId="{ED5F765D-32CC-4B78-98FF-5A0D0DE008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983FED5-DB28-4A8B-AD97-7A3038A545C8}"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BBEDA65E-B7D4-41C6-B3DD-9EBC7DF600C7}">
      <dgm:prSet/>
      <dgm:spPr/>
      <dgm:t>
        <a:bodyPr/>
        <a:lstStyle/>
        <a:p>
          <a:r>
            <a:rPr lang="en-US" dirty="0"/>
            <a:t>Requires TestNav App for security.</a:t>
          </a:r>
        </a:p>
      </dgm:t>
    </dgm:pt>
    <dgm:pt modelId="{D7AFFF3B-4E9C-40C6-9703-FA396B714351}" type="parTrans" cxnId="{86C4AD9D-D946-4AED-9949-60FEF9D8E1FF}">
      <dgm:prSet/>
      <dgm:spPr/>
      <dgm:t>
        <a:bodyPr/>
        <a:lstStyle/>
        <a:p>
          <a:endParaRPr lang="en-US"/>
        </a:p>
      </dgm:t>
    </dgm:pt>
    <dgm:pt modelId="{6238F158-BB06-47B1-A5EA-7C674586D103}" type="sibTrans" cxnId="{86C4AD9D-D946-4AED-9949-60FEF9D8E1FF}">
      <dgm:prSet/>
      <dgm:spPr/>
      <dgm:t>
        <a:bodyPr/>
        <a:lstStyle/>
        <a:p>
          <a:endParaRPr lang="en-US"/>
        </a:p>
      </dgm:t>
    </dgm:pt>
    <dgm:pt modelId="{31081401-CF21-4860-8AD6-1F5C5B459599}">
      <dgm:prSet/>
      <dgm:spPr/>
      <dgm:t>
        <a:bodyPr/>
        <a:lstStyle/>
        <a:p>
          <a:r>
            <a:rPr lang="en-US"/>
            <a:t>Chromebook must be set to Kiosk mode.</a:t>
          </a:r>
        </a:p>
      </dgm:t>
    </dgm:pt>
    <dgm:pt modelId="{DD3B7AB4-3B4B-4186-98C1-6B52D5858719}" type="parTrans" cxnId="{C73B7DBC-207D-43CE-9D4F-98364FC6C0AF}">
      <dgm:prSet/>
      <dgm:spPr/>
      <dgm:t>
        <a:bodyPr/>
        <a:lstStyle/>
        <a:p>
          <a:endParaRPr lang="en-US"/>
        </a:p>
      </dgm:t>
    </dgm:pt>
    <dgm:pt modelId="{72021097-1920-41C9-B86E-611D75B2AF32}" type="sibTrans" cxnId="{C73B7DBC-207D-43CE-9D4F-98364FC6C0AF}">
      <dgm:prSet/>
      <dgm:spPr/>
      <dgm:t>
        <a:bodyPr/>
        <a:lstStyle/>
        <a:p>
          <a:endParaRPr lang="en-US"/>
        </a:p>
      </dgm:t>
    </dgm:pt>
    <dgm:pt modelId="{2C7C40F4-F2CF-4903-BE95-C7C3223ABEDE}">
      <dgm:prSet/>
      <dgm:spPr/>
      <dgm:t>
        <a:bodyPr/>
        <a:lstStyle/>
        <a:p>
          <a:r>
            <a:rPr lang="en-US"/>
            <a:t>Be sure the </a:t>
          </a:r>
          <a:r>
            <a:rPr lang="en-US" b="1"/>
            <a:t>Do not erase all local user data </a:t>
          </a:r>
          <a:r>
            <a:rPr lang="en-US"/>
            <a:t>is selected in the Admin console.</a:t>
          </a:r>
        </a:p>
      </dgm:t>
    </dgm:pt>
    <dgm:pt modelId="{6D69F526-7A31-4493-A217-CB4000CD0992}" type="parTrans" cxnId="{1F051AB3-F97C-437E-812E-C3567C12192B}">
      <dgm:prSet/>
      <dgm:spPr/>
      <dgm:t>
        <a:bodyPr/>
        <a:lstStyle/>
        <a:p>
          <a:endParaRPr lang="en-US"/>
        </a:p>
      </dgm:t>
    </dgm:pt>
    <dgm:pt modelId="{5A6A972C-018A-4B6A-AD65-B75557BDA0B3}" type="sibTrans" cxnId="{1F051AB3-F97C-437E-812E-C3567C12192B}">
      <dgm:prSet/>
      <dgm:spPr/>
      <dgm:t>
        <a:bodyPr/>
        <a:lstStyle/>
        <a:p>
          <a:endParaRPr lang="en-US"/>
        </a:p>
      </dgm:t>
    </dgm:pt>
    <dgm:pt modelId="{63CCCBDD-348E-4EDB-BF3F-AA7F89A6D79E}">
      <dgm:prSet/>
      <dgm:spPr/>
      <dgm:t>
        <a:bodyPr/>
        <a:lstStyle/>
        <a:p>
          <a:r>
            <a:rPr lang="en-US"/>
            <a:t>To locate SRF &amp; Log files press </a:t>
          </a:r>
          <a:r>
            <a:rPr lang="en-US" b="1"/>
            <a:t>&lt;ctrl&gt;&lt;shft&gt;z, </a:t>
          </a:r>
          <a:r>
            <a:rPr lang="en-US"/>
            <a:t>while hovering over the username or password field, and the File Viewer box will then appear.</a:t>
          </a:r>
        </a:p>
      </dgm:t>
    </dgm:pt>
    <dgm:pt modelId="{8A7DEA7A-B783-483F-B745-FB273C12DB07}" type="parTrans" cxnId="{D9EE8EBE-8D87-45E7-8BD5-A41CD3586AB6}">
      <dgm:prSet/>
      <dgm:spPr/>
      <dgm:t>
        <a:bodyPr/>
        <a:lstStyle/>
        <a:p>
          <a:endParaRPr lang="en-US"/>
        </a:p>
      </dgm:t>
    </dgm:pt>
    <dgm:pt modelId="{520E65E3-DAFA-4490-8FA8-3DCFC1298116}" type="sibTrans" cxnId="{D9EE8EBE-8D87-45E7-8BD5-A41CD3586AB6}">
      <dgm:prSet/>
      <dgm:spPr/>
      <dgm:t>
        <a:bodyPr/>
        <a:lstStyle/>
        <a:p>
          <a:endParaRPr lang="en-US"/>
        </a:p>
      </dgm:t>
    </dgm:pt>
    <dgm:pt modelId="{231CA738-D594-47A2-8F09-C3A81E1AE4B6}">
      <dgm:prSet/>
      <dgm:spPr/>
      <dgm:t>
        <a:bodyPr/>
        <a:lstStyle/>
        <a:p>
          <a:r>
            <a:rPr lang="en-US"/>
            <a:t>Unmanaged Chromebooks/Chromeboxes purchased in 2017 and later cannot run in kiosk mode. See </a:t>
          </a:r>
          <a:r>
            <a:rPr lang="en-US">
              <a:hlinkClick xmlns:r="http://schemas.openxmlformats.org/officeDocument/2006/relationships" r:id="rId1"/>
            </a:rPr>
            <a:t>Google Support</a:t>
          </a:r>
          <a:r>
            <a:rPr lang="en-US"/>
            <a:t> for more information.</a:t>
          </a:r>
        </a:p>
      </dgm:t>
    </dgm:pt>
    <dgm:pt modelId="{2BF19A72-D972-4310-95B7-26FFC31796BC}" type="parTrans" cxnId="{AE881CA6-AE90-4268-A6B0-832BE02310B3}">
      <dgm:prSet/>
      <dgm:spPr/>
      <dgm:t>
        <a:bodyPr/>
        <a:lstStyle/>
        <a:p>
          <a:endParaRPr lang="en-US"/>
        </a:p>
      </dgm:t>
    </dgm:pt>
    <dgm:pt modelId="{26230A52-626C-4404-A42C-E38BA07FBC53}" type="sibTrans" cxnId="{AE881CA6-AE90-4268-A6B0-832BE02310B3}">
      <dgm:prSet/>
      <dgm:spPr/>
      <dgm:t>
        <a:bodyPr/>
        <a:lstStyle/>
        <a:p>
          <a:endParaRPr lang="en-US"/>
        </a:p>
      </dgm:t>
    </dgm:pt>
    <dgm:pt modelId="{FD78BA09-35F9-42B9-A4E0-880524C68B72}" type="pres">
      <dgm:prSet presAssocID="{6983FED5-DB28-4A8B-AD97-7A3038A545C8}" presName="diagram" presStyleCnt="0">
        <dgm:presLayoutVars>
          <dgm:dir/>
          <dgm:resizeHandles val="exact"/>
        </dgm:presLayoutVars>
      </dgm:prSet>
      <dgm:spPr/>
    </dgm:pt>
    <dgm:pt modelId="{A0BE1838-4F24-48B3-A7A0-A8F18501BEDC}" type="pres">
      <dgm:prSet presAssocID="{BBEDA65E-B7D4-41C6-B3DD-9EBC7DF600C7}" presName="node" presStyleLbl="node1" presStyleIdx="0" presStyleCnt="5">
        <dgm:presLayoutVars>
          <dgm:bulletEnabled val="1"/>
        </dgm:presLayoutVars>
      </dgm:prSet>
      <dgm:spPr/>
    </dgm:pt>
    <dgm:pt modelId="{FEF36CC7-E6C7-40FF-8DCF-9DC96384BCE4}" type="pres">
      <dgm:prSet presAssocID="{6238F158-BB06-47B1-A5EA-7C674586D103}" presName="sibTrans" presStyleCnt="0"/>
      <dgm:spPr/>
    </dgm:pt>
    <dgm:pt modelId="{11F49B69-385F-40E8-AB0A-0B5365B59C56}" type="pres">
      <dgm:prSet presAssocID="{31081401-CF21-4860-8AD6-1F5C5B459599}" presName="node" presStyleLbl="node1" presStyleIdx="1" presStyleCnt="5">
        <dgm:presLayoutVars>
          <dgm:bulletEnabled val="1"/>
        </dgm:presLayoutVars>
      </dgm:prSet>
      <dgm:spPr/>
    </dgm:pt>
    <dgm:pt modelId="{EF157C1E-E5D5-424A-9042-7AEB2022F65F}" type="pres">
      <dgm:prSet presAssocID="{72021097-1920-41C9-B86E-611D75B2AF32}" presName="sibTrans" presStyleCnt="0"/>
      <dgm:spPr/>
    </dgm:pt>
    <dgm:pt modelId="{AA4EB6B6-3F01-4ADC-B728-9456C20C3E4E}" type="pres">
      <dgm:prSet presAssocID="{2C7C40F4-F2CF-4903-BE95-C7C3223ABEDE}" presName="node" presStyleLbl="node1" presStyleIdx="2" presStyleCnt="5">
        <dgm:presLayoutVars>
          <dgm:bulletEnabled val="1"/>
        </dgm:presLayoutVars>
      </dgm:prSet>
      <dgm:spPr/>
    </dgm:pt>
    <dgm:pt modelId="{31300EC8-684B-4631-A095-1B925551FAEB}" type="pres">
      <dgm:prSet presAssocID="{5A6A972C-018A-4B6A-AD65-B75557BDA0B3}" presName="sibTrans" presStyleCnt="0"/>
      <dgm:spPr/>
    </dgm:pt>
    <dgm:pt modelId="{BB6B3062-6D00-4581-9ECC-64232213EBF9}" type="pres">
      <dgm:prSet presAssocID="{63CCCBDD-348E-4EDB-BF3F-AA7F89A6D79E}" presName="node" presStyleLbl="node1" presStyleIdx="3" presStyleCnt="5">
        <dgm:presLayoutVars>
          <dgm:bulletEnabled val="1"/>
        </dgm:presLayoutVars>
      </dgm:prSet>
      <dgm:spPr/>
    </dgm:pt>
    <dgm:pt modelId="{963A15F1-968C-43FE-B882-01149115F2B9}" type="pres">
      <dgm:prSet presAssocID="{520E65E3-DAFA-4490-8FA8-3DCFC1298116}" presName="sibTrans" presStyleCnt="0"/>
      <dgm:spPr/>
    </dgm:pt>
    <dgm:pt modelId="{86FA73FB-EF42-4718-A4FA-C52F8125025D}" type="pres">
      <dgm:prSet presAssocID="{231CA738-D594-47A2-8F09-C3A81E1AE4B6}" presName="node" presStyleLbl="node1" presStyleIdx="4" presStyleCnt="5">
        <dgm:presLayoutVars>
          <dgm:bulletEnabled val="1"/>
        </dgm:presLayoutVars>
      </dgm:prSet>
      <dgm:spPr/>
    </dgm:pt>
  </dgm:ptLst>
  <dgm:cxnLst>
    <dgm:cxn modelId="{D960A93B-AA32-4D16-97EA-6D85B1BF9708}" type="presOf" srcId="{31081401-CF21-4860-8AD6-1F5C5B459599}" destId="{11F49B69-385F-40E8-AB0A-0B5365B59C56}" srcOrd="0" destOrd="0" presId="urn:microsoft.com/office/officeart/2005/8/layout/default"/>
    <dgm:cxn modelId="{64085D6B-38EC-4E2D-AB1A-39C1A03C9CC3}" type="presOf" srcId="{2C7C40F4-F2CF-4903-BE95-C7C3223ABEDE}" destId="{AA4EB6B6-3F01-4ADC-B728-9456C20C3E4E}" srcOrd="0" destOrd="0" presId="urn:microsoft.com/office/officeart/2005/8/layout/default"/>
    <dgm:cxn modelId="{BFB70372-46FB-4472-8980-5B5F16C32D61}" type="presOf" srcId="{BBEDA65E-B7D4-41C6-B3DD-9EBC7DF600C7}" destId="{A0BE1838-4F24-48B3-A7A0-A8F18501BEDC}" srcOrd="0" destOrd="0" presId="urn:microsoft.com/office/officeart/2005/8/layout/default"/>
    <dgm:cxn modelId="{19C2A384-C5EC-4B6E-B60C-21B326FEE461}" type="presOf" srcId="{63CCCBDD-348E-4EDB-BF3F-AA7F89A6D79E}" destId="{BB6B3062-6D00-4581-9ECC-64232213EBF9}" srcOrd="0" destOrd="0" presId="urn:microsoft.com/office/officeart/2005/8/layout/default"/>
    <dgm:cxn modelId="{86C4AD9D-D946-4AED-9949-60FEF9D8E1FF}" srcId="{6983FED5-DB28-4A8B-AD97-7A3038A545C8}" destId="{BBEDA65E-B7D4-41C6-B3DD-9EBC7DF600C7}" srcOrd="0" destOrd="0" parTransId="{D7AFFF3B-4E9C-40C6-9703-FA396B714351}" sibTransId="{6238F158-BB06-47B1-A5EA-7C674586D103}"/>
    <dgm:cxn modelId="{AE881CA6-AE90-4268-A6B0-832BE02310B3}" srcId="{6983FED5-DB28-4A8B-AD97-7A3038A545C8}" destId="{231CA738-D594-47A2-8F09-C3A81E1AE4B6}" srcOrd="4" destOrd="0" parTransId="{2BF19A72-D972-4310-95B7-26FFC31796BC}" sibTransId="{26230A52-626C-4404-A42C-E38BA07FBC53}"/>
    <dgm:cxn modelId="{1F051AB3-F97C-437E-812E-C3567C12192B}" srcId="{6983FED5-DB28-4A8B-AD97-7A3038A545C8}" destId="{2C7C40F4-F2CF-4903-BE95-C7C3223ABEDE}" srcOrd="2" destOrd="0" parTransId="{6D69F526-7A31-4493-A217-CB4000CD0992}" sibTransId="{5A6A972C-018A-4B6A-AD65-B75557BDA0B3}"/>
    <dgm:cxn modelId="{43659FB7-4BC0-4E41-B2B7-D2B24BB539BA}" type="presOf" srcId="{231CA738-D594-47A2-8F09-C3A81E1AE4B6}" destId="{86FA73FB-EF42-4718-A4FA-C52F8125025D}" srcOrd="0" destOrd="0" presId="urn:microsoft.com/office/officeart/2005/8/layout/default"/>
    <dgm:cxn modelId="{C73B7DBC-207D-43CE-9D4F-98364FC6C0AF}" srcId="{6983FED5-DB28-4A8B-AD97-7A3038A545C8}" destId="{31081401-CF21-4860-8AD6-1F5C5B459599}" srcOrd="1" destOrd="0" parTransId="{DD3B7AB4-3B4B-4186-98C1-6B52D5858719}" sibTransId="{72021097-1920-41C9-B86E-611D75B2AF32}"/>
    <dgm:cxn modelId="{D9EE8EBE-8D87-45E7-8BD5-A41CD3586AB6}" srcId="{6983FED5-DB28-4A8B-AD97-7A3038A545C8}" destId="{63CCCBDD-348E-4EDB-BF3F-AA7F89A6D79E}" srcOrd="3" destOrd="0" parTransId="{8A7DEA7A-B783-483F-B745-FB273C12DB07}" sibTransId="{520E65E3-DAFA-4490-8FA8-3DCFC1298116}"/>
    <dgm:cxn modelId="{F95C43F0-5EF6-4CBF-B3BB-360EAB9FE7D6}" type="presOf" srcId="{6983FED5-DB28-4A8B-AD97-7A3038A545C8}" destId="{FD78BA09-35F9-42B9-A4E0-880524C68B72}" srcOrd="0" destOrd="0" presId="urn:microsoft.com/office/officeart/2005/8/layout/default"/>
    <dgm:cxn modelId="{9BC36A36-BE2D-421F-8536-3B2778E993E7}" type="presParOf" srcId="{FD78BA09-35F9-42B9-A4E0-880524C68B72}" destId="{A0BE1838-4F24-48B3-A7A0-A8F18501BEDC}" srcOrd="0" destOrd="0" presId="urn:microsoft.com/office/officeart/2005/8/layout/default"/>
    <dgm:cxn modelId="{C6513F85-B225-46EB-8FB6-157DEADB1FBB}" type="presParOf" srcId="{FD78BA09-35F9-42B9-A4E0-880524C68B72}" destId="{FEF36CC7-E6C7-40FF-8DCF-9DC96384BCE4}" srcOrd="1" destOrd="0" presId="urn:microsoft.com/office/officeart/2005/8/layout/default"/>
    <dgm:cxn modelId="{C7F0C95E-A6B9-464D-89BF-B13BBFAFD92C}" type="presParOf" srcId="{FD78BA09-35F9-42B9-A4E0-880524C68B72}" destId="{11F49B69-385F-40E8-AB0A-0B5365B59C56}" srcOrd="2" destOrd="0" presId="urn:microsoft.com/office/officeart/2005/8/layout/default"/>
    <dgm:cxn modelId="{6EE64580-534F-4A69-BB29-C3AB8FCAC12C}" type="presParOf" srcId="{FD78BA09-35F9-42B9-A4E0-880524C68B72}" destId="{EF157C1E-E5D5-424A-9042-7AEB2022F65F}" srcOrd="3" destOrd="0" presId="urn:microsoft.com/office/officeart/2005/8/layout/default"/>
    <dgm:cxn modelId="{0E1F3574-5A0F-40D4-B70C-A235AE324E15}" type="presParOf" srcId="{FD78BA09-35F9-42B9-A4E0-880524C68B72}" destId="{AA4EB6B6-3F01-4ADC-B728-9456C20C3E4E}" srcOrd="4" destOrd="0" presId="urn:microsoft.com/office/officeart/2005/8/layout/default"/>
    <dgm:cxn modelId="{DEBB574F-B33E-4059-8737-68C667538F83}" type="presParOf" srcId="{FD78BA09-35F9-42B9-A4E0-880524C68B72}" destId="{31300EC8-684B-4631-A095-1B925551FAEB}" srcOrd="5" destOrd="0" presId="urn:microsoft.com/office/officeart/2005/8/layout/default"/>
    <dgm:cxn modelId="{7938256D-5BAC-4423-9652-7422D4B4F064}" type="presParOf" srcId="{FD78BA09-35F9-42B9-A4E0-880524C68B72}" destId="{BB6B3062-6D00-4581-9ECC-64232213EBF9}" srcOrd="6" destOrd="0" presId="urn:microsoft.com/office/officeart/2005/8/layout/default"/>
    <dgm:cxn modelId="{38348AB9-3BD8-4895-80C5-24289C844681}" type="presParOf" srcId="{FD78BA09-35F9-42B9-A4E0-880524C68B72}" destId="{963A15F1-968C-43FE-B882-01149115F2B9}" srcOrd="7" destOrd="0" presId="urn:microsoft.com/office/officeart/2005/8/layout/default"/>
    <dgm:cxn modelId="{AEB635A0-8CEE-4DB6-9CC2-577D6F07ED6D}" type="presParOf" srcId="{FD78BA09-35F9-42B9-A4E0-880524C68B72}" destId="{86FA73FB-EF42-4718-A4FA-C52F8125025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6885458-9AB9-406D-AB0F-DB93D3C3A245}"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73187567-7A26-4899-8875-34055634D84B}">
      <dgm:prSet/>
      <dgm:spPr/>
      <dgm:t>
        <a:bodyPr/>
        <a:lstStyle/>
        <a:p>
          <a:r>
            <a:rPr lang="en-US"/>
            <a:t>Hardware and software requirements.</a:t>
          </a:r>
        </a:p>
      </dgm:t>
    </dgm:pt>
    <dgm:pt modelId="{972FBE2F-9776-4EB1-AE09-00CC03B0491E}" type="parTrans" cxnId="{343DCF8A-41ED-4938-8A43-52C99157BBA9}">
      <dgm:prSet/>
      <dgm:spPr/>
      <dgm:t>
        <a:bodyPr/>
        <a:lstStyle/>
        <a:p>
          <a:endParaRPr lang="en-US"/>
        </a:p>
      </dgm:t>
    </dgm:pt>
    <dgm:pt modelId="{73CE3FEA-2B17-419E-B8A3-7680B06F3120}" type="sibTrans" cxnId="{343DCF8A-41ED-4938-8A43-52C99157BBA9}">
      <dgm:prSet/>
      <dgm:spPr/>
      <dgm:t>
        <a:bodyPr/>
        <a:lstStyle/>
        <a:p>
          <a:endParaRPr lang="en-US"/>
        </a:p>
      </dgm:t>
    </dgm:pt>
    <dgm:pt modelId="{B692B440-F284-4CBE-8D8B-D581B88CD850}">
      <dgm:prSet/>
      <dgm:spPr/>
      <dgm:t>
        <a:bodyPr/>
        <a:lstStyle/>
        <a:p>
          <a:r>
            <a:rPr lang="en-US"/>
            <a:t>Memory requirements.</a:t>
          </a:r>
        </a:p>
      </dgm:t>
    </dgm:pt>
    <dgm:pt modelId="{3B3475D7-BD62-4161-9F0F-79449468FD59}" type="parTrans" cxnId="{699517B0-D4D2-4C4B-BD92-F87652918979}">
      <dgm:prSet/>
      <dgm:spPr/>
      <dgm:t>
        <a:bodyPr/>
        <a:lstStyle/>
        <a:p>
          <a:endParaRPr lang="en-US"/>
        </a:p>
      </dgm:t>
    </dgm:pt>
    <dgm:pt modelId="{361A6B1A-347C-4598-A9A7-0C4DCE86E55D}" type="sibTrans" cxnId="{699517B0-D4D2-4C4B-BD92-F87652918979}">
      <dgm:prSet/>
      <dgm:spPr/>
      <dgm:t>
        <a:bodyPr/>
        <a:lstStyle/>
        <a:p>
          <a:endParaRPr lang="en-US"/>
        </a:p>
      </dgm:t>
    </dgm:pt>
    <dgm:pt modelId="{1E8E6913-F812-49D2-BE18-D30CB624C2C8}">
      <dgm:prSet/>
      <dgm:spPr/>
      <dgm:t>
        <a:bodyPr/>
        <a:lstStyle/>
        <a:p>
          <a:r>
            <a:rPr lang="en-US"/>
            <a:t>Operating system.</a:t>
          </a:r>
        </a:p>
      </dgm:t>
    </dgm:pt>
    <dgm:pt modelId="{1150D130-DBCE-4164-AA28-15FA348AF5BE}" type="parTrans" cxnId="{E7B609BF-29A0-4B54-A721-950CB0C1BC29}">
      <dgm:prSet/>
      <dgm:spPr/>
      <dgm:t>
        <a:bodyPr/>
        <a:lstStyle/>
        <a:p>
          <a:endParaRPr lang="en-US"/>
        </a:p>
      </dgm:t>
    </dgm:pt>
    <dgm:pt modelId="{77F4A1DB-C311-46DC-BF9F-5130E3C972C3}" type="sibTrans" cxnId="{E7B609BF-29A0-4B54-A721-950CB0C1BC29}">
      <dgm:prSet/>
      <dgm:spPr/>
      <dgm:t>
        <a:bodyPr/>
        <a:lstStyle/>
        <a:p>
          <a:endParaRPr lang="en-US"/>
        </a:p>
      </dgm:t>
    </dgm:pt>
    <dgm:pt modelId="{D26B6913-96E5-44A2-BD50-A96A34E3C1AF}">
      <dgm:prSet/>
      <dgm:spPr/>
      <dgm:t>
        <a:bodyPr/>
        <a:lstStyle/>
        <a:p>
          <a:r>
            <a:rPr lang="en-US"/>
            <a:t>No Java or browser dependencies.</a:t>
          </a:r>
        </a:p>
      </dgm:t>
    </dgm:pt>
    <dgm:pt modelId="{2840952E-22B7-48B7-B915-DE4BA1E3829F}" type="parTrans" cxnId="{F891827D-3165-48AB-8E2B-AC097709E472}">
      <dgm:prSet/>
      <dgm:spPr/>
      <dgm:t>
        <a:bodyPr/>
        <a:lstStyle/>
        <a:p>
          <a:endParaRPr lang="en-US"/>
        </a:p>
      </dgm:t>
    </dgm:pt>
    <dgm:pt modelId="{696D88E1-77D0-44FE-8F27-880F58369F9C}" type="sibTrans" cxnId="{F891827D-3165-48AB-8E2B-AC097709E472}">
      <dgm:prSet/>
      <dgm:spPr/>
      <dgm:t>
        <a:bodyPr/>
        <a:lstStyle/>
        <a:p>
          <a:endParaRPr lang="en-US"/>
        </a:p>
      </dgm:t>
    </dgm:pt>
    <dgm:pt modelId="{9C41AA4A-2D06-4A49-950C-C941A9EECAAE}">
      <dgm:prSet/>
      <dgm:spPr/>
      <dgm:t>
        <a:bodyPr/>
        <a:lstStyle/>
        <a:p>
          <a:r>
            <a:rPr lang="en-US"/>
            <a:t>Must use the Installable TestNav application for iPad and </a:t>
          </a:r>
          <a:r>
            <a:rPr lang="en-US" b="1"/>
            <a:t>not</a:t>
          </a:r>
          <a:r>
            <a:rPr lang="en-US"/>
            <a:t> a browser.</a:t>
          </a:r>
        </a:p>
      </dgm:t>
    </dgm:pt>
    <dgm:pt modelId="{B76CE518-28D7-4EAF-8087-DE58913564BB}" type="parTrans" cxnId="{6A6B8ACB-1042-415F-976A-D3DBD577022C}">
      <dgm:prSet/>
      <dgm:spPr/>
      <dgm:t>
        <a:bodyPr/>
        <a:lstStyle/>
        <a:p>
          <a:endParaRPr lang="en-US"/>
        </a:p>
      </dgm:t>
    </dgm:pt>
    <dgm:pt modelId="{1F22B954-7C82-4DF6-B4ED-5BADE5F0C3A6}" type="sibTrans" cxnId="{6A6B8ACB-1042-415F-976A-D3DBD577022C}">
      <dgm:prSet/>
      <dgm:spPr/>
      <dgm:t>
        <a:bodyPr/>
        <a:lstStyle/>
        <a:p>
          <a:endParaRPr lang="en-US"/>
        </a:p>
      </dgm:t>
    </dgm:pt>
    <dgm:pt modelId="{7A1080E1-F45D-42D4-8963-DA6134B21B7C}" type="pres">
      <dgm:prSet presAssocID="{E6885458-9AB9-406D-AB0F-DB93D3C3A245}" presName="linear" presStyleCnt="0">
        <dgm:presLayoutVars>
          <dgm:animLvl val="lvl"/>
          <dgm:resizeHandles val="exact"/>
        </dgm:presLayoutVars>
      </dgm:prSet>
      <dgm:spPr/>
    </dgm:pt>
    <dgm:pt modelId="{9A3CA41F-B36B-4597-BD43-FA21493AC889}" type="pres">
      <dgm:prSet presAssocID="{73187567-7A26-4899-8875-34055634D84B}" presName="parentText" presStyleLbl="node1" presStyleIdx="0" presStyleCnt="3">
        <dgm:presLayoutVars>
          <dgm:chMax val="0"/>
          <dgm:bulletEnabled val="1"/>
        </dgm:presLayoutVars>
      </dgm:prSet>
      <dgm:spPr/>
    </dgm:pt>
    <dgm:pt modelId="{A9CDD464-3E17-49FD-ADA4-B54D748424B2}" type="pres">
      <dgm:prSet presAssocID="{73187567-7A26-4899-8875-34055634D84B}" presName="childText" presStyleLbl="revTx" presStyleIdx="0" presStyleCnt="1">
        <dgm:presLayoutVars>
          <dgm:bulletEnabled val="1"/>
        </dgm:presLayoutVars>
      </dgm:prSet>
      <dgm:spPr/>
    </dgm:pt>
    <dgm:pt modelId="{2F4065AE-1AD8-4D0E-8912-F9C7391EBA9C}" type="pres">
      <dgm:prSet presAssocID="{D26B6913-96E5-44A2-BD50-A96A34E3C1AF}" presName="parentText" presStyleLbl="node1" presStyleIdx="1" presStyleCnt="3">
        <dgm:presLayoutVars>
          <dgm:chMax val="0"/>
          <dgm:bulletEnabled val="1"/>
        </dgm:presLayoutVars>
      </dgm:prSet>
      <dgm:spPr/>
    </dgm:pt>
    <dgm:pt modelId="{4CA280E3-F4D1-49F8-842E-3E7A53705BD7}" type="pres">
      <dgm:prSet presAssocID="{696D88E1-77D0-44FE-8F27-880F58369F9C}" presName="spacer" presStyleCnt="0"/>
      <dgm:spPr/>
    </dgm:pt>
    <dgm:pt modelId="{CED9EE7D-ADC4-4D64-A494-C1E7537A170E}" type="pres">
      <dgm:prSet presAssocID="{9C41AA4A-2D06-4A49-950C-C941A9EECAAE}" presName="parentText" presStyleLbl="node1" presStyleIdx="2" presStyleCnt="3">
        <dgm:presLayoutVars>
          <dgm:chMax val="0"/>
          <dgm:bulletEnabled val="1"/>
        </dgm:presLayoutVars>
      </dgm:prSet>
      <dgm:spPr/>
    </dgm:pt>
  </dgm:ptLst>
  <dgm:cxnLst>
    <dgm:cxn modelId="{1931993C-9B02-49FA-AC86-011F6A9C9F80}" type="presOf" srcId="{B692B440-F284-4CBE-8D8B-D581B88CD850}" destId="{A9CDD464-3E17-49FD-ADA4-B54D748424B2}" srcOrd="0" destOrd="0" presId="urn:microsoft.com/office/officeart/2005/8/layout/vList2"/>
    <dgm:cxn modelId="{F891827D-3165-48AB-8E2B-AC097709E472}" srcId="{E6885458-9AB9-406D-AB0F-DB93D3C3A245}" destId="{D26B6913-96E5-44A2-BD50-A96A34E3C1AF}" srcOrd="1" destOrd="0" parTransId="{2840952E-22B7-48B7-B915-DE4BA1E3829F}" sibTransId="{696D88E1-77D0-44FE-8F27-880F58369F9C}"/>
    <dgm:cxn modelId="{343DCF8A-41ED-4938-8A43-52C99157BBA9}" srcId="{E6885458-9AB9-406D-AB0F-DB93D3C3A245}" destId="{73187567-7A26-4899-8875-34055634D84B}" srcOrd="0" destOrd="0" parTransId="{972FBE2F-9776-4EB1-AE09-00CC03B0491E}" sibTransId="{73CE3FEA-2B17-419E-B8A3-7680B06F3120}"/>
    <dgm:cxn modelId="{60ABEB90-11B0-4CF3-9785-0735C43A0E3B}" type="presOf" srcId="{9C41AA4A-2D06-4A49-950C-C941A9EECAAE}" destId="{CED9EE7D-ADC4-4D64-A494-C1E7537A170E}" srcOrd="0" destOrd="0" presId="urn:microsoft.com/office/officeart/2005/8/layout/vList2"/>
    <dgm:cxn modelId="{699517B0-D4D2-4C4B-BD92-F87652918979}" srcId="{73187567-7A26-4899-8875-34055634D84B}" destId="{B692B440-F284-4CBE-8D8B-D581B88CD850}" srcOrd="0" destOrd="0" parTransId="{3B3475D7-BD62-4161-9F0F-79449468FD59}" sibTransId="{361A6B1A-347C-4598-A9A7-0C4DCE86E55D}"/>
    <dgm:cxn modelId="{469BB2BE-6D72-48F5-BAB6-706C0D1809E3}" type="presOf" srcId="{D26B6913-96E5-44A2-BD50-A96A34E3C1AF}" destId="{2F4065AE-1AD8-4D0E-8912-F9C7391EBA9C}" srcOrd="0" destOrd="0" presId="urn:microsoft.com/office/officeart/2005/8/layout/vList2"/>
    <dgm:cxn modelId="{E7B609BF-29A0-4B54-A721-950CB0C1BC29}" srcId="{73187567-7A26-4899-8875-34055634D84B}" destId="{1E8E6913-F812-49D2-BE18-D30CB624C2C8}" srcOrd="1" destOrd="0" parTransId="{1150D130-DBCE-4164-AA28-15FA348AF5BE}" sibTransId="{77F4A1DB-C311-46DC-BF9F-5130E3C972C3}"/>
    <dgm:cxn modelId="{6A6B8ACB-1042-415F-976A-D3DBD577022C}" srcId="{E6885458-9AB9-406D-AB0F-DB93D3C3A245}" destId="{9C41AA4A-2D06-4A49-950C-C941A9EECAAE}" srcOrd="2" destOrd="0" parTransId="{B76CE518-28D7-4EAF-8087-DE58913564BB}" sibTransId="{1F22B954-7C82-4DF6-B4ED-5BADE5F0C3A6}"/>
    <dgm:cxn modelId="{D0AAECDE-38A3-4B7C-AB31-1D687DE1A28D}" type="presOf" srcId="{73187567-7A26-4899-8875-34055634D84B}" destId="{9A3CA41F-B36B-4597-BD43-FA21493AC889}" srcOrd="0" destOrd="0" presId="urn:microsoft.com/office/officeart/2005/8/layout/vList2"/>
    <dgm:cxn modelId="{423815E7-BF50-46D9-85C7-0BCC677F0D23}" type="presOf" srcId="{E6885458-9AB9-406D-AB0F-DB93D3C3A245}" destId="{7A1080E1-F45D-42D4-8963-DA6134B21B7C}" srcOrd="0" destOrd="0" presId="urn:microsoft.com/office/officeart/2005/8/layout/vList2"/>
    <dgm:cxn modelId="{21167FE8-3FE9-4FBC-A24F-FEC6C64E6935}" type="presOf" srcId="{1E8E6913-F812-49D2-BE18-D30CB624C2C8}" destId="{A9CDD464-3E17-49FD-ADA4-B54D748424B2}" srcOrd="0" destOrd="1" presId="urn:microsoft.com/office/officeart/2005/8/layout/vList2"/>
    <dgm:cxn modelId="{A48BF121-107F-40C8-BADC-6CA56F3D03F6}" type="presParOf" srcId="{7A1080E1-F45D-42D4-8963-DA6134B21B7C}" destId="{9A3CA41F-B36B-4597-BD43-FA21493AC889}" srcOrd="0" destOrd="0" presId="urn:microsoft.com/office/officeart/2005/8/layout/vList2"/>
    <dgm:cxn modelId="{47831FBE-3F62-432E-BE20-601D9A3F5A3D}" type="presParOf" srcId="{7A1080E1-F45D-42D4-8963-DA6134B21B7C}" destId="{A9CDD464-3E17-49FD-ADA4-B54D748424B2}" srcOrd="1" destOrd="0" presId="urn:microsoft.com/office/officeart/2005/8/layout/vList2"/>
    <dgm:cxn modelId="{93C59648-34DA-4E3D-A78F-2E198CFBE00F}" type="presParOf" srcId="{7A1080E1-F45D-42D4-8963-DA6134B21B7C}" destId="{2F4065AE-1AD8-4D0E-8912-F9C7391EBA9C}" srcOrd="2" destOrd="0" presId="urn:microsoft.com/office/officeart/2005/8/layout/vList2"/>
    <dgm:cxn modelId="{503E492B-4A6F-4835-8D61-35DD27D4EEEF}" type="presParOf" srcId="{7A1080E1-F45D-42D4-8963-DA6134B21B7C}" destId="{4CA280E3-F4D1-49F8-842E-3E7A53705BD7}" srcOrd="3" destOrd="0" presId="urn:microsoft.com/office/officeart/2005/8/layout/vList2"/>
    <dgm:cxn modelId="{F5977B48-1078-4F4D-9BDB-E4BA1B12D64E}" type="presParOf" srcId="{7A1080E1-F45D-42D4-8963-DA6134B21B7C}" destId="{CED9EE7D-ADC4-4D64-A494-C1E7537A170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6ECCEDF-684A-47D5-BE6B-795A83B8B1CC}"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5CBCAF80-08B5-4A1D-B693-C08751147BD9}">
      <dgm:prSet/>
      <dgm:spPr/>
      <dgm:t>
        <a:bodyPr/>
        <a:lstStyle/>
        <a:p>
          <a:r>
            <a:rPr lang="en-US"/>
            <a:t>Requires TestNav App for security.</a:t>
          </a:r>
        </a:p>
      </dgm:t>
    </dgm:pt>
    <dgm:pt modelId="{8B1FBA1D-9022-40D7-8696-27CF9FC09250}" type="parTrans" cxnId="{ABDFF6B0-1777-431F-B835-9233BD261DF4}">
      <dgm:prSet/>
      <dgm:spPr/>
      <dgm:t>
        <a:bodyPr/>
        <a:lstStyle/>
        <a:p>
          <a:endParaRPr lang="en-US"/>
        </a:p>
      </dgm:t>
    </dgm:pt>
    <dgm:pt modelId="{6F57BEF8-0650-4672-80DB-0C658CA2B796}" type="sibTrans" cxnId="{ABDFF6B0-1777-431F-B835-9233BD261DF4}">
      <dgm:prSet/>
      <dgm:spPr/>
      <dgm:t>
        <a:bodyPr/>
        <a:lstStyle/>
        <a:p>
          <a:endParaRPr lang="en-US"/>
        </a:p>
      </dgm:t>
    </dgm:pt>
    <dgm:pt modelId="{E047C9A9-492F-4C0D-AF37-1DB57CE10FE4}">
      <dgm:prSet/>
      <dgm:spPr/>
      <dgm:t>
        <a:bodyPr/>
        <a:lstStyle/>
        <a:p>
          <a:r>
            <a:rPr lang="en-US"/>
            <a:t>iOS  TestNav has Automatic Assessment Configuration:</a:t>
          </a:r>
        </a:p>
      </dgm:t>
    </dgm:pt>
    <dgm:pt modelId="{2B09F4BA-8DC8-4D81-8042-020529CD0F79}" type="parTrans" cxnId="{2320CCF4-2103-4E8E-B1EB-40BAC2BD334D}">
      <dgm:prSet/>
      <dgm:spPr/>
      <dgm:t>
        <a:bodyPr/>
        <a:lstStyle/>
        <a:p>
          <a:endParaRPr lang="en-US"/>
        </a:p>
      </dgm:t>
    </dgm:pt>
    <dgm:pt modelId="{80FFE312-F521-4776-9BEB-79036FEB8A93}" type="sibTrans" cxnId="{2320CCF4-2103-4E8E-B1EB-40BAC2BD334D}">
      <dgm:prSet/>
      <dgm:spPr/>
      <dgm:t>
        <a:bodyPr/>
        <a:lstStyle/>
        <a:p>
          <a:endParaRPr lang="en-US"/>
        </a:p>
      </dgm:t>
    </dgm:pt>
    <dgm:pt modelId="{35D3756D-0B62-4A2B-8AF3-FFEFC0168BCF}">
      <dgm:prSet/>
      <dgm:spPr/>
      <dgm:t>
        <a:bodyPr/>
        <a:lstStyle/>
        <a:p>
          <a:r>
            <a:rPr lang="en-US"/>
            <a:t>Allow Microphone.</a:t>
          </a:r>
        </a:p>
      </dgm:t>
    </dgm:pt>
    <dgm:pt modelId="{26DD372F-0D23-49FC-8694-1E35B7684569}" type="parTrans" cxnId="{4EAEE6BB-7933-4B2E-B8EB-9468363DFD7B}">
      <dgm:prSet/>
      <dgm:spPr/>
      <dgm:t>
        <a:bodyPr/>
        <a:lstStyle/>
        <a:p>
          <a:endParaRPr lang="en-US"/>
        </a:p>
      </dgm:t>
    </dgm:pt>
    <dgm:pt modelId="{A07F8278-675E-4345-B306-6D7E3CEA97AA}" type="sibTrans" cxnId="{4EAEE6BB-7933-4B2E-B8EB-9468363DFD7B}">
      <dgm:prSet/>
      <dgm:spPr/>
      <dgm:t>
        <a:bodyPr/>
        <a:lstStyle/>
        <a:p>
          <a:endParaRPr lang="en-US"/>
        </a:p>
      </dgm:t>
    </dgm:pt>
    <dgm:pt modelId="{EE974B88-88BF-4043-AC81-15D9D6872290}">
      <dgm:prSet/>
      <dgm:spPr/>
      <dgm:t>
        <a:bodyPr/>
        <a:lstStyle/>
        <a:p>
          <a:r>
            <a:rPr lang="en-US"/>
            <a:t>Allow App Self-Lock prompt .</a:t>
          </a:r>
        </a:p>
      </dgm:t>
    </dgm:pt>
    <dgm:pt modelId="{C3A9F4A2-2A5E-4CB2-8C6A-FD7546F73C82}" type="parTrans" cxnId="{6BE5BB9B-484D-4869-AA72-8A4240951DA0}">
      <dgm:prSet/>
      <dgm:spPr/>
      <dgm:t>
        <a:bodyPr/>
        <a:lstStyle/>
        <a:p>
          <a:endParaRPr lang="en-US"/>
        </a:p>
      </dgm:t>
    </dgm:pt>
    <dgm:pt modelId="{493E8762-6871-4745-A9EB-4A846F68C01D}" type="sibTrans" cxnId="{6BE5BB9B-484D-4869-AA72-8A4240951DA0}">
      <dgm:prSet/>
      <dgm:spPr/>
      <dgm:t>
        <a:bodyPr/>
        <a:lstStyle/>
        <a:p>
          <a:endParaRPr lang="en-US"/>
        </a:p>
      </dgm:t>
    </dgm:pt>
    <dgm:pt modelId="{86323219-3D88-46DE-BF9E-4C606696730A}">
      <dgm:prSet/>
      <dgm:spPr/>
      <dgm:t>
        <a:bodyPr/>
        <a:lstStyle/>
        <a:p>
          <a:r>
            <a:rPr lang="en-US" b="1"/>
            <a:t>Confirm App Self Lock </a:t>
          </a:r>
          <a:r>
            <a:rPr lang="en-US"/>
            <a:t>message, click or tap </a:t>
          </a:r>
          <a:r>
            <a:rPr lang="en-US" b="1"/>
            <a:t>Yes</a:t>
          </a:r>
          <a:r>
            <a:rPr lang="en-US"/>
            <a:t> to continue. </a:t>
          </a:r>
        </a:p>
      </dgm:t>
    </dgm:pt>
    <dgm:pt modelId="{1DB9E0E3-57C8-4874-B0E1-8B821B7D011B}" type="parTrans" cxnId="{73CD4DCD-C46A-47F5-9FCE-B25254D7193F}">
      <dgm:prSet/>
      <dgm:spPr/>
      <dgm:t>
        <a:bodyPr/>
        <a:lstStyle/>
        <a:p>
          <a:endParaRPr lang="en-US"/>
        </a:p>
      </dgm:t>
    </dgm:pt>
    <dgm:pt modelId="{7A06F5ED-453D-4D92-A165-8295DD6E15D5}" type="sibTrans" cxnId="{73CD4DCD-C46A-47F5-9FCE-B25254D7193F}">
      <dgm:prSet/>
      <dgm:spPr/>
      <dgm:t>
        <a:bodyPr/>
        <a:lstStyle/>
        <a:p>
          <a:endParaRPr lang="en-US"/>
        </a:p>
      </dgm:t>
    </dgm:pt>
    <dgm:pt modelId="{03F2C745-BEFD-4197-BFD9-F272C12321E5}">
      <dgm:prSet/>
      <dgm:spPr/>
      <dgm:t>
        <a:bodyPr/>
        <a:lstStyle/>
        <a:p>
          <a:r>
            <a:rPr lang="en-US"/>
            <a:t>Students select no, cannot continue testing in the secure test.</a:t>
          </a:r>
        </a:p>
      </dgm:t>
    </dgm:pt>
    <dgm:pt modelId="{2A5C4B5E-3D02-4B95-A043-34C6044144DF}" type="parTrans" cxnId="{52A09505-A2AA-4602-9AC1-956EDB41436B}">
      <dgm:prSet/>
      <dgm:spPr/>
      <dgm:t>
        <a:bodyPr/>
        <a:lstStyle/>
        <a:p>
          <a:endParaRPr lang="en-US"/>
        </a:p>
      </dgm:t>
    </dgm:pt>
    <dgm:pt modelId="{11FDFEA5-88D4-4359-8393-92488370B675}" type="sibTrans" cxnId="{52A09505-A2AA-4602-9AC1-956EDB41436B}">
      <dgm:prSet/>
      <dgm:spPr/>
      <dgm:t>
        <a:bodyPr/>
        <a:lstStyle/>
        <a:p>
          <a:endParaRPr lang="en-US"/>
        </a:p>
      </dgm:t>
    </dgm:pt>
    <dgm:pt modelId="{676EA23E-3EF9-4055-A2F7-13A0562232DE}">
      <dgm:prSet/>
      <dgm:spPr/>
      <dgm:t>
        <a:bodyPr/>
        <a:lstStyle/>
        <a:p>
          <a:r>
            <a:rPr lang="en-US"/>
            <a:t>If Students select no, restart the app and select yes to continue testing.</a:t>
          </a:r>
        </a:p>
      </dgm:t>
    </dgm:pt>
    <dgm:pt modelId="{F6C98C0F-A2EE-4482-AF1D-1431EA58A570}" type="parTrans" cxnId="{0CB10F98-FBA9-4537-81A6-E0C2232A6FCB}">
      <dgm:prSet/>
      <dgm:spPr/>
      <dgm:t>
        <a:bodyPr/>
        <a:lstStyle/>
        <a:p>
          <a:endParaRPr lang="en-US"/>
        </a:p>
      </dgm:t>
    </dgm:pt>
    <dgm:pt modelId="{9B944111-5201-4FEE-84B5-D3175FF45F51}" type="sibTrans" cxnId="{0CB10F98-FBA9-4537-81A6-E0C2232A6FCB}">
      <dgm:prSet/>
      <dgm:spPr/>
      <dgm:t>
        <a:bodyPr/>
        <a:lstStyle/>
        <a:p>
          <a:endParaRPr lang="en-US"/>
        </a:p>
      </dgm:t>
    </dgm:pt>
    <dgm:pt modelId="{79FAD0DA-537F-4C2A-9BB8-6E51F88FD131}">
      <dgm:prSet/>
      <dgm:spPr/>
      <dgm:t>
        <a:bodyPr/>
        <a:lstStyle/>
        <a:p>
          <a:r>
            <a:rPr lang="en-US"/>
            <a:t>Locate SRF &amp; Log files using iPad’s Safari Browser: testnav://admin.</a:t>
          </a:r>
        </a:p>
      </dgm:t>
    </dgm:pt>
    <dgm:pt modelId="{5996B78E-36F7-404D-8137-EF79F8F8DB1E}" type="parTrans" cxnId="{F5F18076-5BC4-4BC5-A565-0402A1625217}">
      <dgm:prSet/>
      <dgm:spPr/>
      <dgm:t>
        <a:bodyPr/>
        <a:lstStyle/>
        <a:p>
          <a:endParaRPr lang="en-US"/>
        </a:p>
      </dgm:t>
    </dgm:pt>
    <dgm:pt modelId="{760759B4-7B39-4E6A-BDB7-EE907F96BED8}" type="sibTrans" cxnId="{F5F18076-5BC4-4BC5-A565-0402A1625217}">
      <dgm:prSet/>
      <dgm:spPr/>
      <dgm:t>
        <a:bodyPr/>
        <a:lstStyle/>
        <a:p>
          <a:endParaRPr lang="en-US"/>
        </a:p>
      </dgm:t>
    </dgm:pt>
    <dgm:pt modelId="{E35C5920-3900-48BE-9660-EDDB4A02D7FF}" type="pres">
      <dgm:prSet presAssocID="{B6ECCEDF-684A-47D5-BE6B-795A83B8B1CC}" presName="diagram" presStyleCnt="0">
        <dgm:presLayoutVars>
          <dgm:dir/>
          <dgm:resizeHandles val="exact"/>
        </dgm:presLayoutVars>
      </dgm:prSet>
      <dgm:spPr/>
    </dgm:pt>
    <dgm:pt modelId="{856E19EB-CDEB-477C-82B0-F4780192E1DB}" type="pres">
      <dgm:prSet presAssocID="{5CBCAF80-08B5-4A1D-B693-C08751147BD9}" presName="node" presStyleLbl="node1" presStyleIdx="0" presStyleCnt="4">
        <dgm:presLayoutVars>
          <dgm:bulletEnabled val="1"/>
        </dgm:presLayoutVars>
      </dgm:prSet>
      <dgm:spPr/>
    </dgm:pt>
    <dgm:pt modelId="{ADE63E1B-60E8-44B2-A56E-6CED8AC6D972}" type="pres">
      <dgm:prSet presAssocID="{6F57BEF8-0650-4672-80DB-0C658CA2B796}" presName="sibTrans" presStyleCnt="0"/>
      <dgm:spPr/>
    </dgm:pt>
    <dgm:pt modelId="{C6CC7E61-DCC5-4F54-AA08-A2BA7D34CF74}" type="pres">
      <dgm:prSet presAssocID="{E047C9A9-492F-4C0D-AF37-1DB57CE10FE4}" presName="node" presStyleLbl="node1" presStyleIdx="1" presStyleCnt="4">
        <dgm:presLayoutVars>
          <dgm:bulletEnabled val="1"/>
        </dgm:presLayoutVars>
      </dgm:prSet>
      <dgm:spPr/>
    </dgm:pt>
    <dgm:pt modelId="{3086FB86-FC1C-4022-B91F-0E5CB790D07C}" type="pres">
      <dgm:prSet presAssocID="{80FFE312-F521-4776-9BEB-79036FEB8A93}" presName="sibTrans" presStyleCnt="0"/>
      <dgm:spPr/>
    </dgm:pt>
    <dgm:pt modelId="{2BF34084-3199-489D-BE5D-A94D1C34F7DB}" type="pres">
      <dgm:prSet presAssocID="{86323219-3D88-46DE-BF9E-4C606696730A}" presName="node" presStyleLbl="node1" presStyleIdx="2" presStyleCnt="4">
        <dgm:presLayoutVars>
          <dgm:bulletEnabled val="1"/>
        </dgm:presLayoutVars>
      </dgm:prSet>
      <dgm:spPr/>
    </dgm:pt>
    <dgm:pt modelId="{AAB84088-66C7-4716-995F-C5B7F36B6E9D}" type="pres">
      <dgm:prSet presAssocID="{7A06F5ED-453D-4D92-A165-8295DD6E15D5}" presName="sibTrans" presStyleCnt="0"/>
      <dgm:spPr/>
    </dgm:pt>
    <dgm:pt modelId="{E3A8FC00-5899-4A6C-BF1D-BC9A7181379B}" type="pres">
      <dgm:prSet presAssocID="{79FAD0DA-537F-4C2A-9BB8-6E51F88FD131}" presName="node" presStyleLbl="node1" presStyleIdx="3" presStyleCnt="4">
        <dgm:presLayoutVars>
          <dgm:bulletEnabled val="1"/>
        </dgm:presLayoutVars>
      </dgm:prSet>
      <dgm:spPr/>
    </dgm:pt>
  </dgm:ptLst>
  <dgm:cxnLst>
    <dgm:cxn modelId="{52A09505-A2AA-4602-9AC1-956EDB41436B}" srcId="{86323219-3D88-46DE-BF9E-4C606696730A}" destId="{03F2C745-BEFD-4197-BFD9-F272C12321E5}" srcOrd="0" destOrd="0" parTransId="{2A5C4B5E-3D02-4B95-A043-34C6044144DF}" sibTransId="{11FDFEA5-88D4-4359-8393-92488370B675}"/>
    <dgm:cxn modelId="{AFA5C732-B412-4E11-A625-972DF5659ADC}" type="presOf" srcId="{86323219-3D88-46DE-BF9E-4C606696730A}" destId="{2BF34084-3199-489D-BE5D-A94D1C34F7DB}" srcOrd="0" destOrd="0" presId="urn:microsoft.com/office/officeart/2005/8/layout/default"/>
    <dgm:cxn modelId="{7C0F6969-D014-43B1-AD13-93AD7DBED715}" type="presOf" srcId="{79FAD0DA-537F-4C2A-9BB8-6E51F88FD131}" destId="{E3A8FC00-5899-4A6C-BF1D-BC9A7181379B}" srcOrd="0" destOrd="0" presId="urn:microsoft.com/office/officeart/2005/8/layout/default"/>
    <dgm:cxn modelId="{EE93FE6E-9B35-471C-A30A-B14E0D63DFD4}" type="presOf" srcId="{35D3756D-0B62-4A2B-8AF3-FFEFC0168BCF}" destId="{C6CC7E61-DCC5-4F54-AA08-A2BA7D34CF74}" srcOrd="0" destOrd="1" presId="urn:microsoft.com/office/officeart/2005/8/layout/default"/>
    <dgm:cxn modelId="{C5C26F74-A529-4E65-9E4D-F281CF749AE5}" type="presOf" srcId="{EE974B88-88BF-4043-AC81-15D9D6872290}" destId="{C6CC7E61-DCC5-4F54-AA08-A2BA7D34CF74}" srcOrd="0" destOrd="2" presId="urn:microsoft.com/office/officeart/2005/8/layout/default"/>
    <dgm:cxn modelId="{F5F18076-5BC4-4BC5-A565-0402A1625217}" srcId="{B6ECCEDF-684A-47D5-BE6B-795A83B8B1CC}" destId="{79FAD0DA-537F-4C2A-9BB8-6E51F88FD131}" srcOrd="3" destOrd="0" parTransId="{5996B78E-36F7-404D-8137-EF79F8F8DB1E}" sibTransId="{760759B4-7B39-4E6A-BDB7-EE907F96BED8}"/>
    <dgm:cxn modelId="{805E197D-80C6-44B9-A8B1-0167E55C66C3}" type="presOf" srcId="{B6ECCEDF-684A-47D5-BE6B-795A83B8B1CC}" destId="{E35C5920-3900-48BE-9660-EDDB4A02D7FF}" srcOrd="0" destOrd="0" presId="urn:microsoft.com/office/officeart/2005/8/layout/default"/>
    <dgm:cxn modelId="{2869CF97-CB83-450A-B3FF-F34CBBC5B90A}" type="presOf" srcId="{5CBCAF80-08B5-4A1D-B693-C08751147BD9}" destId="{856E19EB-CDEB-477C-82B0-F4780192E1DB}" srcOrd="0" destOrd="0" presId="urn:microsoft.com/office/officeart/2005/8/layout/default"/>
    <dgm:cxn modelId="{0CB10F98-FBA9-4537-81A6-E0C2232A6FCB}" srcId="{86323219-3D88-46DE-BF9E-4C606696730A}" destId="{676EA23E-3EF9-4055-A2F7-13A0562232DE}" srcOrd="1" destOrd="0" parTransId="{F6C98C0F-A2EE-4482-AF1D-1431EA58A570}" sibTransId="{9B944111-5201-4FEE-84B5-D3175FF45F51}"/>
    <dgm:cxn modelId="{6BE5BB9B-484D-4869-AA72-8A4240951DA0}" srcId="{E047C9A9-492F-4C0D-AF37-1DB57CE10FE4}" destId="{EE974B88-88BF-4043-AC81-15D9D6872290}" srcOrd="1" destOrd="0" parTransId="{C3A9F4A2-2A5E-4CB2-8C6A-FD7546F73C82}" sibTransId="{493E8762-6871-4745-A9EB-4A846F68C01D}"/>
    <dgm:cxn modelId="{36FE369F-FD53-4060-8A8C-A1FCE5A17AD4}" type="presOf" srcId="{E047C9A9-492F-4C0D-AF37-1DB57CE10FE4}" destId="{C6CC7E61-DCC5-4F54-AA08-A2BA7D34CF74}" srcOrd="0" destOrd="0" presId="urn:microsoft.com/office/officeart/2005/8/layout/default"/>
    <dgm:cxn modelId="{ABDFF6B0-1777-431F-B835-9233BD261DF4}" srcId="{B6ECCEDF-684A-47D5-BE6B-795A83B8B1CC}" destId="{5CBCAF80-08B5-4A1D-B693-C08751147BD9}" srcOrd="0" destOrd="0" parTransId="{8B1FBA1D-9022-40D7-8696-27CF9FC09250}" sibTransId="{6F57BEF8-0650-4672-80DB-0C658CA2B796}"/>
    <dgm:cxn modelId="{4EAEE6BB-7933-4B2E-B8EB-9468363DFD7B}" srcId="{E047C9A9-492F-4C0D-AF37-1DB57CE10FE4}" destId="{35D3756D-0B62-4A2B-8AF3-FFEFC0168BCF}" srcOrd="0" destOrd="0" parTransId="{26DD372F-0D23-49FC-8694-1E35B7684569}" sibTransId="{A07F8278-675E-4345-B306-6D7E3CEA97AA}"/>
    <dgm:cxn modelId="{73CD4DCD-C46A-47F5-9FCE-B25254D7193F}" srcId="{B6ECCEDF-684A-47D5-BE6B-795A83B8B1CC}" destId="{86323219-3D88-46DE-BF9E-4C606696730A}" srcOrd="2" destOrd="0" parTransId="{1DB9E0E3-57C8-4874-B0E1-8B821B7D011B}" sibTransId="{7A06F5ED-453D-4D92-A165-8295DD6E15D5}"/>
    <dgm:cxn modelId="{B53784E2-C4AE-4365-A949-BBF29D2DD533}" type="presOf" srcId="{676EA23E-3EF9-4055-A2F7-13A0562232DE}" destId="{2BF34084-3199-489D-BE5D-A94D1C34F7DB}" srcOrd="0" destOrd="2" presId="urn:microsoft.com/office/officeart/2005/8/layout/default"/>
    <dgm:cxn modelId="{2320CCF4-2103-4E8E-B1EB-40BAC2BD334D}" srcId="{B6ECCEDF-684A-47D5-BE6B-795A83B8B1CC}" destId="{E047C9A9-492F-4C0D-AF37-1DB57CE10FE4}" srcOrd="1" destOrd="0" parTransId="{2B09F4BA-8DC8-4D81-8042-020529CD0F79}" sibTransId="{80FFE312-F521-4776-9BEB-79036FEB8A93}"/>
    <dgm:cxn modelId="{ED7A66F5-F76A-4541-A821-107EBDB99C38}" type="presOf" srcId="{03F2C745-BEFD-4197-BFD9-F272C12321E5}" destId="{2BF34084-3199-489D-BE5D-A94D1C34F7DB}" srcOrd="0" destOrd="1" presId="urn:microsoft.com/office/officeart/2005/8/layout/default"/>
    <dgm:cxn modelId="{D3B5B893-5AB9-4DDB-811D-135379B9A2AF}" type="presParOf" srcId="{E35C5920-3900-48BE-9660-EDDB4A02D7FF}" destId="{856E19EB-CDEB-477C-82B0-F4780192E1DB}" srcOrd="0" destOrd="0" presId="urn:microsoft.com/office/officeart/2005/8/layout/default"/>
    <dgm:cxn modelId="{C6816FAE-801C-40EF-97B9-6543626A3DDB}" type="presParOf" srcId="{E35C5920-3900-48BE-9660-EDDB4A02D7FF}" destId="{ADE63E1B-60E8-44B2-A56E-6CED8AC6D972}" srcOrd="1" destOrd="0" presId="urn:microsoft.com/office/officeart/2005/8/layout/default"/>
    <dgm:cxn modelId="{45E616B0-D5BB-4EA5-A241-2A058EFC3867}" type="presParOf" srcId="{E35C5920-3900-48BE-9660-EDDB4A02D7FF}" destId="{C6CC7E61-DCC5-4F54-AA08-A2BA7D34CF74}" srcOrd="2" destOrd="0" presId="urn:microsoft.com/office/officeart/2005/8/layout/default"/>
    <dgm:cxn modelId="{3BC63ECD-EDBC-4190-9698-CAD575CF0BB0}" type="presParOf" srcId="{E35C5920-3900-48BE-9660-EDDB4A02D7FF}" destId="{3086FB86-FC1C-4022-B91F-0E5CB790D07C}" srcOrd="3" destOrd="0" presId="urn:microsoft.com/office/officeart/2005/8/layout/default"/>
    <dgm:cxn modelId="{4CC18BA9-C0AB-489E-B6DB-CB8F07A95ECC}" type="presParOf" srcId="{E35C5920-3900-48BE-9660-EDDB4A02D7FF}" destId="{2BF34084-3199-489D-BE5D-A94D1C34F7DB}" srcOrd="4" destOrd="0" presId="urn:microsoft.com/office/officeart/2005/8/layout/default"/>
    <dgm:cxn modelId="{7413A85D-7739-47C0-9168-6B94E0DCE30B}" type="presParOf" srcId="{E35C5920-3900-48BE-9660-EDDB4A02D7FF}" destId="{AAB84088-66C7-4716-995F-C5B7F36B6E9D}" srcOrd="5" destOrd="0" presId="urn:microsoft.com/office/officeart/2005/8/layout/default"/>
    <dgm:cxn modelId="{A544EABA-F328-4643-B36F-433AF935745A}" type="presParOf" srcId="{E35C5920-3900-48BE-9660-EDDB4A02D7FF}" destId="{E3A8FC00-5899-4A6C-BF1D-BC9A718137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B8E4CCE-7DA3-4CF5-BC29-FD0B642A16DE}"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D70424AF-0D99-4E30-A9AC-536254B91188}">
      <dgm:prSet/>
      <dgm:spPr/>
      <dgm:t>
        <a:bodyPr/>
        <a:lstStyle/>
        <a:p>
          <a:r>
            <a:rPr lang="en-US" dirty="0"/>
            <a:t>There are many different types of virtualization technologies in use in school environments, many of which have broadly different implications on both test security as well as the potential for performance impacts to a student experience. </a:t>
          </a:r>
        </a:p>
      </dgm:t>
    </dgm:pt>
    <dgm:pt modelId="{9CF6FC29-7D54-416B-96FC-C9949EC0D5BC}" type="parTrans" cxnId="{36580157-A078-437F-98A8-65B127B3E6AE}">
      <dgm:prSet/>
      <dgm:spPr/>
      <dgm:t>
        <a:bodyPr/>
        <a:lstStyle/>
        <a:p>
          <a:endParaRPr lang="en-US"/>
        </a:p>
      </dgm:t>
    </dgm:pt>
    <dgm:pt modelId="{99EFEA2B-538B-46B1-89C1-935516AECA45}" type="sibTrans" cxnId="{36580157-A078-437F-98A8-65B127B3E6AE}">
      <dgm:prSet/>
      <dgm:spPr/>
      <dgm:t>
        <a:bodyPr/>
        <a:lstStyle/>
        <a:p>
          <a:endParaRPr lang="en-US"/>
        </a:p>
      </dgm:t>
    </dgm:pt>
    <dgm:pt modelId="{04073928-9F54-45D4-AF9E-87992EEF5595}">
      <dgm:prSet/>
      <dgm:spPr/>
      <dgm:t>
        <a:bodyPr/>
        <a:lstStyle/>
        <a:p>
          <a:pPr>
            <a:buNone/>
          </a:pPr>
          <a:r>
            <a:rPr lang="en-US" dirty="0"/>
            <a:t>The DTC must ensure virtualization solutions for online testing can both:</a:t>
          </a:r>
        </a:p>
      </dgm:t>
    </dgm:pt>
    <dgm:pt modelId="{AF3DBF29-7517-4C74-ABCD-1014A497ED63}" type="parTrans" cxnId="{29E9D50B-33C9-4117-93A1-B41FFE1905DB}">
      <dgm:prSet/>
      <dgm:spPr/>
      <dgm:t>
        <a:bodyPr/>
        <a:lstStyle/>
        <a:p>
          <a:endParaRPr lang="en-US"/>
        </a:p>
      </dgm:t>
    </dgm:pt>
    <dgm:pt modelId="{0FE90483-93C4-4AF1-B674-DFBF775FE6C8}" type="sibTrans" cxnId="{29E9D50B-33C9-4117-93A1-B41FFE1905DB}">
      <dgm:prSet/>
      <dgm:spPr/>
      <dgm:t>
        <a:bodyPr/>
        <a:lstStyle/>
        <a:p>
          <a:endParaRPr lang="en-US"/>
        </a:p>
      </dgm:t>
    </dgm:pt>
    <dgm:pt modelId="{AD44CA36-D6F2-461E-82F7-233844023085}">
      <dgm:prSet/>
      <dgm:spPr/>
      <dgm:t>
        <a:bodyPr/>
        <a:lstStyle/>
        <a:p>
          <a:pPr>
            <a:buFont typeface="+mj-lt"/>
            <a:buAutoNum type="arabicPeriod"/>
          </a:pPr>
          <a:r>
            <a:rPr lang="en-US" dirty="0"/>
            <a:t>ensure appropriate test security during the assessment </a:t>
          </a:r>
        </a:p>
      </dgm:t>
    </dgm:pt>
    <dgm:pt modelId="{74679DA5-EB94-4F4C-9E37-BBB5A26A379C}" type="parTrans" cxnId="{8E27EC78-B8ED-4010-98AB-781BD06C6C5B}">
      <dgm:prSet/>
      <dgm:spPr/>
      <dgm:t>
        <a:bodyPr/>
        <a:lstStyle/>
        <a:p>
          <a:endParaRPr lang="en-US"/>
        </a:p>
      </dgm:t>
    </dgm:pt>
    <dgm:pt modelId="{C242BD92-C766-47A1-8352-899AA494AA77}" type="sibTrans" cxnId="{8E27EC78-B8ED-4010-98AB-781BD06C6C5B}">
      <dgm:prSet/>
      <dgm:spPr/>
      <dgm:t>
        <a:bodyPr/>
        <a:lstStyle/>
        <a:p>
          <a:endParaRPr lang="en-US"/>
        </a:p>
      </dgm:t>
    </dgm:pt>
    <dgm:pt modelId="{811CBE04-5FA2-40AC-AA79-AF4ABDA43328}">
      <dgm:prSet/>
      <dgm:spPr/>
      <dgm:t>
        <a:bodyPr/>
        <a:lstStyle/>
        <a:p>
          <a:pPr>
            <a:buFont typeface="+mj-lt"/>
            <a:buAutoNum type="arabicPeriod"/>
          </a:pPr>
          <a:r>
            <a:rPr lang="en-US" dirty="0"/>
            <a:t>as well as provide a comparable student experience in order to prevent performance issues from impacting student performance on the assessments.</a:t>
          </a:r>
        </a:p>
      </dgm:t>
    </dgm:pt>
    <dgm:pt modelId="{AA331CBE-F2FC-49A6-AEBC-4144AEA5839B}" type="parTrans" cxnId="{247202AA-25FE-4BD9-8774-066B4F001775}">
      <dgm:prSet/>
      <dgm:spPr/>
      <dgm:t>
        <a:bodyPr/>
        <a:lstStyle/>
        <a:p>
          <a:endParaRPr lang="en-US"/>
        </a:p>
      </dgm:t>
    </dgm:pt>
    <dgm:pt modelId="{D9EA6657-A2CB-4067-8CA6-2DBC4A77F055}" type="sibTrans" cxnId="{247202AA-25FE-4BD9-8774-066B4F001775}">
      <dgm:prSet/>
      <dgm:spPr/>
      <dgm:t>
        <a:bodyPr/>
        <a:lstStyle/>
        <a:p>
          <a:endParaRPr lang="en-US"/>
        </a:p>
      </dgm:t>
    </dgm:pt>
    <dgm:pt modelId="{E9816D3F-A6FE-4764-815D-167F8DCE8613}" type="pres">
      <dgm:prSet presAssocID="{0B8E4CCE-7DA3-4CF5-BC29-FD0B642A16DE}" presName="diagram" presStyleCnt="0">
        <dgm:presLayoutVars>
          <dgm:dir/>
          <dgm:resizeHandles val="exact"/>
        </dgm:presLayoutVars>
      </dgm:prSet>
      <dgm:spPr/>
    </dgm:pt>
    <dgm:pt modelId="{B55BB930-D316-4EE4-99F9-11671193E2A5}" type="pres">
      <dgm:prSet presAssocID="{D70424AF-0D99-4E30-A9AC-536254B91188}" presName="node" presStyleLbl="node1" presStyleIdx="0" presStyleCnt="2" custScaleY="204857">
        <dgm:presLayoutVars>
          <dgm:bulletEnabled val="1"/>
        </dgm:presLayoutVars>
      </dgm:prSet>
      <dgm:spPr/>
    </dgm:pt>
    <dgm:pt modelId="{EAAE4698-B15D-484E-9D83-D42BEE313C0C}" type="pres">
      <dgm:prSet presAssocID="{99EFEA2B-538B-46B1-89C1-935516AECA45}" presName="sibTrans" presStyleCnt="0"/>
      <dgm:spPr/>
    </dgm:pt>
    <dgm:pt modelId="{E43EACB0-3BC2-403A-85D2-60D24C6BA4DA}" type="pres">
      <dgm:prSet presAssocID="{04073928-9F54-45D4-AF9E-87992EEF5595}" presName="node" presStyleLbl="node1" presStyleIdx="1" presStyleCnt="2" custScaleY="205569">
        <dgm:presLayoutVars>
          <dgm:bulletEnabled val="1"/>
        </dgm:presLayoutVars>
      </dgm:prSet>
      <dgm:spPr/>
    </dgm:pt>
  </dgm:ptLst>
  <dgm:cxnLst>
    <dgm:cxn modelId="{29E9D50B-33C9-4117-93A1-B41FFE1905DB}" srcId="{0B8E4CCE-7DA3-4CF5-BC29-FD0B642A16DE}" destId="{04073928-9F54-45D4-AF9E-87992EEF5595}" srcOrd="1" destOrd="0" parTransId="{AF3DBF29-7517-4C74-ABCD-1014A497ED63}" sibTransId="{0FE90483-93C4-4AF1-B674-DFBF775FE6C8}"/>
    <dgm:cxn modelId="{36580157-A078-437F-98A8-65B127B3E6AE}" srcId="{0B8E4CCE-7DA3-4CF5-BC29-FD0B642A16DE}" destId="{D70424AF-0D99-4E30-A9AC-536254B91188}" srcOrd="0" destOrd="0" parTransId="{9CF6FC29-7D54-416B-96FC-C9949EC0D5BC}" sibTransId="{99EFEA2B-538B-46B1-89C1-935516AECA45}"/>
    <dgm:cxn modelId="{8E27EC78-B8ED-4010-98AB-781BD06C6C5B}" srcId="{04073928-9F54-45D4-AF9E-87992EEF5595}" destId="{AD44CA36-D6F2-461E-82F7-233844023085}" srcOrd="0" destOrd="0" parTransId="{74679DA5-EB94-4F4C-9E37-BBB5A26A379C}" sibTransId="{C242BD92-C766-47A1-8352-899AA494AA77}"/>
    <dgm:cxn modelId="{2757857A-1633-4D68-8584-63E43794A98F}" type="presOf" srcId="{811CBE04-5FA2-40AC-AA79-AF4ABDA43328}" destId="{E43EACB0-3BC2-403A-85D2-60D24C6BA4DA}" srcOrd="0" destOrd="2" presId="urn:microsoft.com/office/officeart/2005/8/layout/default"/>
    <dgm:cxn modelId="{FDB3189A-8D0B-431C-8110-FEE02D54AEC2}" type="presOf" srcId="{D70424AF-0D99-4E30-A9AC-536254B91188}" destId="{B55BB930-D316-4EE4-99F9-11671193E2A5}" srcOrd="0" destOrd="0" presId="urn:microsoft.com/office/officeart/2005/8/layout/default"/>
    <dgm:cxn modelId="{FEB888A1-23A8-45F4-980A-69758468E09E}" type="presOf" srcId="{AD44CA36-D6F2-461E-82F7-233844023085}" destId="{E43EACB0-3BC2-403A-85D2-60D24C6BA4DA}" srcOrd="0" destOrd="1" presId="urn:microsoft.com/office/officeart/2005/8/layout/default"/>
    <dgm:cxn modelId="{7CD1A5A3-EC8C-4851-8820-B9EED7BE05A0}" type="presOf" srcId="{04073928-9F54-45D4-AF9E-87992EEF5595}" destId="{E43EACB0-3BC2-403A-85D2-60D24C6BA4DA}" srcOrd="0" destOrd="0" presId="urn:microsoft.com/office/officeart/2005/8/layout/default"/>
    <dgm:cxn modelId="{247202AA-25FE-4BD9-8774-066B4F001775}" srcId="{04073928-9F54-45D4-AF9E-87992EEF5595}" destId="{811CBE04-5FA2-40AC-AA79-AF4ABDA43328}" srcOrd="1" destOrd="0" parTransId="{AA331CBE-F2FC-49A6-AEBC-4144AEA5839B}" sibTransId="{D9EA6657-A2CB-4067-8CA6-2DBC4A77F055}"/>
    <dgm:cxn modelId="{F4BDADC9-8FDD-47BE-B34E-7573D3490B1C}" type="presOf" srcId="{0B8E4CCE-7DA3-4CF5-BC29-FD0B642A16DE}" destId="{E9816D3F-A6FE-4764-815D-167F8DCE8613}" srcOrd="0" destOrd="0" presId="urn:microsoft.com/office/officeart/2005/8/layout/default"/>
    <dgm:cxn modelId="{C94EFB3A-78AE-4B4B-B8BA-CC5BA6EDC72F}" type="presParOf" srcId="{E9816D3F-A6FE-4764-815D-167F8DCE8613}" destId="{B55BB930-D316-4EE4-99F9-11671193E2A5}" srcOrd="0" destOrd="0" presId="urn:microsoft.com/office/officeart/2005/8/layout/default"/>
    <dgm:cxn modelId="{5DE5B1DA-1198-4E84-878A-876F399C450A}" type="presParOf" srcId="{E9816D3F-A6FE-4764-815D-167F8DCE8613}" destId="{EAAE4698-B15D-484E-9D83-D42BEE313C0C}" srcOrd="1" destOrd="0" presId="urn:microsoft.com/office/officeart/2005/8/layout/default"/>
    <dgm:cxn modelId="{7C30F8FD-0247-4B4E-BD03-1FCD90F0DF4D}" type="presParOf" srcId="{E9816D3F-A6FE-4764-815D-167F8DCE8613}" destId="{E43EACB0-3BC2-403A-85D2-60D24C6BA4D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5FBE1F8-F843-47FD-894F-1FDC3398858E}"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A3584050-E52F-48ED-AFAC-D922D567CA58}">
      <dgm:prSet custT="1"/>
      <dgm:spPr/>
      <dgm:t>
        <a:bodyPr/>
        <a:lstStyle/>
        <a:p>
          <a:pPr algn="l"/>
          <a:r>
            <a:rPr lang="en-US" sz="2800" b="1" dirty="0"/>
            <a:t>An Infrastructure Trial is a full scale dress rehearsal a school can run to confirm that can</a:t>
          </a:r>
          <a:endParaRPr lang="en-US" sz="2800" dirty="0"/>
        </a:p>
      </dgm:t>
    </dgm:pt>
    <dgm:pt modelId="{EE78B0BF-A77C-47C2-B02E-C4DBE43926E1}" type="parTrans" cxnId="{234D9417-704C-42A8-9515-8E18682F5316}">
      <dgm:prSet/>
      <dgm:spPr/>
      <dgm:t>
        <a:bodyPr/>
        <a:lstStyle/>
        <a:p>
          <a:endParaRPr lang="en-US"/>
        </a:p>
      </dgm:t>
    </dgm:pt>
    <dgm:pt modelId="{8BD315FD-D451-49D5-AAE5-9F65C0204CB5}" type="sibTrans" cxnId="{234D9417-704C-42A8-9515-8E18682F5316}">
      <dgm:prSet/>
      <dgm:spPr/>
      <dgm:t>
        <a:bodyPr/>
        <a:lstStyle/>
        <a:p>
          <a:endParaRPr lang="en-US"/>
        </a:p>
      </dgm:t>
    </dgm:pt>
    <dgm:pt modelId="{A8A3F4F0-C458-43C0-845E-1826A25C1762}">
      <dgm:prSet custT="1"/>
      <dgm:spPr/>
      <dgm:t>
        <a:bodyPr/>
        <a:lstStyle/>
        <a:p>
          <a:r>
            <a:rPr lang="en-US" sz="2400" dirty="0"/>
            <a:t>TestNav is configured correctly.</a:t>
          </a:r>
        </a:p>
      </dgm:t>
    </dgm:pt>
    <dgm:pt modelId="{1F62616B-FF5E-4EA8-8CEC-82F103B774F8}" type="parTrans" cxnId="{54A761D3-5757-4998-B8BB-0B1D2688A55F}">
      <dgm:prSet/>
      <dgm:spPr/>
      <dgm:t>
        <a:bodyPr/>
        <a:lstStyle/>
        <a:p>
          <a:endParaRPr lang="en-US"/>
        </a:p>
      </dgm:t>
    </dgm:pt>
    <dgm:pt modelId="{4C70D454-49C4-4B1C-A169-4C6944B2AB7D}" type="sibTrans" cxnId="{54A761D3-5757-4998-B8BB-0B1D2688A55F}">
      <dgm:prSet/>
      <dgm:spPr/>
      <dgm:t>
        <a:bodyPr/>
        <a:lstStyle/>
        <a:p>
          <a:endParaRPr lang="en-US"/>
        </a:p>
      </dgm:t>
    </dgm:pt>
    <dgm:pt modelId="{C00C9A4D-ED8D-47FC-80A8-DC0731B0CEB2}">
      <dgm:prSet custT="1"/>
      <dgm:spPr/>
      <dgm:t>
        <a:bodyPr/>
        <a:lstStyle/>
        <a:p>
          <a:r>
            <a:rPr lang="en-US" sz="2400" dirty="0"/>
            <a:t>Devices can successfully run TestNav.</a:t>
          </a:r>
        </a:p>
      </dgm:t>
    </dgm:pt>
    <dgm:pt modelId="{424CBC68-A47A-4D02-8CF8-3EAF47F21E84}" type="parTrans" cxnId="{D807E8E1-A763-4B06-BD35-5CD9A9F8C989}">
      <dgm:prSet/>
      <dgm:spPr/>
      <dgm:t>
        <a:bodyPr/>
        <a:lstStyle/>
        <a:p>
          <a:endParaRPr lang="en-US"/>
        </a:p>
      </dgm:t>
    </dgm:pt>
    <dgm:pt modelId="{87C38916-3BA9-4DB6-AE6E-AF45D267A5DF}" type="sibTrans" cxnId="{D807E8E1-A763-4B06-BD35-5CD9A9F8C989}">
      <dgm:prSet/>
      <dgm:spPr/>
      <dgm:t>
        <a:bodyPr/>
        <a:lstStyle/>
        <a:p>
          <a:endParaRPr lang="en-US"/>
        </a:p>
      </dgm:t>
    </dgm:pt>
    <dgm:pt modelId="{45718EE2-552C-4E75-92A5-C3B221317B61}">
      <dgm:prSet custT="1"/>
      <dgm:spPr/>
      <dgm:t>
        <a:bodyPr/>
        <a:lstStyle/>
        <a:p>
          <a:r>
            <a:rPr lang="en-US" sz="2400" dirty="0"/>
            <a:t>Network will bear the full load of simultaneous test-takers.</a:t>
          </a:r>
        </a:p>
      </dgm:t>
    </dgm:pt>
    <dgm:pt modelId="{24EB8471-9F84-4922-AF55-DC3019320790}" type="parTrans" cxnId="{6E4E3110-2BD9-4E5E-90C6-9288BDFA3CCA}">
      <dgm:prSet/>
      <dgm:spPr/>
      <dgm:t>
        <a:bodyPr/>
        <a:lstStyle/>
        <a:p>
          <a:endParaRPr lang="en-US"/>
        </a:p>
      </dgm:t>
    </dgm:pt>
    <dgm:pt modelId="{CCB5A0EE-B8A9-4449-9195-46C1BD13D237}" type="sibTrans" cxnId="{6E4E3110-2BD9-4E5E-90C6-9288BDFA3CCA}">
      <dgm:prSet/>
      <dgm:spPr/>
      <dgm:t>
        <a:bodyPr/>
        <a:lstStyle/>
        <a:p>
          <a:endParaRPr lang="en-US"/>
        </a:p>
      </dgm:t>
    </dgm:pt>
    <dgm:pt modelId="{1B8D4D73-45D6-41ED-8C3E-4F5EAB34FCE8}">
      <dgm:prSet custT="1"/>
      <dgm:spPr/>
      <dgm:t>
        <a:bodyPr/>
        <a:lstStyle/>
        <a:p>
          <a:r>
            <a:rPr lang="en-US" sz="2400" dirty="0"/>
            <a:t>School personnel know what to do for computer-based assessments.</a:t>
          </a:r>
        </a:p>
      </dgm:t>
    </dgm:pt>
    <dgm:pt modelId="{4C8087DB-D63D-417B-820E-27050A5FE8C0}" type="parTrans" cxnId="{13DA41A2-7283-4FF5-9150-909764385CD6}">
      <dgm:prSet/>
      <dgm:spPr/>
      <dgm:t>
        <a:bodyPr/>
        <a:lstStyle/>
        <a:p>
          <a:endParaRPr lang="en-US"/>
        </a:p>
      </dgm:t>
    </dgm:pt>
    <dgm:pt modelId="{3B91B51A-75D4-4608-B80A-44089E3DFA06}" type="sibTrans" cxnId="{13DA41A2-7283-4FF5-9150-909764385CD6}">
      <dgm:prSet/>
      <dgm:spPr/>
      <dgm:t>
        <a:bodyPr/>
        <a:lstStyle/>
        <a:p>
          <a:endParaRPr lang="en-US"/>
        </a:p>
      </dgm:t>
    </dgm:pt>
    <dgm:pt modelId="{3D444CC1-FCDD-492A-BE7B-EEF38455E680}">
      <dgm:prSet custT="1"/>
      <dgm:spPr/>
      <dgm:t>
        <a:bodyPr/>
        <a:lstStyle/>
        <a:p>
          <a:r>
            <a:rPr lang="en-US" sz="2400" dirty="0"/>
            <a:t>Students are familiar with the computer-based tools and formats.</a:t>
          </a:r>
        </a:p>
      </dgm:t>
    </dgm:pt>
    <dgm:pt modelId="{A16AACF8-AD25-4F78-97B1-920743EA4F68}" type="parTrans" cxnId="{B6CB24BE-756C-4852-BAB5-35D784305F88}">
      <dgm:prSet/>
      <dgm:spPr/>
      <dgm:t>
        <a:bodyPr/>
        <a:lstStyle/>
        <a:p>
          <a:endParaRPr lang="en-US"/>
        </a:p>
      </dgm:t>
    </dgm:pt>
    <dgm:pt modelId="{13B1C800-3CFE-42B3-8754-3D9A4FFB5C33}" type="sibTrans" cxnId="{B6CB24BE-756C-4852-BAB5-35D784305F88}">
      <dgm:prSet/>
      <dgm:spPr/>
      <dgm:t>
        <a:bodyPr/>
        <a:lstStyle/>
        <a:p>
          <a:endParaRPr lang="en-US"/>
        </a:p>
      </dgm:t>
    </dgm:pt>
    <dgm:pt modelId="{ADA85055-81FC-4070-8213-333E6638E897}" type="pres">
      <dgm:prSet presAssocID="{35FBE1F8-F843-47FD-894F-1FDC3398858E}" presName="linear" presStyleCnt="0">
        <dgm:presLayoutVars>
          <dgm:dir/>
          <dgm:animLvl val="lvl"/>
          <dgm:resizeHandles val="exact"/>
        </dgm:presLayoutVars>
      </dgm:prSet>
      <dgm:spPr/>
    </dgm:pt>
    <dgm:pt modelId="{76B1D1EC-C46E-4C26-9971-A7224A54A213}" type="pres">
      <dgm:prSet presAssocID="{A3584050-E52F-48ED-AFAC-D922D567CA58}" presName="parentLin" presStyleCnt="0"/>
      <dgm:spPr/>
    </dgm:pt>
    <dgm:pt modelId="{F6E2E98F-C225-405B-927D-3446D815E9EB}" type="pres">
      <dgm:prSet presAssocID="{A3584050-E52F-48ED-AFAC-D922D567CA58}" presName="parentLeftMargin" presStyleLbl="node1" presStyleIdx="0" presStyleCnt="1"/>
      <dgm:spPr/>
    </dgm:pt>
    <dgm:pt modelId="{E9588973-8476-4837-9387-2DC95EC52883}" type="pres">
      <dgm:prSet presAssocID="{A3584050-E52F-48ED-AFAC-D922D567CA58}" presName="parentText" presStyleLbl="node1" presStyleIdx="0" presStyleCnt="1" custScaleX="127254" custScaleY="182191">
        <dgm:presLayoutVars>
          <dgm:chMax val="0"/>
          <dgm:bulletEnabled val="1"/>
        </dgm:presLayoutVars>
      </dgm:prSet>
      <dgm:spPr/>
    </dgm:pt>
    <dgm:pt modelId="{C08A712B-3173-4FDE-9AC9-BEF1F39C515A}" type="pres">
      <dgm:prSet presAssocID="{A3584050-E52F-48ED-AFAC-D922D567CA58}" presName="negativeSpace" presStyleCnt="0"/>
      <dgm:spPr/>
    </dgm:pt>
    <dgm:pt modelId="{B2B8949B-3A2D-4792-BD96-B8B033F23892}" type="pres">
      <dgm:prSet presAssocID="{A3584050-E52F-48ED-AFAC-D922D567CA58}" presName="childText" presStyleLbl="conFgAcc1" presStyleIdx="0" presStyleCnt="1">
        <dgm:presLayoutVars>
          <dgm:bulletEnabled val="1"/>
        </dgm:presLayoutVars>
      </dgm:prSet>
      <dgm:spPr/>
    </dgm:pt>
  </dgm:ptLst>
  <dgm:cxnLst>
    <dgm:cxn modelId="{6E4E3110-2BD9-4E5E-90C6-9288BDFA3CCA}" srcId="{A3584050-E52F-48ED-AFAC-D922D567CA58}" destId="{45718EE2-552C-4E75-92A5-C3B221317B61}" srcOrd="2" destOrd="0" parTransId="{24EB8471-9F84-4922-AF55-DC3019320790}" sibTransId="{CCB5A0EE-B8A9-4449-9195-46C1BD13D237}"/>
    <dgm:cxn modelId="{234D9417-704C-42A8-9515-8E18682F5316}" srcId="{35FBE1F8-F843-47FD-894F-1FDC3398858E}" destId="{A3584050-E52F-48ED-AFAC-D922D567CA58}" srcOrd="0" destOrd="0" parTransId="{EE78B0BF-A77C-47C2-B02E-C4DBE43926E1}" sibTransId="{8BD315FD-D451-49D5-AAE5-9F65C0204CB5}"/>
    <dgm:cxn modelId="{8C39EB23-FDD8-468D-9524-F38BBE63A92C}" type="presOf" srcId="{A8A3F4F0-C458-43C0-845E-1826A25C1762}" destId="{B2B8949B-3A2D-4792-BD96-B8B033F23892}" srcOrd="0" destOrd="0" presId="urn:microsoft.com/office/officeart/2005/8/layout/list1"/>
    <dgm:cxn modelId="{5A8F805E-2601-4A5D-9E06-5E9B1E51354B}" type="presOf" srcId="{35FBE1F8-F843-47FD-894F-1FDC3398858E}" destId="{ADA85055-81FC-4070-8213-333E6638E897}" srcOrd="0" destOrd="0" presId="urn:microsoft.com/office/officeart/2005/8/layout/list1"/>
    <dgm:cxn modelId="{F3B9B042-D908-43FD-B690-3B0A4827F635}" type="presOf" srcId="{3D444CC1-FCDD-492A-BE7B-EEF38455E680}" destId="{B2B8949B-3A2D-4792-BD96-B8B033F23892}" srcOrd="0" destOrd="4" presId="urn:microsoft.com/office/officeart/2005/8/layout/list1"/>
    <dgm:cxn modelId="{022FFE4A-1BD7-4BE6-A9B1-CC8019B91D41}" type="presOf" srcId="{45718EE2-552C-4E75-92A5-C3B221317B61}" destId="{B2B8949B-3A2D-4792-BD96-B8B033F23892}" srcOrd="0" destOrd="2" presId="urn:microsoft.com/office/officeart/2005/8/layout/list1"/>
    <dgm:cxn modelId="{FCC2A074-E848-4238-A91A-21E54861737E}" type="presOf" srcId="{1B8D4D73-45D6-41ED-8C3E-4F5EAB34FCE8}" destId="{B2B8949B-3A2D-4792-BD96-B8B033F23892}" srcOrd="0" destOrd="3" presId="urn:microsoft.com/office/officeart/2005/8/layout/list1"/>
    <dgm:cxn modelId="{32ED2A94-47A0-404E-9C5A-6D0EF7E9579D}" type="presOf" srcId="{A3584050-E52F-48ED-AFAC-D922D567CA58}" destId="{F6E2E98F-C225-405B-927D-3446D815E9EB}" srcOrd="0" destOrd="0" presId="urn:microsoft.com/office/officeart/2005/8/layout/list1"/>
    <dgm:cxn modelId="{13DA41A2-7283-4FF5-9150-909764385CD6}" srcId="{A3584050-E52F-48ED-AFAC-D922D567CA58}" destId="{1B8D4D73-45D6-41ED-8C3E-4F5EAB34FCE8}" srcOrd="3" destOrd="0" parTransId="{4C8087DB-D63D-417B-820E-27050A5FE8C0}" sibTransId="{3B91B51A-75D4-4608-B80A-44089E3DFA06}"/>
    <dgm:cxn modelId="{B6CB24BE-756C-4852-BAB5-35D784305F88}" srcId="{A3584050-E52F-48ED-AFAC-D922D567CA58}" destId="{3D444CC1-FCDD-492A-BE7B-EEF38455E680}" srcOrd="4" destOrd="0" parTransId="{A16AACF8-AD25-4F78-97B1-920743EA4F68}" sibTransId="{13B1C800-3CFE-42B3-8754-3D9A4FFB5C33}"/>
    <dgm:cxn modelId="{2B7FECCB-781D-4BB0-BFDB-9939F9153DB1}" type="presOf" srcId="{C00C9A4D-ED8D-47FC-80A8-DC0731B0CEB2}" destId="{B2B8949B-3A2D-4792-BD96-B8B033F23892}" srcOrd="0" destOrd="1" presId="urn:microsoft.com/office/officeart/2005/8/layout/list1"/>
    <dgm:cxn modelId="{54A761D3-5757-4998-B8BB-0B1D2688A55F}" srcId="{A3584050-E52F-48ED-AFAC-D922D567CA58}" destId="{A8A3F4F0-C458-43C0-845E-1826A25C1762}" srcOrd="0" destOrd="0" parTransId="{1F62616B-FF5E-4EA8-8CEC-82F103B774F8}" sibTransId="{4C70D454-49C4-4B1C-A169-4C6944B2AB7D}"/>
    <dgm:cxn modelId="{D807E8E1-A763-4B06-BD35-5CD9A9F8C989}" srcId="{A3584050-E52F-48ED-AFAC-D922D567CA58}" destId="{C00C9A4D-ED8D-47FC-80A8-DC0731B0CEB2}" srcOrd="1" destOrd="0" parTransId="{424CBC68-A47A-4D02-8CF8-3EAF47F21E84}" sibTransId="{87C38916-3BA9-4DB6-AE6E-AF45D267A5DF}"/>
    <dgm:cxn modelId="{545082F9-79AB-4ADF-BE83-5852C7FB6563}" type="presOf" srcId="{A3584050-E52F-48ED-AFAC-D922D567CA58}" destId="{E9588973-8476-4837-9387-2DC95EC52883}" srcOrd="1" destOrd="0" presId="urn:microsoft.com/office/officeart/2005/8/layout/list1"/>
    <dgm:cxn modelId="{EA73EE59-3ED7-4A27-921E-58F200A8282F}" type="presParOf" srcId="{ADA85055-81FC-4070-8213-333E6638E897}" destId="{76B1D1EC-C46E-4C26-9971-A7224A54A213}" srcOrd="0" destOrd="0" presId="urn:microsoft.com/office/officeart/2005/8/layout/list1"/>
    <dgm:cxn modelId="{2C2FEB71-E247-4DC5-8D5D-477B94D05EEA}" type="presParOf" srcId="{76B1D1EC-C46E-4C26-9971-A7224A54A213}" destId="{F6E2E98F-C225-405B-927D-3446D815E9EB}" srcOrd="0" destOrd="0" presId="urn:microsoft.com/office/officeart/2005/8/layout/list1"/>
    <dgm:cxn modelId="{9F6249C5-7880-4B11-B893-D0A365DE753E}" type="presParOf" srcId="{76B1D1EC-C46E-4C26-9971-A7224A54A213}" destId="{E9588973-8476-4837-9387-2DC95EC52883}" srcOrd="1" destOrd="0" presId="urn:microsoft.com/office/officeart/2005/8/layout/list1"/>
    <dgm:cxn modelId="{13FF380A-102E-4D84-A158-B94362CA979E}" type="presParOf" srcId="{ADA85055-81FC-4070-8213-333E6638E897}" destId="{C08A712B-3173-4FDE-9AC9-BEF1F39C515A}" srcOrd="1" destOrd="0" presId="urn:microsoft.com/office/officeart/2005/8/layout/list1"/>
    <dgm:cxn modelId="{4B306E27-F8AE-48DD-A019-3AC156E09F33}" type="presParOf" srcId="{ADA85055-81FC-4070-8213-333E6638E897}" destId="{B2B8949B-3A2D-4792-BD96-B8B033F2389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73E10F-1908-47DC-8329-E7E838EE0A54}"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AFF4F68B-4276-4B7C-A58C-6D27807FDAB6}">
      <dgm:prSet custT="1"/>
      <dgm:spPr/>
      <dgm:t>
        <a:bodyPr/>
        <a:lstStyle/>
        <a:p>
          <a:r>
            <a:rPr lang="en-US" sz="1800" dirty="0"/>
            <a:t>Allows you to pre-cache test content to your local network before a test.</a:t>
          </a:r>
        </a:p>
      </dgm:t>
    </dgm:pt>
    <dgm:pt modelId="{297932E0-8EC0-40F4-877B-9C4D29A20A52}" type="parTrans" cxnId="{E256D32E-633B-465D-88CD-1F2FDF438385}">
      <dgm:prSet/>
      <dgm:spPr/>
      <dgm:t>
        <a:bodyPr/>
        <a:lstStyle/>
        <a:p>
          <a:endParaRPr lang="en-US"/>
        </a:p>
      </dgm:t>
    </dgm:pt>
    <dgm:pt modelId="{CBF97E69-A77E-4F65-9BBB-1F86555A8103}" type="sibTrans" cxnId="{E256D32E-633B-465D-88CD-1F2FDF438385}">
      <dgm:prSet/>
      <dgm:spPr/>
      <dgm:t>
        <a:bodyPr/>
        <a:lstStyle/>
        <a:p>
          <a:endParaRPr lang="en-US"/>
        </a:p>
      </dgm:t>
    </dgm:pt>
    <dgm:pt modelId="{8E21D500-4020-4D88-9DDD-C1D67988F536}">
      <dgm:prSet custT="1"/>
      <dgm:spPr/>
      <dgm:t>
        <a:bodyPr/>
        <a:lstStyle/>
        <a:p>
          <a:pPr algn="l"/>
          <a:r>
            <a:rPr lang="en-US" sz="1800" dirty="0"/>
            <a:t>Reduces the burden on your ISP by eliminating redundancy in requests for test content.</a:t>
          </a:r>
        </a:p>
      </dgm:t>
    </dgm:pt>
    <dgm:pt modelId="{FB7338C1-DFF0-461D-8CC1-876F096D6FC0}" type="parTrans" cxnId="{66E529E1-3144-48ED-8F82-A961E464CC57}">
      <dgm:prSet/>
      <dgm:spPr/>
      <dgm:t>
        <a:bodyPr/>
        <a:lstStyle/>
        <a:p>
          <a:endParaRPr lang="en-US"/>
        </a:p>
      </dgm:t>
    </dgm:pt>
    <dgm:pt modelId="{712698E4-C86C-45A1-99C9-DA757F306F50}" type="sibTrans" cxnId="{66E529E1-3144-48ED-8F82-A961E464CC57}">
      <dgm:prSet/>
      <dgm:spPr/>
      <dgm:t>
        <a:bodyPr/>
        <a:lstStyle/>
        <a:p>
          <a:endParaRPr lang="en-US"/>
        </a:p>
      </dgm:t>
    </dgm:pt>
    <dgm:pt modelId="{8AC7BAFA-A161-45E7-B18B-37674BE3B3D1}">
      <dgm:prSet custT="1"/>
      <dgm:spPr/>
      <dgm:t>
        <a:bodyPr/>
        <a:lstStyle/>
        <a:p>
          <a:pPr algn="l"/>
          <a:r>
            <a:rPr lang="en-US" sz="1800" dirty="0"/>
            <a:t>Stores an encrypted local copy of all pre-cached tests</a:t>
          </a:r>
        </a:p>
      </dgm:t>
    </dgm:pt>
    <dgm:pt modelId="{60BADB47-4CAE-400F-9E4D-438706220CD9}" type="parTrans" cxnId="{CC70693E-5C51-4962-9870-A60C3C7B62FE}">
      <dgm:prSet/>
      <dgm:spPr/>
      <dgm:t>
        <a:bodyPr/>
        <a:lstStyle/>
        <a:p>
          <a:endParaRPr lang="en-US"/>
        </a:p>
      </dgm:t>
    </dgm:pt>
    <dgm:pt modelId="{7CB081FF-7DAF-4DE5-B5D9-25DBAC959FAC}" type="sibTrans" cxnId="{CC70693E-5C51-4962-9870-A60C3C7B62FE}">
      <dgm:prSet/>
      <dgm:spPr/>
      <dgm:t>
        <a:bodyPr/>
        <a:lstStyle/>
        <a:p>
          <a:endParaRPr lang="en-US"/>
        </a:p>
      </dgm:t>
    </dgm:pt>
    <dgm:pt modelId="{40CCB3A4-A494-4AC4-9220-2244E202C0B9}" type="pres">
      <dgm:prSet presAssocID="{3B73E10F-1908-47DC-8329-E7E838EE0A54}" presName="Name0" presStyleCnt="0">
        <dgm:presLayoutVars>
          <dgm:dir/>
          <dgm:animLvl val="lvl"/>
          <dgm:resizeHandles/>
        </dgm:presLayoutVars>
      </dgm:prSet>
      <dgm:spPr/>
    </dgm:pt>
    <dgm:pt modelId="{0D1CC10E-D65E-4101-826B-B0B84363981F}" type="pres">
      <dgm:prSet presAssocID="{AFF4F68B-4276-4B7C-A58C-6D27807FDAB6}" presName="linNode" presStyleCnt="0"/>
      <dgm:spPr/>
    </dgm:pt>
    <dgm:pt modelId="{16F1C9B1-BDC2-457E-969E-1A26833F4750}" type="pres">
      <dgm:prSet presAssocID="{AFF4F68B-4276-4B7C-A58C-6D27807FDAB6}" presName="parentShp" presStyleLbl="node1" presStyleIdx="0" presStyleCnt="3" custScaleX="213339">
        <dgm:presLayoutVars>
          <dgm:bulletEnabled val="1"/>
        </dgm:presLayoutVars>
      </dgm:prSet>
      <dgm:spPr/>
    </dgm:pt>
    <dgm:pt modelId="{1ABD76BD-CDBD-4BEA-9970-C6C16D649E3A}" type="pres">
      <dgm:prSet presAssocID="{AFF4F68B-4276-4B7C-A58C-6D27807FDAB6}" presName="childShp" presStyleLbl="bgAccFollowNode1" presStyleIdx="0" presStyleCnt="3">
        <dgm:presLayoutVars>
          <dgm:bulletEnabled val="1"/>
        </dgm:presLayoutVars>
      </dgm:prSet>
      <dgm:spPr/>
    </dgm:pt>
    <dgm:pt modelId="{D8F7177D-D6CF-49CD-9668-6EAC96C65743}" type="pres">
      <dgm:prSet presAssocID="{CBF97E69-A77E-4F65-9BBB-1F86555A8103}" presName="spacing" presStyleCnt="0"/>
      <dgm:spPr/>
    </dgm:pt>
    <dgm:pt modelId="{B6F1E3CF-C98B-42E0-9F0E-AC5D4454D67B}" type="pres">
      <dgm:prSet presAssocID="{8E21D500-4020-4D88-9DDD-C1D67988F536}" presName="linNode" presStyleCnt="0"/>
      <dgm:spPr/>
    </dgm:pt>
    <dgm:pt modelId="{1C6C3324-0B15-4C34-88B7-9F541AF3F037}" type="pres">
      <dgm:prSet presAssocID="{8E21D500-4020-4D88-9DDD-C1D67988F536}" presName="parentShp" presStyleLbl="node1" presStyleIdx="1" presStyleCnt="3" custScaleX="234928">
        <dgm:presLayoutVars>
          <dgm:bulletEnabled val="1"/>
        </dgm:presLayoutVars>
      </dgm:prSet>
      <dgm:spPr/>
    </dgm:pt>
    <dgm:pt modelId="{AC8C5B8C-450A-4133-952B-E5985F29D874}" type="pres">
      <dgm:prSet presAssocID="{8E21D500-4020-4D88-9DDD-C1D67988F536}" presName="childShp" presStyleLbl="bgAccFollowNode1" presStyleIdx="1" presStyleCnt="3">
        <dgm:presLayoutVars>
          <dgm:bulletEnabled val="1"/>
        </dgm:presLayoutVars>
      </dgm:prSet>
      <dgm:spPr/>
    </dgm:pt>
    <dgm:pt modelId="{982FBED3-C398-48CE-9719-33A87755A4BB}" type="pres">
      <dgm:prSet presAssocID="{712698E4-C86C-45A1-99C9-DA757F306F50}" presName="spacing" presStyleCnt="0"/>
      <dgm:spPr/>
    </dgm:pt>
    <dgm:pt modelId="{46C0B9E1-7F1A-4377-B85B-9C178412E360}" type="pres">
      <dgm:prSet presAssocID="{8AC7BAFA-A161-45E7-B18B-37674BE3B3D1}" presName="linNode" presStyleCnt="0"/>
      <dgm:spPr/>
    </dgm:pt>
    <dgm:pt modelId="{36D6BACB-5C7D-4F32-924C-45A69DC31A09}" type="pres">
      <dgm:prSet presAssocID="{8AC7BAFA-A161-45E7-B18B-37674BE3B3D1}" presName="parentShp" presStyleLbl="node1" presStyleIdx="2" presStyleCnt="3" custScaleX="222564">
        <dgm:presLayoutVars>
          <dgm:bulletEnabled val="1"/>
        </dgm:presLayoutVars>
      </dgm:prSet>
      <dgm:spPr/>
    </dgm:pt>
    <dgm:pt modelId="{C8955E23-BE31-4392-A1F7-FCC764CB4008}" type="pres">
      <dgm:prSet presAssocID="{8AC7BAFA-A161-45E7-B18B-37674BE3B3D1}" presName="childShp" presStyleLbl="bgAccFollowNode1" presStyleIdx="2" presStyleCnt="3">
        <dgm:presLayoutVars>
          <dgm:bulletEnabled val="1"/>
        </dgm:presLayoutVars>
      </dgm:prSet>
      <dgm:spPr/>
    </dgm:pt>
  </dgm:ptLst>
  <dgm:cxnLst>
    <dgm:cxn modelId="{E256D32E-633B-465D-88CD-1F2FDF438385}" srcId="{3B73E10F-1908-47DC-8329-E7E838EE0A54}" destId="{AFF4F68B-4276-4B7C-A58C-6D27807FDAB6}" srcOrd="0" destOrd="0" parTransId="{297932E0-8EC0-40F4-877B-9C4D29A20A52}" sibTransId="{CBF97E69-A77E-4F65-9BBB-1F86555A8103}"/>
    <dgm:cxn modelId="{CC70693E-5C51-4962-9870-A60C3C7B62FE}" srcId="{3B73E10F-1908-47DC-8329-E7E838EE0A54}" destId="{8AC7BAFA-A161-45E7-B18B-37674BE3B3D1}" srcOrd="2" destOrd="0" parTransId="{60BADB47-4CAE-400F-9E4D-438706220CD9}" sibTransId="{7CB081FF-7DAF-4DE5-B5D9-25DBAC959FAC}"/>
    <dgm:cxn modelId="{9CC5927D-1733-4D34-A9EA-5F05B0EDB258}" type="presOf" srcId="{3B73E10F-1908-47DC-8329-E7E838EE0A54}" destId="{40CCB3A4-A494-4AC4-9220-2244E202C0B9}" srcOrd="0" destOrd="0" presId="urn:microsoft.com/office/officeart/2005/8/layout/vList6"/>
    <dgm:cxn modelId="{8EFE9A93-C5F3-4A3C-B306-840ABB235F19}" type="presOf" srcId="{8E21D500-4020-4D88-9DDD-C1D67988F536}" destId="{1C6C3324-0B15-4C34-88B7-9F541AF3F037}" srcOrd="0" destOrd="0" presId="urn:microsoft.com/office/officeart/2005/8/layout/vList6"/>
    <dgm:cxn modelId="{CB6585A9-B2F5-4B2E-8E05-9613F07792EC}" type="presOf" srcId="{AFF4F68B-4276-4B7C-A58C-6D27807FDAB6}" destId="{16F1C9B1-BDC2-457E-969E-1A26833F4750}" srcOrd="0" destOrd="0" presId="urn:microsoft.com/office/officeart/2005/8/layout/vList6"/>
    <dgm:cxn modelId="{66E529E1-3144-48ED-8F82-A961E464CC57}" srcId="{3B73E10F-1908-47DC-8329-E7E838EE0A54}" destId="{8E21D500-4020-4D88-9DDD-C1D67988F536}" srcOrd="1" destOrd="0" parTransId="{FB7338C1-DFF0-461D-8CC1-876F096D6FC0}" sibTransId="{712698E4-C86C-45A1-99C9-DA757F306F50}"/>
    <dgm:cxn modelId="{324BCAFC-97A1-41A7-9DDB-FB2593C957EC}" type="presOf" srcId="{8AC7BAFA-A161-45E7-B18B-37674BE3B3D1}" destId="{36D6BACB-5C7D-4F32-924C-45A69DC31A09}" srcOrd="0" destOrd="0" presId="urn:microsoft.com/office/officeart/2005/8/layout/vList6"/>
    <dgm:cxn modelId="{FBADEFEC-C171-4F39-9EF9-1547B7236A8E}" type="presParOf" srcId="{40CCB3A4-A494-4AC4-9220-2244E202C0B9}" destId="{0D1CC10E-D65E-4101-826B-B0B84363981F}" srcOrd="0" destOrd="0" presId="urn:microsoft.com/office/officeart/2005/8/layout/vList6"/>
    <dgm:cxn modelId="{1A3825F6-E15F-46B1-95BE-E782B4889364}" type="presParOf" srcId="{0D1CC10E-D65E-4101-826B-B0B84363981F}" destId="{16F1C9B1-BDC2-457E-969E-1A26833F4750}" srcOrd="0" destOrd="0" presId="urn:microsoft.com/office/officeart/2005/8/layout/vList6"/>
    <dgm:cxn modelId="{7559F463-0514-43D7-85AC-0359B1A54ECC}" type="presParOf" srcId="{0D1CC10E-D65E-4101-826B-B0B84363981F}" destId="{1ABD76BD-CDBD-4BEA-9970-C6C16D649E3A}" srcOrd="1" destOrd="0" presId="urn:microsoft.com/office/officeart/2005/8/layout/vList6"/>
    <dgm:cxn modelId="{1135AD89-E4AC-4336-9033-2341A34FDFD3}" type="presParOf" srcId="{40CCB3A4-A494-4AC4-9220-2244E202C0B9}" destId="{D8F7177D-D6CF-49CD-9668-6EAC96C65743}" srcOrd="1" destOrd="0" presId="urn:microsoft.com/office/officeart/2005/8/layout/vList6"/>
    <dgm:cxn modelId="{5E0D29C6-F9A0-4311-AE71-EF98E6291E5F}" type="presParOf" srcId="{40CCB3A4-A494-4AC4-9220-2244E202C0B9}" destId="{B6F1E3CF-C98B-42E0-9F0E-AC5D4454D67B}" srcOrd="2" destOrd="0" presId="urn:microsoft.com/office/officeart/2005/8/layout/vList6"/>
    <dgm:cxn modelId="{4714D5E2-3656-4FE9-97F6-983F92650459}" type="presParOf" srcId="{B6F1E3CF-C98B-42E0-9F0E-AC5D4454D67B}" destId="{1C6C3324-0B15-4C34-88B7-9F541AF3F037}" srcOrd="0" destOrd="0" presId="urn:microsoft.com/office/officeart/2005/8/layout/vList6"/>
    <dgm:cxn modelId="{CAABF864-3310-48F4-813C-541D6DA70355}" type="presParOf" srcId="{B6F1E3CF-C98B-42E0-9F0E-AC5D4454D67B}" destId="{AC8C5B8C-450A-4133-952B-E5985F29D874}" srcOrd="1" destOrd="0" presId="urn:microsoft.com/office/officeart/2005/8/layout/vList6"/>
    <dgm:cxn modelId="{9AA3DD14-3701-4489-A1B5-2291982D5DA4}" type="presParOf" srcId="{40CCB3A4-A494-4AC4-9220-2244E202C0B9}" destId="{982FBED3-C398-48CE-9719-33A87755A4BB}" srcOrd="3" destOrd="0" presId="urn:microsoft.com/office/officeart/2005/8/layout/vList6"/>
    <dgm:cxn modelId="{4DE51B8F-BE3D-466B-816A-4290A10BA327}" type="presParOf" srcId="{40CCB3A4-A494-4AC4-9220-2244E202C0B9}" destId="{46C0B9E1-7F1A-4377-B85B-9C178412E360}" srcOrd="4" destOrd="0" presId="urn:microsoft.com/office/officeart/2005/8/layout/vList6"/>
    <dgm:cxn modelId="{A08B6F3A-B69D-41F9-A274-B11088812F3B}" type="presParOf" srcId="{46C0B9E1-7F1A-4377-B85B-9C178412E360}" destId="{36D6BACB-5C7D-4F32-924C-45A69DC31A09}" srcOrd="0" destOrd="0" presId="urn:microsoft.com/office/officeart/2005/8/layout/vList6"/>
    <dgm:cxn modelId="{1C5F5E59-8BFB-46F6-81E3-73313C0EF164}" type="presParOf" srcId="{46C0B9E1-7F1A-4377-B85B-9C178412E360}" destId="{C8955E23-BE31-4392-A1F7-FCC764CB4008}"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30418EB-B11F-46B7-B335-536F03BABB82}"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D50CE252-2F76-4EAF-82DA-E25DB089943C}">
      <dgm:prSet custT="1"/>
      <dgm:spPr/>
      <dgm:t>
        <a:bodyPr/>
        <a:lstStyle/>
        <a:p>
          <a:r>
            <a:rPr lang="en-US" sz="3200" b="1" dirty="0"/>
            <a:t>Complete Technology Setup prior to Infrastructure Trial</a:t>
          </a:r>
          <a:endParaRPr lang="en-US" sz="3200" dirty="0"/>
        </a:p>
      </dgm:t>
    </dgm:pt>
    <dgm:pt modelId="{5FC6E355-614D-4738-B780-07CB194FA2D4}" type="parTrans" cxnId="{03631EA8-2DA6-4305-80E4-067ED6435414}">
      <dgm:prSet/>
      <dgm:spPr/>
      <dgm:t>
        <a:bodyPr/>
        <a:lstStyle/>
        <a:p>
          <a:endParaRPr lang="en-US"/>
        </a:p>
      </dgm:t>
    </dgm:pt>
    <dgm:pt modelId="{0AF2ED24-A052-40A4-9098-06831AF45961}" type="sibTrans" cxnId="{03631EA8-2DA6-4305-80E4-067ED6435414}">
      <dgm:prSet/>
      <dgm:spPr/>
      <dgm:t>
        <a:bodyPr/>
        <a:lstStyle/>
        <a:p>
          <a:endParaRPr lang="en-US"/>
        </a:p>
      </dgm:t>
    </dgm:pt>
    <dgm:pt modelId="{D6BABEAE-6314-4612-9C51-1D8AA6C34379}">
      <dgm:prSet/>
      <dgm:spPr/>
      <dgm:t>
        <a:bodyPr/>
        <a:lstStyle/>
        <a:p>
          <a:r>
            <a:rPr lang="en-US"/>
            <a:t>Configure the Network.</a:t>
          </a:r>
        </a:p>
      </dgm:t>
    </dgm:pt>
    <dgm:pt modelId="{F2D83433-21CA-4C5F-83E8-925C77EBE449}" type="parTrans" cxnId="{824DDB7D-C2DF-43A2-A7F8-BA12ACE32216}">
      <dgm:prSet/>
      <dgm:spPr/>
      <dgm:t>
        <a:bodyPr/>
        <a:lstStyle/>
        <a:p>
          <a:endParaRPr lang="en-US"/>
        </a:p>
      </dgm:t>
    </dgm:pt>
    <dgm:pt modelId="{9A70111D-21E1-4085-9C80-51BADB681412}" type="sibTrans" cxnId="{824DDB7D-C2DF-43A2-A7F8-BA12ACE32216}">
      <dgm:prSet/>
      <dgm:spPr/>
      <dgm:t>
        <a:bodyPr/>
        <a:lstStyle/>
        <a:p>
          <a:endParaRPr lang="en-US"/>
        </a:p>
      </dgm:t>
    </dgm:pt>
    <dgm:pt modelId="{2637AF17-1AF0-46A8-9D9F-D14C6707C245}">
      <dgm:prSet/>
      <dgm:spPr/>
      <dgm:t>
        <a:bodyPr/>
        <a:lstStyle/>
        <a:p>
          <a:r>
            <a:rPr lang="en-US"/>
            <a:t>Proctor Caching.</a:t>
          </a:r>
        </a:p>
      </dgm:t>
    </dgm:pt>
    <dgm:pt modelId="{F612138B-CAF8-411D-A839-9302BFFF8542}" type="parTrans" cxnId="{2C8CD122-88D7-4A24-8DE3-D87CCDCCA177}">
      <dgm:prSet/>
      <dgm:spPr/>
      <dgm:t>
        <a:bodyPr/>
        <a:lstStyle/>
        <a:p>
          <a:endParaRPr lang="en-US"/>
        </a:p>
      </dgm:t>
    </dgm:pt>
    <dgm:pt modelId="{5682DEEA-2DEF-481E-8016-4DAF9FE66384}" type="sibTrans" cxnId="{2C8CD122-88D7-4A24-8DE3-D87CCDCCA177}">
      <dgm:prSet/>
      <dgm:spPr/>
      <dgm:t>
        <a:bodyPr/>
        <a:lstStyle/>
        <a:p>
          <a:endParaRPr lang="en-US"/>
        </a:p>
      </dgm:t>
    </dgm:pt>
    <dgm:pt modelId="{0DC2BBF6-D41C-4E6D-9D74-F08CE85DC019}">
      <dgm:prSet/>
      <dgm:spPr/>
      <dgm:t>
        <a:bodyPr/>
        <a:lstStyle/>
        <a:p>
          <a:r>
            <a:rPr lang="en-US"/>
            <a:t>Proctor Caching Configuration.</a:t>
          </a:r>
        </a:p>
      </dgm:t>
    </dgm:pt>
    <dgm:pt modelId="{46DE3248-6D24-4C20-ACA9-1CD768E2E01A}" type="parTrans" cxnId="{624BF86E-57A4-4002-8035-91186CBE1193}">
      <dgm:prSet/>
      <dgm:spPr/>
      <dgm:t>
        <a:bodyPr/>
        <a:lstStyle/>
        <a:p>
          <a:endParaRPr lang="en-US"/>
        </a:p>
      </dgm:t>
    </dgm:pt>
    <dgm:pt modelId="{190DC9E5-398E-41C6-9204-91D7BCFC7B32}" type="sibTrans" cxnId="{624BF86E-57A4-4002-8035-91186CBE1193}">
      <dgm:prSet/>
      <dgm:spPr/>
      <dgm:t>
        <a:bodyPr/>
        <a:lstStyle/>
        <a:p>
          <a:endParaRPr lang="en-US"/>
        </a:p>
      </dgm:t>
    </dgm:pt>
    <dgm:pt modelId="{86DEE54E-6AF8-4B89-BD24-96CC24A641E0}" type="pres">
      <dgm:prSet presAssocID="{730418EB-B11F-46B7-B335-536F03BABB82}" presName="Name0" presStyleCnt="0">
        <dgm:presLayoutVars>
          <dgm:dir/>
          <dgm:animLvl val="lvl"/>
          <dgm:resizeHandles val="exact"/>
        </dgm:presLayoutVars>
      </dgm:prSet>
      <dgm:spPr/>
    </dgm:pt>
    <dgm:pt modelId="{CE29F08A-DE1A-4603-B851-D899A46C0A30}" type="pres">
      <dgm:prSet presAssocID="{D50CE252-2F76-4EAF-82DA-E25DB089943C}" presName="linNode" presStyleCnt="0"/>
      <dgm:spPr/>
    </dgm:pt>
    <dgm:pt modelId="{A9BDDA4C-762A-4EAF-A6CE-75C32DB5EFC4}" type="pres">
      <dgm:prSet presAssocID="{D50CE252-2F76-4EAF-82DA-E25DB089943C}" presName="parentText" presStyleLbl="node1" presStyleIdx="0" presStyleCnt="1">
        <dgm:presLayoutVars>
          <dgm:chMax val="1"/>
          <dgm:bulletEnabled val="1"/>
        </dgm:presLayoutVars>
      </dgm:prSet>
      <dgm:spPr/>
    </dgm:pt>
    <dgm:pt modelId="{02546A24-B881-4B9B-93CB-ACCF64798E65}" type="pres">
      <dgm:prSet presAssocID="{D50CE252-2F76-4EAF-82DA-E25DB089943C}" presName="descendantText" presStyleLbl="alignAccFollowNode1" presStyleIdx="0" presStyleCnt="1">
        <dgm:presLayoutVars>
          <dgm:bulletEnabled val="1"/>
        </dgm:presLayoutVars>
      </dgm:prSet>
      <dgm:spPr/>
    </dgm:pt>
  </dgm:ptLst>
  <dgm:cxnLst>
    <dgm:cxn modelId="{0F75A002-D6DC-498A-8F3B-8C92CACFED9D}" type="presOf" srcId="{2637AF17-1AF0-46A8-9D9F-D14C6707C245}" destId="{02546A24-B881-4B9B-93CB-ACCF64798E65}" srcOrd="0" destOrd="1" presId="urn:microsoft.com/office/officeart/2005/8/layout/vList5"/>
    <dgm:cxn modelId="{EA50D302-77CE-442E-94AD-132F72F67E8A}" type="presOf" srcId="{0DC2BBF6-D41C-4E6D-9D74-F08CE85DC019}" destId="{02546A24-B881-4B9B-93CB-ACCF64798E65}" srcOrd="0" destOrd="2" presId="urn:microsoft.com/office/officeart/2005/8/layout/vList5"/>
    <dgm:cxn modelId="{2C8CD122-88D7-4A24-8DE3-D87CCDCCA177}" srcId="{D50CE252-2F76-4EAF-82DA-E25DB089943C}" destId="{2637AF17-1AF0-46A8-9D9F-D14C6707C245}" srcOrd="1" destOrd="0" parTransId="{F612138B-CAF8-411D-A839-9302BFFF8542}" sibTransId="{5682DEEA-2DEF-481E-8016-4DAF9FE66384}"/>
    <dgm:cxn modelId="{7F23203A-40D2-4DF3-B620-C6B119CDC5B3}" type="presOf" srcId="{D50CE252-2F76-4EAF-82DA-E25DB089943C}" destId="{A9BDDA4C-762A-4EAF-A6CE-75C32DB5EFC4}" srcOrd="0" destOrd="0" presId="urn:microsoft.com/office/officeart/2005/8/layout/vList5"/>
    <dgm:cxn modelId="{624BF86E-57A4-4002-8035-91186CBE1193}" srcId="{D50CE252-2F76-4EAF-82DA-E25DB089943C}" destId="{0DC2BBF6-D41C-4E6D-9D74-F08CE85DC019}" srcOrd="2" destOrd="0" parTransId="{46DE3248-6D24-4C20-ACA9-1CD768E2E01A}" sibTransId="{190DC9E5-398E-41C6-9204-91D7BCFC7B32}"/>
    <dgm:cxn modelId="{F6B19679-1204-4310-B7BB-E66574B5D796}" type="presOf" srcId="{730418EB-B11F-46B7-B335-536F03BABB82}" destId="{86DEE54E-6AF8-4B89-BD24-96CC24A641E0}" srcOrd="0" destOrd="0" presId="urn:microsoft.com/office/officeart/2005/8/layout/vList5"/>
    <dgm:cxn modelId="{824DDB7D-C2DF-43A2-A7F8-BA12ACE32216}" srcId="{D50CE252-2F76-4EAF-82DA-E25DB089943C}" destId="{D6BABEAE-6314-4612-9C51-1D8AA6C34379}" srcOrd="0" destOrd="0" parTransId="{F2D83433-21CA-4C5F-83E8-925C77EBE449}" sibTransId="{9A70111D-21E1-4085-9C80-51BADB681412}"/>
    <dgm:cxn modelId="{03631EA8-2DA6-4305-80E4-067ED6435414}" srcId="{730418EB-B11F-46B7-B335-536F03BABB82}" destId="{D50CE252-2F76-4EAF-82DA-E25DB089943C}" srcOrd="0" destOrd="0" parTransId="{5FC6E355-614D-4738-B780-07CB194FA2D4}" sibTransId="{0AF2ED24-A052-40A4-9098-06831AF45961}"/>
    <dgm:cxn modelId="{E08FC0F5-939B-4F5E-8719-1583656455CC}" type="presOf" srcId="{D6BABEAE-6314-4612-9C51-1D8AA6C34379}" destId="{02546A24-B881-4B9B-93CB-ACCF64798E65}" srcOrd="0" destOrd="0" presId="urn:microsoft.com/office/officeart/2005/8/layout/vList5"/>
    <dgm:cxn modelId="{521D4547-573F-4214-B0FF-DB4174B8EFD0}" type="presParOf" srcId="{86DEE54E-6AF8-4B89-BD24-96CC24A641E0}" destId="{CE29F08A-DE1A-4603-B851-D899A46C0A30}" srcOrd="0" destOrd="0" presId="urn:microsoft.com/office/officeart/2005/8/layout/vList5"/>
    <dgm:cxn modelId="{B92BE4BC-D59F-4A70-9FF9-99CC8E19C464}" type="presParOf" srcId="{CE29F08A-DE1A-4603-B851-D899A46C0A30}" destId="{A9BDDA4C-762A-4EAF-A6CE-75C32DB5EFC4}" srcOrd="0" destOrd="0" presId="urn:microsoft.com/office/officeart/2005/8/layout/vList5"/>
    <dgm:cxn modelId="{D774ADB7-D18F-4F59-97F2-1142AD8CD756}" type="presParOf" srcId="{CE29F08A-DE1A-4603-B851-D899A46C0A30}" destId="{02546A24-B881-4B9B-93CB-ACCF64798E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BC4BD794-8012-4768-A4A4-4FC2AC081D4B}"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32AC91C3-9E33-4F31-83B2-9E0D330E2F0D}">
      <dgm:prSet custT="1"/>
      <dgm:spPr/>
      <dgm:t>
        <a:bodyPr/>
        <a:lstStyle/>
        <a:p>
          <a:r>
            <a:rPr lang="en-US" sz="3200" b="1" dirty="0"/>
            <a:t>Complete Tasks in </a:t>
          </a:r>
          <a:r>
            <a:rPr lang="en-US" sz="3200" b="1" dirty="0" err="1"/>
            <a:t>PearsonAccess</a:t>
          </a:r>
          <a:r>
            <a:rPr lang="en-US" sz="3200" b="1" baseline="30000" dirty="0" err="1"/>
            <a:t>next</a:t>
          </a:r>
          <a:r>
            <a:rPr lang="en-US" sz="3200" b="1" dirty="0"/>
            <a:t> prior to the Infrastructure Trial</a:t>
          </a:r>
          <a:endParaRPr lang="en-US" sz="3200" dirty="0"/>
        </a:p>
      </dgm:t>
    </dgm:pt>
    <dgm:pt modelId="{63A52748-99E0-40D4-B705-1E780EDE1F33}" type="parTrans" cxnId="{D51EA38B-A8CA-4134-9CDB-EE962DA11CC6}">
      <dgm:prSet/>
      <dgm:spPr/>
      <dgm:t>
        <a:bodyPr/>
        <a:lstStyle/>
        <a:p>
          <a:endParaRPr lang="en-US"/>
        </a:p>
      </dgm:t>
    </dgm:pt>
    <dgm:pt modelId="{FDD285AA-78F1-4C76-A4E4-56D9DFC8F523}" type="sibTrans" cxnId="{D51EA38B-A8CA-4134-9CDB-EE962DA11CC6}">
      <dgm:prSet/>
      <dgm:spPr/>
      <dgm:t>
        <a:bodyPr/>
        <a:lstStyle/>
        <a:p>
          <a:endParaRPr lang="en-US"/>
        </a:p>
      </dgm:t>
    </dgm:pt>
    <dgm:pt modelId="{19AC12C4-7073-442B-A109-ADEDE72BC165}">
      <dgm:prSet/>
      <dgm:spPr/>
      <dgm:t>
        <a:bodyPr/>
        <a:lstStyle/>
        <a:p>
          <a:r>
            <a:rPr lang="en-US"/>
            <a:t>Create Sample Students.</a:t>
          </a:r>
        </a:p>
      </dgm:t>
    </dgm:pt>
    <dgm:pt modelId="{FCF81A96-EA3E-4D78-BBDF-9D44D0A5021C}" type="parTrans" cxnId="{7936B97D-1334-491B-92C6-9A809251F596}">
      <dgm:prSet/>
      <dgm:spPr/>
      <dgm:t>
        <a:bodyPr/>
        <a:lstStyle/>
        <a:p>
          <a:endParaRPr lang="en-US"/>
        </a:p>
      </dgm:t>
    </dgm:pt>
    <dgm:pt modelId="{3BA526D8-B01D-44B1-AABE-F104DC5EF5BA}" type="sibTrans" cxnId="{7936B97D-1334-491B-92C6-9A809251F596}">
      <dgm:prSet/>
      <dgm:spPr/>
      <dgm:t>
        <a:bodyPr/>
        <a:lstStyle/>
        <a:p>
          <a:endParaRPr lang="en-US"/>
        </a:p>
      </dgm:t>
    </dgm:pt>
    <dgm:pt modelId="{2EE6E8EB-1648-4D49-A06A-78BFF15A6136}">
      <dgm:prSet/>
      <dgm:spPr/>
      <dgm:t>
        <a:bodyPr/>
        <a:lstStyle/>
        <a:p>
          <a:r>
            <a:rPr lang="en-US"/>
            <a:t>Enter TestNav Configuration.</a:t>
          </a:r>
        </a:p>
      </dgm:t>
    </dgm:pt>
    <dgm:pt modelId="{44D3DA25-A11E-4381-8BFF-58BCCD60B105}" type="parTrans" cxnId="{B72D233A-3303-4742-A544-632DAF17F2AE}">
      <dgm:prSet/>
      <dgm:spPr/>
      <dgm:t>
        <a:bodyPr/>
        <a:lstStyle/>
        <a:p>
          <a:endParaRPr lang="en-US"/>
        </a:p>
      </dgm:t>
    </dgm:pt>
    <dgm:pt modelId="{885BBF02-0B2B-4A92-B076-D63C55EA31A4}" type="sibTrans" cxnId="{B72D233A-3303-4742-A544-632DAF17F2AE}">
      <dgm:prSet/>
      <dgm:spPr/>
      <dgm:t>
        <a:bodyPr/>
        <a:lstStyle/>
        <a:p>
          <a:endParaRPr lang="en-US"/>
        </a:p>
      </dgm:t>
    </dgm:pt>
    <dgm:pt modelId="{A8BEF5D2-BA26-4C53-9495-17E958C7F18D}">
      <dgm:prSet/>
      <dgm:spPr/>
      <dgm:t>
        <a:bodyPr/>
        <a:lstStyle/>
        <a:p>
          <a:r>
            <a:rPr lang="en-US"/>
            <a:t>Create Sessions.</a:t>
          </a:r>
        </a:p>
      </dgm:t>
    </dgm:pt>
    <dgm:pt modelId="{44EBD430-22A0-457F-99F9-194E3AB7FA58}" type="parTrans" cxnId="{77B1123F-9651-4770-B0EA-CDDE042AD32C}">
      <dgm:prSet/>
      <dgm:spPr/>
      <dgm:t>
        <a:bodyPr/>
        <a:lstStyle/>
        <a:p>
          <a:endParaRPr lang="en-US"/>
        </a:p>
      </dgm:t>
    </dgm:pt>
    <dgm:pt modelId="{F3D04D6D-7B12-49D1-8748-B025F17809FC}" type="sibTrans" cxnId="{77B1123F-9651-4770-B0EA-CDDE042AD32C}">
      <dgm:prSet/>
      <dgm:spPr/>
      <dgm:t>
        <a:bodyPr/>
        <a:lstStyle/>
        <a:p>
          <a:endParaRPr lang="en-US"/>
        </a:p>
      </dgm:t>
    </dgm:pt>
    <dgm:pt modelId="{27474838-668F-447D-B8C6-8E75B85901A6}">
      <dgm:prSet/>
      <dgm:spPr/>
      <dgm:t>
        <a:bodyPr/>
        <a:lstStyle/>
        <a:p>
          <a:r>
            <a:rPr lang="en-US"/>
            <a:t>Print Student Testing Tickets.</a:t>
          </a:r>
        </a:p>
      </dgm:t>
    </dgm:pt>
    <dgm:pt modelId="{8FA9B50F-52B1-4CB5-8046-09B18B87367F}" type="parTrans" cxnId="{98039068-5B2F-4D69-8179-50D61A13389C}">
      <dgm:prSet/>
      <dgm:spPr/>
      <dgm:t>
        <a:bodyPr/>
        <a:lstStyle/>
        <a:p>
          <a:endParaRPr lang="en-US"/>
        </a:p>
      </dgm:t>
    </dgm:pt>
    <dgm:pt modelId="{85FCCE3B-BE75-46DC-AFB0-5DE1A70EFE04}" type="sibTrans" cxnId="{98039068-5B2F-4D69-8179-50D61A13389C}">
      <dgm:prSet/>
      <dgm:spPr/>
      <dgm:t>
        <a:bodyPr/>
        <a:lstStyle/>
        <a:p>
          <a:endParaRPr lang="en-US"/>
        </a:p>
      </dgm:t>
    </dgm:pt>
    <dgm:pt modelId="{F3E4BCAC-BD73-4166-A777-9FEABF189284}" type="pres">
      <dgm:prSet presAssocID="{BC4BD794-8012-4768-A4A4-4FC2AC081D4B}" presName="Name0" presStyleCnt="0">
        <dgm:presLayoutVars>
          <dgm:dir/>
          <dgm:animLvl val="lvl"/>
          <dgm:resizeHandles val="exact"/>
        </dgm:presLayoutVars>
      </dgm:prSet>
      <dgm:spPr/>
    </dgm:pt>
    <dgm:pt modelId="{AA43F991-7D1F-4755-B535-7A4C3B02D114}" type="pres">
      <dgm:prSet presAssocID="{32AC91C3-9E33-4F31-83B2-9E0D330E2F0D}" presName="linNode" presStyleCnt="0"/>
      <dgm:spPr/>
    </dgm:pt>
    <dgm:pt modelId="{67368697-B3CD-45BA-8532-77D46F05C2BE}" type="pres">
      <dgm:prSet presAssocID="{32AC91C3-9E33-4F31-83B2-9E0D330E2F0D}" presName="parentText" presStyleLbl="node1" presStyleIdx="0" presStyleCnt="1">
        <dgm:presLayoutVars>
          <dgm:chMax val="1"/>
          <dgm:bulletEnabled val="1"/>
        </dgm:presLayoutVars>
      </dgm:prSet>
      <dgm:spPr/>
    </dgm:pt>
    <dgm:pt modelId="{A1A2EA08-C3BC-4D9B-ABA8-1D9BCDCB24BD}" type="pres">
      <dgm:prSet presAssocID="{32AC91C3-9E33-4F31-83B2-9E0D330E2F0D}" presName="descendantText" presStyleLbl="alignAccFollowNode1" presStyleIdx="0" presStyleCnt="1">
        <dgm:presLayoutVars>
          <dgm:bulletEnabled val="1"/>
        </dgm:presLayoutVars>
      </dgm:prSet>
      <dgm:spPr/>
    </dgm:pt>
  </dgm:ptLst>
  <dgm:cxnLst>
    <dgm:cxn modelId="{8F022B12-E474-4D9B-840E-9AC7563CFBC8}" type="presOf" srcId="{32AC91C3-9E33-4F31-83B2-9E0D330E2F0D}" destId="{67368697-B3CD-45BA-8532-77D46F05C2BE}" srcOrd="0" destOrd="0" presId="urn:microsoft.com/office/officeart/2005/8/layout/vList5"/>
    <dgm:cxn modelId="{6BBB4827-B1AC-42B7-A779-971B8F487053}" type="presOf" srcId="{19AC12C4-7073-442B-A109-ADEDE72BC165}" destId="{A1A2EA08-C3BC-4D9B-ABA8-1D9BCDCB24BD}" srcOrd="0" destOrd="0" presId="urn:microsoft.com/office/officeart/2005/8/layout/vList5"/>
    <dgm:cxn modelId="{2523032D-0BC8-4F47-AF6E-0127BD1D4F16}" type="presOf" srcId="{A8BEF5D2-BA26-4C53-9495-17E958C7F18D}" destId="{A1A2EA08-C3BC-4D9B-ABA8-1D9BCDCB24BD}" srcOrd="0" destOrd="2" presId="urn:microsoft.com/office/officeart/2005/8/layout/vList5"/>
    <dgm:cxn modelId="{B72D233A-3303-4742-A544-632DAF17F2AE}" srcId="{32AC91C3-9E33-4F31-83B2-9E0D330E2F0D}" destId="{2EE6E8EB-1648-4D49-A06A-78BFF15A6136}" srcOrd="1" destOrd="0" parTransId="{44D3DA25-A11E-4381-8BFF-58BCCD60B105}" sibTransId="{885BBF02-0B2B-4A92-B076-D63C55EA31A4}"/>
    <dgm:cxn modelId="{77B1123F-9651-4770-B0EA-CDDE042AD32C}" srcId="{32AC91C3-9E33-4F31-83B2-9E0D330E2F0D}" destId="{A8BEF5D2-BA26-4C53-9495-17E958C7F18D}" srcOrd="2" destOrd="0" parTransId="{44EBD430-22A0-457F-99F9-194E3AB7FA58}" sibTransId="{F3D04D6D-7B12-49D1-8748-B025F17809FC}"/>
    <dgm:cxn modelId="{CAC3505D-CE5B-4BFB-98FC-B5688D5F4FD3}" type="presOf" srcId="{27474838-668F-447D-B8C6-8E75B85901A6}" destId="{A1A2EA08-C3BC-4D9B-ABA8-1D9BCDCB24BD}" srcOrd="0" destOrd="3" presId="urn:microsoft.com/office/officeart/2005/8/layout/vList5"/>
    <dgm:cxn modelId="{98039068-5B2F-4D69-8179-50D61A13389C}" srcId="{32AC91C3-9E33-4F31-83B2-9E0D330E2F0D}" destId="{27474838-668F-447D-B8C6-8E75B85901A6}" srcOrd="3" destOrd="0" parTransId="{8FA9B50F-52B1-4CB5-8046-09B18B87367F}" sibTransId="{85FCCE3B-BE75-46DC-AFB0-5DE1A70EFE04}"/>
    <dgm:cxn modelId="{7936B97D-1334-491B-92C6-9A809251F596}" srcId="{32AC91C3-9E33-4F31-83B2-9E0D330E2F0D}" destId="{19AC12C4-7073-442B-A109-ADEDE72BC165}" srcOrd="0" destOrd="0" parTransId="{FCF81A96-EA3E-4D78-BBDF-9D44D0A5021C}" sibTransId="{3BA526D8-B01D-44B1-AABE-F104DC5EF5BA}"/>
    <dgm:cxn modelId="{D51EA38B-A8CA-4134-9CDB-EE962DA11CC6}" srcId="{BC4BD794-8012-4768-A4A4-4FC2AC081D4B}" destId="{32AC91C3-9E33-4F31-83B2-9E0D330E2F0D}" srcOrd="0" destOrd="0" parTransId="{63A52748-99E0-40D4-B705-1E780EDE1F33}" sibTransId="{FDD285AA-78F1-4C76-A4E4-56D9DFC8F523}"/>
    <dgm:cxn modelId="{A09A91C7-E92C-4E53-8CBC-E80171248DDC}" type="presOf" srcId="{BC4BD794-8012-4768-A4A4-4FC2AC081D4B}" destId="{F3E4BCAC-BD73-4166-A777-9FEABF189284}" srcOrd="0" destOrd="0" presId="urn:microsoft.com/office/officeart/2005/8/layout/vList5"/>
    <dgm:cxn modelId="{33D91FF4-A328-4B22-9904-00F40C8CCD34}" type="presOf" srcId="{2EE6E8EB-1648-4D49-A06A-78BFF15A6136}" destId="{A1A2EA08-C3BC-4D9B-ABA8-1D9BCDCB24BD}" srcOrd="0" destOrd="1" presId="urn:microsoft.com/office/officeart/2005/8/layout/vList5"/>
    <dgm:cxn modelId="{F219E0C0-7C80-4A9C-910C-324757EFCD58}" type="presParOf" srcId="{F3E4BCAC-BD73-4166-A777-9FEABF189284}" destId="{AA43F991-7D1F-4755-B535-7A4C3B02D114}" srcOrd="0" destOrd="0" presId="urn:microsoft.com/office/officeart/2005/8/layout/vList5"/>
    <dgm:cxn modelId="{4552628A-42A9-453B-9771-896E36F4D686}" type="presParOf" srcId="{AA43F991-7D1F-4755-B535-7A4C3B02D114}" destId="{67368697-B3CD-45BA-8532-77D46F05C2BE}" srcOrd="0" destOrd="0" presId="urn:microsoft.com/office/officeart/2005/8/layout/vList5"/>
    <dgm:cxn modelId="{74AF2418-89B0-4E81-848A-099C9A8DCA82}" type="presParOf" srcId="{AA43F991-7D1F-4755-B535-7A4C3B02D114}" destId="{A1A2EA08-C3BC-4D9B-ABA8-1D9BCDCB24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A4966C2-3293-4053-9BE5-C30CD9629D9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8BFFB8B6-C09A-4B3A-A44C-880E1C2A05A2}">
      <dgm:prSet/>
      <dgm:spPr/>
      <dgm:t>
        <a:bodyPr/>
        <a:lstStyle/>
        <a:p>
          <a:r>
            <a:rPr lang="en-US" dirty="0"/>
            <a:t>Log into the </a:t>
          </a:r>
          <a:r>
            <a:rPr lang="en-US" dirty="0" err="1"/>
            <a:t>PearsonAccess</a:t>
          </a:r>
          <a:r>
            <a:rPr lang="en-US" baseline="30000" dirty="0" err="1"/>
            <a:t>next</a:t>
          </a:r>
          <a:r>
            <a:rPr lang="en-US" dirty="0"/>
            <a:t> Training Site.</a:t>
          </a:r>
        </a:p>
      </dgm:t>
    </dgm:pt>
    <dgm:pt modelId="{6BD76E73-8AFD-46DF-80CD-99B7B182F4E2}" type="parTrans" cxnId="{E6734212-E7EF-4356-A363-848246BE354F}">
      <dgm:prSet/>
      <dgm:spPr/>
      <dgm:t>
        <a:bodyPr/>
        <a:lstStyle/>
        <a:p>
          <a:endParaRPr lang="en-US"/>
        </a:p>
      </dgm:t>
    </dgm:pt>
    <dgm:pt modelId="{45D185F7-4D0D-4F49-A916-9805314F624F}" type="sibTrans" cxnId="{E6734212-E7EF-4356-A363-848246BE354F}">
      <dgm:prSet/>
      <dgm:spPr/>
      <dgm:t>
        <a:bodyPr/>
        <a:lstStyle/>
        <a:p>
          <a:endParaRPr lang="en-US"/>
        </a:p>
      </dgm:t>
    </dgm:pt>
    <dgm:pt modelId="{5FFE3C21-D52E-43A8-9F3E-84EFA2C1A3BC}">
      <dgm:prSet/>
      <dgm:spPr/>
      <dgm:t>
        <a:bodyPr/>
        <a:lstStyle/>
        <a:p>
          <a:r>
            <a:rPr lang="en-US" dirty="0"/>
            <a:t>Choose the Colorado &gt; 2020 - 2021 &gt; CO CMAS: Site Readiness (</a:t>
          </a:r>
          <a:r>
            <a:rPr lang="en-US" i="1" dirty="0"/>
            <a:t>Available Jan 2021</a:t>
          </a:r>
          <a:r>
            <a:rPr lang="en-US" dirty="0"/>
            <a:t>).</a:t>
          </a:r>
        </a:p>
      </dgm:t>
    </dgm:pt>
    <dgm:pt modelId="{3A584EC4-ADDE-499F-8FC0-37E01208BAE2}" type="parTrans" cxnId="{FDE98D10-02F4-4125-BFF8-5AB6E8F00C25}">
      <dgm:prSet/>
      <dgm:spPr/>
      <dgm:t>
        <a:bodyPr/>
        <a:lstStyle/>
        <a:p>
          <a:endParaRPr lang="en-US"/>
        </a:p>
      </dgm:t>
    </dgm:pt>
    <dgm:pt modelId="{E90D27D8-3F06-4519-91B4-D46417F4683F}" type="sibTrans" cxnId="{FDE98D10-02F4-4125-BFF8-5AB6E8F00C25}">
      <dgm:prSet/>
      <dgm:spPr/>
      <dgm:t>
        <a:bodyPr/>
        <a:lstStyle/>
        <a:p>
          <a:endParaRPr lang="en-US"/>
        </a:p>
      </dgm:t>
    </dgm:pt>
    <dgm:pt modelId="{186773BC-C391-4B45-9AF7-C741167FD6FC}">
      <dgm:prSet/>
      <dgm:spPr/>
      <dgm:t>
        <a:bodyPr/>
        <a:lstStyle/>
        <a:p>
          <a:r>
            <a:rPr lang="en-US"/>
            <a:t>Click </a:t>
          </a:r>
          <a:r>
            <a:rPr lang="en-US" b="1"/>
            <a:t>Setup</a:t>
          </a:r>
          <a:r>
            <a:rPr lang="en-US"/>
            <a:t> and select </a:t>
          </a:r>
          <a:r>
            <a:rPr lang="en-US" b="1"/>
            <a:t>Students.</a:t>
          </a:r>
          <a:endParaRPr lang="en-US"/>
        </a:p>
      </dgm:t>
    </dgm:pt>
    <dgm:pt modelId="{246D7DCF-930E-49AA-AF7F-A0E1AA073A4E}" type="parTrans" cxnId="{5AB0FCD8-40CD-416C-9B2C-2D10F89D4F26}">
      <dgm:prSet/>
      <dgm:spPr/>
      <dgm:t>
        <a:bodyPr/>
        <a:lstStyle/>
        <a:p>
          <a:endParaRPr lang="en-US"/>
        </a:p>
      </dgm:t>
    </dgm:pt>
    <dgm:pt modelId="{0F7E8D4A-DEBC-4335-8D3F-9C94A5464964}" type="sibTrans" cxnId="{5AB0FCD8-40CD-416C-9B2C-2D10F89D4F26}">
      <dgm:prSet/>
      <dgm:spPr/>
      <dgm:t>
        <a:bodyPr/>
        <a:lstStyle/>
        <a:p>
          <a:endParaRPr lang="en-US"/>
        </a:p>
      </dgm:t>
    </dgm:pt>
    <dgm:pt modelId="{EA2B8C01-AC2B-4C1A-A7D6-D15CE221B7F0}">
      <dgm:prSet/>
      <dgm:spPr/>
      <dgm:t>
        <a:bodyPr/>
        <a:lstStyle/>
        <a:p>
          <a:r>
            <a:rPr lang="en-US"/>
            <a:t>Select </a:t>
          </a:r>
          <a:r>
            <a:rPr lang="en-US" b="1"/>
            <a:t>Generate Sample Students </a:t>
          </a:r>
          <a:r>
            <a:rPr lang="en-US"/>
            <a:t>from the Tasks menu.</a:t>
          </a:r>
        </a:p>
      </dgm:t>
    </dgm:pt>
    <dgm:pt modelId="{6D31EF54-D470-42B5-89AC-74644252A880}" type="parTrans" cxnId="{E9A6361E-A62E-41D2-8216-C337590056E9}">
      <dgm:prSet/>
      <dgm:spPr/>
      <dgm:t>
        <a:bodyPr/>
        <a:lstStyle/>
        <a:p>
          <a:endParaRPr lang="en-US"/>
        </a:p>
      </dgm:t>
    </dgm:pt>
    <dgm:pt modelId="{B95D71EE-A66B-40E9-922B-3E99DD8C0560}" type="sibTrans" cxnId="{E9A6361E-A62E-41D2-8216-C337590056E9}">
      <dgm:prSet/>
      <dgm:spPr/>
      <dgm:t>
        <a:bodyPr/>
        <a:lstStyle/>
        <a:p>
          <a:endParaRPr lang="en-US"/>
        </a:p>
      </dgm:t>
    </dgm:pt>
    <dgm:pt modelId="{43557272-BEF5-426C-864C-119D1552D0C8}">
      <dgm:prSet/>
      <dgm:spPr/>
      <dgm:t>
        <a:bodyPr/>
        <a:lstStyle/>
        <a:p>
          <a:r>
            <a:rPr lang="en-US"/>
            <a:t>Click </a:t>
          </a:r>
          <a:r>
            <a:rPr lang="en-US" b="1"/>
            <a:t>Start</a:t>
          </a:r>
          <a:r>
            <a:rPr lang="en-US"/>
            <a:t> to continue.</a:t>
          </a:r>
        </a:p>
      </dgm:t>
    </dgm:pt>
    <dgm:pt modelId="{81E12D51-F584-4E14-A9E6-CA2FC34D7396}" type="parTrans" cxnId="{0229B8B6-EE6D-4080-A8F2-E2612871D7AD}">
      <dgm:prSet/>
      <dgm:spPr/>
      <dgm:t>
        <a:bodyPr/>
        <a:lstStyle/>
        <a:p>
          <a:endParaRPr lang="en-US"/>
        </a:p>
      </dgm:t>
    </dgm:pt>
    <dgm:pt modelId="{4F60FC25-6125-423A-9FF0-B29D73CD9504}" type="sibTrans" cxnId="{0229B8B6-EE6D-4080-A8F2-E2612871D7AD}">
      <dgm:prSet/>
      <dgm:spPr/>
      <dgm:t>
        <a:bodyPr/>
        <a:lstStyle/>
        <a:p>
          <a:endParaRPr lang="en-US"/>
        </a:p>
      </dgm:t>
    </dgm:pt>
    <dgm:pt modelId="{CC9CD9BA-926A-4ED0-A80A-8F93B2789AF7}" type="pres">
      <dgm:prSet presAssocID="{0A4966C2-3293-4053-9BE5-C30CD9629D9B}" presName="linear" presStyleCnt="0">
        <dgm:presLayoutVars>
          <dgm:animLvl val="lvl"/>
          <dgm:resizeHandles val="exact"/>
        </dgm:presLayoutVars>
      </dgm:prSet>
      <dgm:spPr/>
    </dgm:pt>
    <dgm:pt modelId="{DDFF21C1-FEE8-4B25-B31A-5182E3120C28}" type="pres">
      <dgm:prSet presAssocID="{8BFFB8B6-C09A-4B3A-A44C-880E1C2A05A2}" presName="parentText" presStyleLbl="node1" presStyleIdx="0" presStyleCnt="5">
        <dgm:presLayoutVars>
          <dgm:chMax val="0"/>
          <dgm:bulletEnabled val="1"/>
        </dgm:presLayoutVars>
      </dgm:prSet>
      <dgm:spPr/>
    </dgm:pt>
    <dgm:pt modelId="{45B21D64-E2E6-4AB8-938F-371BB219258B}" type="pres">
      <dgm:prSet presAssocID="{45D185F7-4D0D-4F49-A916-9805314F624F}" presName="spacer" presStyleCnt="0"/>
      <dgm:spPr/>
    </dgm:pt>
    <dgm:pt modelId="{C7A45F0C-A713-4BC6-A94A-0414CF8827B1}" type="pres">
      <dgm:prSet presAssocID="{5FFE3C21-D52E-43A8-9F3E-84EFA2C1A3BC}" presName="parentText" presStyleLbl="node1" presStyleIdx="1" presStyleCnt="5">
        <dgm:presLayoutVars>
          <dgm:chMax val="0"/>
          <dgm:bulletEnabled val="1"/>
        </dgm:presLayoutVars>
      </dgm:prSet>
      <dgm:spPr/>
    </dgm:pt>
    <dgm:pt modelId="{0E862A26-6D92-4917-A969-C3F36914BA73}" type="pres">
      <dgm:prSet presAssocID="{E90D27D8-3F06-4519-91B4-D46417F4683F}" presName="spacer" presStyleCnt="0"/>
      <dgm:spPr/>
    </dgm:pt>
    <dgm:pt modelId="{91D344B7-0929-4F86-B409-59AFFE0C398A}" type="pres">
      <dgm:prSet presAssocID="{186773BC-C391-4B45-9AF7-C741167FD6FC}" presName="parentText" presStyleLbl="node1" presStyleIdx="2" presStyleCnt="5">
        <dgm:presLayoutVars>
          <dgm:chMax val="0"/>
          <dgm:bulletEnabled val="1"/>
        </dgm:presLayoutVars>
      </dgm:prSet>
      <dgm:spPr/>
    </dgm:pt>
    <dgm:pt modelId="{F501CBF8-9B1C-4229-B209-4A5E1ECE9276}" type="pres">
      <dgm:prSet presAssocID="{0F7E8D4A-DEBC-4335-8D3F-9C94A5464964}" presName="spacer" presStyleCnt="0"/>
      <dgm:spPr/>
    </dgm:pt>
    <dgm:pt modelId="{0D2490F7-8E37-44D0-AD98-629B9AC0D4B0}" type="pres">
      <dgm:prSet presAssocID="{EA2B8C01-AC2B-4C1A-A7D6-D15CE221B7F0}" presName="parentText" presStyleLbl="node1" presStyleIdx="3" presStyleCnt="5">
        <dgm:presLayoutVars>
          <dgm:chMax val="0"/>
          <dgm:bulletEnabled val="1"/>
        </dgm:presLayoutVars>
      </dgm:prSet>
      <dgm:spPr/>
    </dgm:pt>
    <dgm:pt modelId="{C68ABA91-0B95-48F2-BC55-7524F768AF67}" type="pres">
      <dgm:prSet presAssocID="{B95D71EE-A66B-40E9-922B-3E99DD8C0560}" presName="spacer" presStyleCnt="0"/>
      <dgm:spPr/>
    </dgm:pt>
    <dgm:pt modelId="{E1D0769E-2BAD-486D-B086-68E5696B6CA5}" type="pres">
      <dgm:prSet presAssocID="{43557272-BEF5-426C-864C-119D1552D0C8}" presName="parentText" presStyleLbl="node1" presStyleIdx="4" presStyleCnt="5">
        <dgm:presLayoutVars>
          <dgm:chMax val="0"/>
          <dgm:bulletEnabled val="1"/>
        </dgm:presLayoutVars>
      </dgm:prSet>
      <dgm:spPr/>
    </dgm:pt>
  </dgm:ptLst>
  <dgm:cxnLst>
    <dgm:cxn modelId="{FDE98D10-02F4-4125-BFF8-5AB6E8F00C25}" srcId="{0A4966C2-3293-4053-9BE5-C30CD9629D9B}" destId="{5FFE3C21-D52E-43A8-9F3E-84EFA2C1A3BC}" srcOrd="1" destOrd="0" parTransId="{3A584EC4-ADDE-499F-8FC0-37E01208BAE2}" sibTransId="{E90D27D8-3F06-4519-91B4-D46417F4683F}"/>
    <dgm:cxn modelId="{E6734212-E7EF-4356-A363-848246BE354F}" srcId="{0A4966C2-3293-4053-9BE5-C30CD9629D9B}" destId="{8BFFB8B6-C09A-4B3A-A44C-880E1C2A05A2}" srcOrd="0" destOrd="0" parTransId="{6BD76E73-8AFD-46DF-80CD-99B7B182F4E2}" sibTransId="{45D185F7-4D0D-4F49-A916-9805314F624F}"/>
    <dgm:cxn modelId="{E9A6361E-A62E-41D2-8216-C337590056E9}" srcId="{0A4966C2-3293-4053-9BE5-C30CD9629D9B}" destId="{EA2B8C01-AC2B-4C1A-A7D6-D15CE221B7F0}" srcOrd="3" destOrd="0" parTransId="{6D31EF54-D470-42B5-89AC-74644252A880}" sibTransId="{B95D71EE-A66B-40E9-922B-3E99DD8C0560}"/>
    <dgm:cxn modelId="{84184C2C-802F-4CF2-AB7A-FCFE56AC47D2}" type="presOf" srcId="{5FFE3C21-D52E-43A8-9F3E-84EFA2C1A3BC}" destId="{C7A45F0C-A713-4BC6-A94A-0414CF8827B1}" srcOrd="0" destOrd="0" presId="urn:microsoft.com/office/officeart/2005/8/layout/vList2"/>
    <dgm:cxn modelId="{056E8D3E-D00A-41B9-A371-D14D20812C11}" type="presOf" srcId="{8BFFB8B6-C09A-4B3A-A44C-880E1C2A05A2}" destId="{DDFF21C1-FEE8-4B25-B31A-5182E3120C28}" srcOrd="0" destOrd="0" presId="urn:microsoft.com/office/officeart/2005/8/layout/vList2"/>
    <dgm:cxn modelId="{6A80F49A-691F-4B5A-AA5C-617124F475EB}" type="presOf" srcId="{EA2B8C01-AC2B-4C1A-A7D6-D15CE221B7F0}" destId="{0D2490F7-8E37-44D0-AD98-629B9AC0D4B0}" srcOrd="0" destOrd="0" presId="urn:microsoft.com/office/officeart/2005/8/layout/vList2"/>
    <dgm:cxn modelId="{EA26649B-0FB8-4C6C-98A0-1FB52C5E593F}" type="presOf" srcId="{43557272-BEF5-426C-864C-119D1552D0C8}" destId="{E1D0769E-2BAD-486D-B086-68E5696B6CA5}" srcOrd="0" destOrd="0" presId="urn:microsoft.com/office/officeart/2005/8/layout/vList2"/>
    <dgm:cxn modelId="{0229B8B6-EE6D-4080-A8F2-E2612871D7AD}" srcId="{0A4966C2-3293-4053-9BE5-C30CD9629D9B}" destId="{43557272-BEF5-426C-864C-119D1552D0C8}" srcOrd="4" destOrd="0" parTransId="{81E12D51-F584-4E14-A9E6-CA2FC34D7396}" sibTransId="{4F60FC25-6125-423A-9FF0-B29D73CD9504}"/>
    <dgm:cxn modelId="{0DEC20B8-603D-4312-8605-8FF3AEE3E61A}" type="presOf" srcId="{0A4966C2-3293-4053-9BE5-C30CD9629D9B}" destId="{CC9CD9BA-926A-4ED0-A80A-8F93B2789AF7}" srcOrd="0" destOrd="0" presId="urn:microsoft.com/office/officeart/2005/8/layout/vList2"/>
    <dgm:cxn modelId="{613467BC-ADCB-42ED-A10B-3E0D0EBE8B8D}" type="presOf" srcId="{186773BC-C391-4B45-9AF7-C741167FD6FC}" destId="{91D344B7-0929-4F86-B409-59AFFE0C398A}" srcOrd="0" destOrd="0" presId="urn:microsoft.com/office/officeart/2005/8/layout/vList2"/>
    <dgm:cxn modelId="{5AB0FCD8-40CD-416C-9B2C-2D10F89D4F26}" srcId="{0A4966C2-3293-4053-9BE5-C30CD9629D9B}" destId="{186773BC-C391-4B45-9AF7-C741167FD6FC}" srcOrd="2" destOrd="0" parTransId="{246D7DCF-930E-49AA-AF7F-A0E1AA073A4E}" sibTransId="{0F7E8D4A-DEBC-4335-8D3F-9C94A5464964}"/>
    <dgm:cxn modelId="{CC332A48-7F82-4085-B863-A61BB4E8B38E}" type="presParOf" srcId="{CC9CD9BA-926A-4ED0-A80A-8F93B2789AF7}" destId="{DDFF21C1-FEE8-4B25-B31A-5182E3120C28}" srcOrd="0" destOrd="0" presId="urn:microsoft.com/office/officeart/2005/8/layout/vList2"/>
    <dgm:cxn modelId="{B767E7A7-0848-449A-85CD-533B21953EA7}" type="presParOf" srcId="{CC9CD9BA-926A-4ED0-A80A-8F93B2789AF7}" destId="{45B21D64-E2E6-4AB8-938F-371BB219258B}" srcOrd="1" destOrd="0" presId="urn:microsoft.com/office/officeart/2005/8/layout/vList2"/>
    <dgm:cxn modelId="{74B8125D-8B9D-48A7-8B58-8DBB76717C02}" type="presParOf" srcId="{CC9CD9BA-926A-4ED0-A80A-8F93B2789AF7}" destId="{C7A45F0C-A713-4BC6-A94A-0414CF8827B1}" srcOrd="2" destOrd="0" presId="urn:microsoft.com/office/officeart/2005/8/layout/vList2"/>
    <dgm:cxn modelId="{B52442EB-8D42-43AF-A10D-04EADC356E2A}" type="presParOf" srcId="{CC9CD9BA-926A-4ED0-A80A-8F93B2789AF7}" destId="{0E862A26-6D92-4917-A969-C3F36914BA73}" srcOrd="3" destOrd="0" presId="urn:microsoft.com/office/officeart/2005/8/layout/vList2"/>
    <dgm:cxn modelId="{635A960E-5257-4628-BC7F-DBC51D1981EB}" type="presParOf" srcId="{CC9CD9BA-926A-4ED0-A80A-8F93B2789AF7}" destId="{91D344B7-0929-4F86-B409-59AFFE0C398A}" srcOrd="4" destOrd="0" presId="urn:microsoft.com/office/officeart/2005/8/layout/vList2"/>
    <dgm:cxn modelId="{1E1FF1EC-037E-4201-A7FD-5AE09EE785AC}" type="presParOf" srcId="{CC9CD9BA-926A-4ED0-A80A-8F93B2789AF7}" destId="{F501CBF8-9B1C-4229-B209-4A5E1ECE9276}" srcOrd="5" destOrd="0" presId="urn:microsoft.com/office/officeart/2005/8/layout/vList2"/>
    <dgm:cxn modelId="{7FF2069C-251E-4FA3-B2DF-F9E16FCFF3F5}" type="presParOf" srcId="{CC9CD9BA-926A-4ED0-A80A-8F93B2789AF7}" destId="{0D2490F7-8E37-44D0-AD98-629B9AC0D4B0}" srcOrd="6" destOrd="0" presId="urn:microsoft.com/office/officeart/2005/8/layout/vList2"/>
    <dgm:cxn modelId="{BB87F56D-B799-4460-853F-47B567B2E136}" type="presParOf" srcId="{CC9CD9BA-926A-4ED0-A80A-8F93B2789AF7}" destId="{C68ABA91-0B95-48F2-BC55-7524F768AF67}" srcOrd="7" destOrd="0" presId="urn:microsoft.com/office/officeart/2005/8/layout/vList2"/>
    <dgm:cxn modelId="{B3B7EC9C-3635-4E4E-AE5B-BE183FEE0B49}" type="presParOf" srcId="{CC9CD9BA-926A-4ED0-A80A-8F93B2789AF7}" destId="{E1D0769E-2BAD-486D-B086-68E5696B6CA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78ECC53-4025-4744-AAFA-A06FD1859C8F}"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2B82E833-F18D-4124-9656-6902C4555D8C}">
      <dgm:prSet/>
      <dgm:spPr/>
      <dgm:t>
        <a:bodyPr/>
        <a:lstStyle/>
        <a:p>
          <a:r>
            <a:rPr lang="en-US" dirty="0"/>
            <a:t>Complete the Generate Sample Students screen.</a:t>
          </a:r>
        </a:p>
      </dgm:t>
    </dgm:pt>
    <dgm:pt modelId="{FE738918-33DE-4470-AC84-C1E0C18ED0C4}" type="parTrans" cxnId="{664BF9DA-12C3-484B-85D3-DF3000625C57}">
      <dgm:prSet/>
      <dgm:spPr/>
      <dgm:t>
        <a:bodyPr/>
        <a:lstStyle/>
        <a:p>
          <a:endParaRPr lang="en-US"/>
        </a:p>
      </dgm:t>
    </dgm:pt>
    <dgm:pt modelId="{03396957-F6F1-4393-87D5-D1A676B7CE15}" type="sibTrans" cxnId="{664BF9DA-12C3-484B-85D3-DF3000625C57}">
      <dgm:prSet/>
      <dgm:spPr/>
      <dgm:t>
        <a:bodyPr/>
        <a:lstStyle/>
        <a:p>
          <a:endParaRPr lang="en-US"/>
        </a:p>
      </dgm:t>
    </dgm:pt>
    <dgm:pt modelId="{6E64F124-796C-45AF-82EB-CB8F98D0279D}">
      <dgm:prSet/>
      <dgm:spPr/>
      <dgm:t>
        <a:bodyPr/>
        <a:lstStyle/>
        <a:p>
          <a:r>
            <a:rPr lang="en-US" dirty="0"/>
            <a:t>Click </a:t>
          </a:r>
          <a:r>
            <a:rPr lang="en-US" b="1" dirty="0"/>
            <a:t>Generate</a:t>
          </a:r>
          <a:r>
            <a:rPr lang="en-US" dirty="0"/>
            <a:t> to complete the process.</a:t>
          </a:r>
        </a:p>
      </dgm:t>
    </dgm:pt>
    <dgm:pt modelId="{B9542E79-091C-4E71-9130-43407AD160A3}" type="parTrans" cxnId="{454C2A05-6334-4EC4-8F92-74419787F5D3}">
      <dgm:prSet/>
      <dgm:spPr/>
      <dgm:t>
        <a:bodyPr/>
        <a:lstStyle/>
        <a:p>
          <a:endParaRPr lang="en-US"/>
        </a:p>
      </dgm:t>
    </dgm:pt>
    <dgm:pt modelId="{44967BAF-0D80-4189-8DCE-21B92528124D}" type="sibTrans" cxnId="{454C2A05-6334-4EC4-8F92-74419787F5D3}">
      <dgm:prSet/>
      <dgm:spPr/>
      <dgm:t>
        <a:bodyPr/>
        <a:lstStyle/>
        <a:p>
          <a:endParaRPr lang="en-US"/>
        </a:p>
      </dgm:t>
    </dgm:pt>
    <dgm:pt modelId="{D18E1CC3-C5EF-4944-BEA1-5CFB5C80FF78}" type="pres">
      <dgm:prSet presAssocID="{678ECC53-4025-4744-AAFA-A06FD1859C8F}" presName="linear" presStyleCnt="0">
        <dgm:presLayoutVars>
          <dgm:animLvl val="lvl"/>
          <dgm:resizeHandles val="exact"/>
        </dgm:presLayoutVars>
      </dgm:prSet>
      <dgm:spPr/>
    </dgm:pt>
    <dgm:pt modelId="{4E8A0832-C847-4E4B-BE71-AFCF7B0352FE}" type="pres">
      <dgm:prSet presAssocID="{2B82E833-F18D-4124-9656-6902C4555D8C}" presName="parentText" presStyleLbl="node1" presStyleIdx="0" presStyleCnt="2">
        <dgm:presLayoutVars>
          <dgm:chMax val="0"/>
          <dgm:bulletEnabled val="1"/>
        </dgm:presLayoutVars>
      </dgm:prSet>
      <dgm:spPr/>
    </dgm:pt>
    <dgm:pt modelId="{A601E0F3-CA8C-4FAD-BD13-E1F661D4FCC2}" type="pres">
      <dgm:prSet presAssocID="{03396957-F6F1-4393-87D5-D1A676B7CE15}" presName="spacer" presStyleCnt="0"/>
      <dgm:spPr/>
    </dgm:pt>
    <dgm:pt modelId="{0884810D-38F5-4DE5-96B3-954C86444713}" type="pres">
      <dgm:prSet presAssocID="{6E64F124-796C-45AF-82EB-CB8F98D0279D}" presName="parentText" presStyleLbl="node1" presStyleIdx="1" presStyleCnt="2" custLinFactY="26074" custLinFactNeighborX="-400" custLinFactNeighborY="100000">
        <dgm:presLayoutVars>
          <dgm:chMax val="0"/>
          <dgm:bulletEnabled val="1"/>
        </dgm:presLayoutVars>
      </dgm:prSet>
      <dgm:spPr/>
    </dgm:pt>
  </dgm:ptLst>
  <dgm:cxnLst>
    <dgm:cxn modelId="{454C2A05-6334-4EC4-8F92-74419787F5D3}" srcId="{678ECC53-4025-4744-AAFA-A06FD1859C8F}" destId="{6E64F124-796C-45AF-82EB-CB8F98D0279D}" srcOrd="1" destOrd="0" parTransId="{B9542E79-091C-4E71-9130-43407AD160A3}" sibTransId="{44967BAF-0D80-4189-8DCE-21B92528124D}"/>
    <dgm:cxn modelId="{1235841C-F051-4AA3-9F49-4F45DE68E16A}" type="presOf" srcId="{678ECC53-4025-4744-AAFA-A06FD1859C8F}" destId="{D18E1CC3-C5EF-4944-BEA1-5CFB5C80FF78}" srcOrd="0" destOrd="0" presId="urn:microsoft.com/office/officeart/2005/8/layout/vList2"/>
    <dgm:cxn modelId="{17B80A9B-BB92-4AA3-AC80-85E8F69BF3E5}" type="presOf" srcId="{6E64F124-796C-45AF-82EB-CB8F98D0279D}" destId="{0884810D-38F5-4DE5-96B3-954C86444713}" srcOrd="0" destOrd="0" presId="urn:microsoft.com/office/officeart/2005/8/layout/vList2"/>
    <dgm:cxn modelId="{664BF9DA-12C3-484B-85D3-DF3000625C57}" srcId="{678ECC53-4025-4744-AAFA-A06FD1859C8F}" destId="{2B82E833-F18D-4124-9656-6902C4555D8C}" srcOrd="0" destOrd="0" parTransId="{FE738918-33DE-4470-AC84-C1E0C18ED0C4}" sibTransId="{03396957-F6F1-4393-87D5-D1A676B7CE15}"/>
    <dgm:cxn modelId="{D59E62F0-5319-4A76-B65D-26CC593CFB50}" type="presOf" srcId="{2B82E833-F18D-4124-9656-6902C4555D8C}" destId="{4E8A0832-C847-4E4B-BE71-AFCF7B0352FE}" srcOrd="0" destOrd="0" presId="urn:microsoft.com/office/officeart/2005/8/layout/vList2"/>
    <dgm:cxn modelId="{AFF62211-71A8-4543-981E-BEDA5DCE0C98}" type="presParOf" srcId="{D18E1CC3-C5EF-4944-BEA1-5CFB5C80FF78}" destId="{4E8A0832-C847-4E4B-BE71-AFCF7B0352FE}" srcOrd="0" destOrd="0" presId="urn:microsoft.com/office/officeart/2005/8/layout/vList2"/>
    <dgm:cxn modelId="{1445C850-EF3F-48B0-A86D-4DF19E6E5338}" type="presParOf" srcId="{D18E1CC3-C5EF-4944-BEA1-5CFB5C80FF78}" destId="{A601E0F3-CA8C-4FAD-BD13-E1F661D4FCC2}" srcOrd="1" destOrd="0" presId="urn:microsoft.com/office/officeart/2005/8/layout/vList2"/>
    <dgm:cxn modelId="{09BA2631-5C78-460E-9D0B-76CA587EBB69}" type="presParOf" srcId="{D18E1CC3-C5EF-4944-BEA1-5CFB5C80FF78}" destId="{0884810D-38F5-4DE5-96B3-954C8644471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A089144-8997-4C6E-902E-3C81978CE103}"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50164077-BA81-408B-9765-C2101BE1174B}">
      <dgm:prSet/>
      <dgm:spPr/>
      <dgm:t>
        <a:bodyPr/>
        <a:lstStyle/>
        <a:p>
          <a:r>
            <a:rPr lang="en-US"/>
            <a:t>Go to the </a:t>
          </a:r>
          <a:r>
            <a:rPr lang="en-US" b="1"/>
            <a:t>Testing</a:t>
          </a:r>
          <a:r>
            <a:rPr lang="en-US"/>
            <a:t> tab and click </a:t>
          </a:r>
          <a:r>
            <a:rPr lang="en-US" b="1"/>
            <a:t>Sessions.</a:t>
          </a:r>
          <a:endParaRPr lang="en-US"/>
        </a:p>
      </dgm:t>
    </dgm:pt>
    <dgm:pt modelId="{DD95336D-771D-4C94-83D3-BA6C70361148}" type="parTrans" cxnId="{61165CE6-0564-441D-9207-3CEE3625BB3D}">
      <dgm:prSet/>
      <dgm:spPr/>
      <dgm:t>
        <a:bodyPr/>
        <a:lstStyle/>
        <a:p>
          <a:endParaRPr lang="en-US"/>
        </a:p>
      </dgm:t>
    </dgm:pt>
    <dgm:pt modelId="{C278AD4F-ADB4-4EB2-A80B-D90AB2822FA0}" type="sibTrans" cxnId="{61165CE6-0564-441D-9207-3CEE3625BB3D}">
      <dgm:prSet/>
      <dgm:spPr/>
      <dgm:t>
        <a:bodyPr/>
        <a:lstStyle/>
        <a:p>
          <a:endParaRPr lang="en-US"/>
        </a:p>
      </dgm:t>
    </dgm:pt>
    <dgm:pt modelId="{C73155F4-9D14-4455-B749-6EE517A78E85}">
      <dgm:prSet/>
      <dgm:spPr/>
      <dgm:t>
        <a:bodyPr/>
        <a:lstStyle/>
        <a:p>
          <a:r>
            <a:rPr lang="en-US"/>
            <a:t>From the Select Tasks pull-down menu select </a:t>
          </a:r>
          <a:r>
            <a:rPr lang="en-US" b="1"/>
            <a:t>Create/Edit Sessions </a:t>
          </a:r>
          <a:r>
            <a:rPr lang="en-US"/>
            <a:t>and click </a:t>
          </a:r>
          <a:r>
            <a:rPr lang="en-US" b="1"/>
            <a:t>Start.</a:t>
          </a:r>
          <a:endParaRPr lang="en-US"/>
        </a:p>
      </dgm:t>
    </dgm:pt>
    <dgm:pt modelId="{3FA738F8-83EC-4D25-8CC1-2DCE83919EB3}" type="parTrans" cxnId="{5658D366-74E7-438F-BCA2-B8F598C9622C}">
      <dgm:prSet/>
      <dgm:spPr/>
      <dgm:t>
        <a:bodyPr/>
        <a:lstStyle/>
        <a:p>
          <a:endParaRPr lang="en-US"/>
        </a:p>
      </dgm:t>
    </dgm:pt>
    <dgm:pt modelId="{07763F90-D5A7-469B-BB93-4A46460FEBBB}" type="sibTrans" cxnId="{5658D366-74E7-438F-BCA2-B8F598C9622C}">
      <dgm:prSet/>
      <dgm:spPr/>
      <dgm:t>
        <a:bodyPr/>
        <a:lstStyle/>
        <a:p>
          <a:endParaRPr lang="en-US"/>
        </a:p>
      </dgm:t>
    </dgm:pt>
    <dgm:pt modelId="{D7729D6B-AA5A-48A2-A60C-6406A596A847}" type="pres">
      <dgm:prSet presAssocID="{6A089144-8997-4C6E-902E-3C81978CE103}" presName="linear" presStyleCnt="0">
        <dgm:presLayoutVars>
          <dgm:animLvl val="lvl"/>
          <dgm:resizeHandles val="exact"/>
        </dgm:presLayoutVars>
      </dgm:prSet>
      <dgm:spPr/>
    </dgm:pt>
    <dgm:pt modelId="{7ADDF599-1941-4F5C-8DF7-CE566D511EAD}" type="pres">
      <dgm:prSet presAssocID="{50164077-BA81-408B-9765-C2101BE1174B}" presName="parentText" presStyleLbl="node1" presStyleIdx="0" presStyleCnt="2" custLinFactNeighborX="-879" custLinFactNeighborY="-34898">
        <dgm:presLayoutVars>
          <dgm:chMax val="0"/>
          <dgm:bulletEnabled val="1"/>
        </dgm:presLayoutVars>
      </dgm:prSet>
      <dgm:spPr/>
    </dgm:pt>
    <dgm:pt modelId="{24A6D1C4-5705-486A-8F72-51B1A28D113F}" type="pres">
      <dgm:prSet presAssocID="{C278AD4F-ADB4-4EB2-A80B-D90AB2822FA0}" presName="spacer" presStyleCnt="0"/>
      <dgm:spPr/>
    </dgm:pt>
    <dgm:pt modelId="{967540EB-BB7C-4726-8651-7AD04E5DD7E6}" type="pres">
      <dgm:prSet presAssocID="{C73155F4-9D14-4455-B749-6EE517A78E85}" presName="parentText" presStyleLbl="node1" presStyleIdx="1" presStyleCnt="2">
        <dgm:presLayoutVars>
          <dgm:chMax val="0"/>
          <dgm:bulletEnabled val="1"/>
        </dgm:presLayoutVars>
      </dgm:prSet>
      <dgm:spPr/>
    </dgm:pt>
  </dgm:ptLst>
  <dgm:cxnLst>
    <dgm:cxn modelId="{1DF43B10-CE0D-40F4-B82F-D08802B86EC4}" type="presOf" srcId="{6A089144-8997-4C6E-902E-3C81978CE103}" destId="{D7729D6B-AA5A-48A2-A60C-6406A596A847}" srcOrd="0" destOrd="0" presId="urn:microsoft.com/office/officeart/2005/8/layout/vList2"/>
    <dgm:cxn modelId="{BD2FBC21-C2F6-4810-8AE2-0F0462E95CE7}" type="presOf" srcId="{C73155F4-9D14-4455-B749-6EE517A78E85}" destId="{967540EB-BB7C-4726-8651-7AD04E5DD7E6}" srcOrd="0" destOrd="0" presId="urn:microsoft.com/office/officeart/2005/8/layout/vList2"/>
    <dgm:cxn modelId="{5658D366-74E7-438F-BCA2-B8F598C9622C}" srcId="{6A089144-8997-4C6E-902E-3C81978CE103}" destId="{C73155F4-9D14-4455-B749-6EE517A78E85}" srcOrd="1" destOrd="0" parTransId="{3FA738F8-83EC-4D25-8CC1-2DCE83919EB3}" sibTransId="{07763F90-D5A7-469B-BB93-4A46460FEBBB}"/>
    <dgm:cxn modelId="{CDD523CB-5512-4A00-A950-8F90B6B16AE7}" type="presOf" srcId="{50164077-BA81-408B-9765-C2101BE1174B}" destId="{7ADDF599-1941-4F5C-8DF7-CE566D511EAD}" srcOrd="0" destOrd="0" presId="urn:microsoft.com/office/officeart/2005/8/layout/vList2"/>
    <dgm:cxn modelId="{61165CE6-0564-441D-9207-3CEE3625BB3D}" srcId="{6A089144-8997-4C6E-902E-3C81978CE103}" destId="{50164077-BA81-408B-9765-C2101BE1174B}" srcOrd="0" destOrd="0" parTransId="{DD95336D-771D-4C94-83D3-BA6C70361148}" sibTransId="{C278AD4F-ADB4-4EB2-A80B-D90AB2822FA0}"/>
    <dgm:cxn modelId="{E9EF288E-EC36-4595-ADBA-843B65A6AF5D}" type="presParOf" srcId="{D7729D6B-AA5A-48A2-A60C-6406A596A847}" destId="{7ADDF599-1941-4F5C-8DF7-CE566D511EAD}" srcOrd="0" destOrd="0" presId="urn:microsoft.com/office/officeart/2005/8/layout/vList2"/>
    <dgm:cxn modelId="{999C9C0B-5D2A-4F8E-B94E-CA5E3BCAE1FF}" type="presParOf" srcId="{D7729D6B-AA5A-48A2-A60C-6406A596A847}" destId="{24A6D1C4-5705-486A-8F72-51B1A28D113F}" srcOrd="1" destOrd="0" presId="urn:microsoft.com/office/officeart/2005/8/layout/vList2"/>
    <dgm:cxn modelId="{DAA781F4-2FD1-4E37-BDC9-B314241C9B75}" type="presParOf" srcId="{D7729D6B-AA5A-48A2-A60C-6406A596A847}" destId="{967540EB-BB7C-4726-8651-7AD04E5DD7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8B431CE-CC2A-481D-BD09-7B4A241DA199}"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792C18C2-AEE0-421E-95BA-F6080D84420C}">
      <dgm:prSet custT="1"/>
      <dgm:spPr/>
      <dgm:t>
        <a:bodyPr/>
        <a:lstStyle/>
        <a:p>
          <a:r>
            <a:rPr lang="en-US" sz="1800" dirty="0"/>
            <a:t>Complete Test Details</a:t>
          </a:r>
        </a:p>
      </dgm:t>
    </dgm:pt>
    <dgm:pt modelId="{3A04C9DC-E041-4AC6-A79A-7267806F5BBD}" type="parTrans" cxnId="{BB9B1515-B22B-4DA6-B1E1-7F9254DF7568}">
      <dgm:prSet/>
      <dgm:spPr/>
      <dgm:t>
        <a:bodyPr/>
        <a:lstStyle/>
        <a:p>
          <a:endParaRPr lang="en-US"/>
        </a:p>
      </dgm:t>
    </dgm:pt>
    <dgm:pt modelId="{63B4FDEC-264E-44C2-B649-4871465B5FA0}" type="sibTrans" cxnId="{BB9B1515-B22B-4DA6-B1E1-7F9254DF7568}">
      <dgm:prSet/>
      <dgm:spPr/>
      <dgm:t>
        <a:bodyPr/>
        <a:lstStyle/>
        <a:p>
          <a:endParaRPr lang="en-US"/>
        </a:p>
      </dgm:t>
    </dgm:pt>
    <dgm:pt modelId="{A8895F47-506A-4126-A720-864E0A2A52EA}" type="pres">
      <dgm:prSet presAssocID="{98B431CE-CC2A-481D-BD09-7B4A241DA199}" presName="linear" presStyleCnt="0">
        <dgm:presLayoutVars>
          <dgm:animLvl val="lvl"/>
          <dgm:resizeHandles val="exact"/>
        </dgm:presLayoutVars>
      </dgm:prSet>
      <dgm:spPr/>
    </dgm:pt>
    <dgm:pt modelId="{33EB1EBA-EF7D-4D27-9724-0C4DB54986B0}" type="pres">
      <dgm:prSet presAssocID="{792C18C2-AEE0-421E-95BA-F6080D84420C}" presName="parentText" presStyleLbl="node1" presStyleIdx="0" presStyleCnt="1" custLinFactNeighborY="60785">
        <dgm:presLayoutVars>
          <dgm:chMax val="0"/>
          <dgm:bulletEnabled val="1"/>
        </dgm:presLayoutVars>
      </dgm:prSet>
      <dgm:spPr/>
    </dgm:pt>
  </dgm:ptLst>
  <dgm:cxnLst>
    <dgm:cxn modelId="{BB9B1515-B22B-4DA6-B1E1-7F9254DF7568}" srcId="{98B431CE-CC2A-481D-BD09-7B4A241DA199}" destId="{792C18C2-AEE0-421E-95BA-F6080D84420C}" srcOrd="0" destOrd="0" parTransId="{3A04C9DC-E041-4AC6-A79A-7267806F5BBD}" sibTransId="{63B4FDEC-264E-44C2-B649-4871465B5FA0}"/>
    <dgm:cxn modelId="{B41D3A33-E782-4580-8E5C-D365E8668107}" type="presOf" srcId="{98B431CE-CC2A-481D-BD09-7B4A241DA199}" destId="{A8895F47-506A-4126-A720-864E0A2A52EA}" srcOrd="0" destOrd="0" presId="urn:microsoft.com/office/officeart/2005/8/layout/vList2"/>
    <dgm:cxn modelId="{BEF473D3-2D40-4DB4-B1C7-22CF5C3AFC93}" type="presOf" srcId="{792C18C2-AEE0-421E-95BA-F6080D84420C}" destId="{33EB1EBA-EF7D-4D27-9724-0C4DB54986B0}" srcOrd="0" destOrd="0" presId="urn:microsoft.com/office/officeart/2005/8/layout/vList2"/>
    <dgm:cxn modelId="{644C7DB2-C9D3-482D-BFB0-858C2EC74C7E}" type="presParOf" srcId="{A8895F47-506A-4126-A720-864E0A2A52EA}" destId="{33EB1EBA-EF7D-4D27-9724-0C4DB54986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25273B6-977F-490C-9866-45BA43DC6C6E}"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AF88820A-593A-4787-B4DC-5344066698A3}">
      <dgm:prSet custT="1"/>
      <dgm:spPr/>
      <dgm:t>
        <a:bodyPr/>
        <a:lstStyle/>
        <a:p>
          <a:r>
            <a:rPr lang="en-US" sz="1800" dirty="0"/>
            <a:t>Add students to session</a:t>
          </a:r>
        </a:p>
      </dgm:t>
    </dgm:pt>
    <dgm:pt modelId="{AA347C6E-7585-463E-9198-87190BCB8920}" type="parTrans" cxnId="{3E3449E7-EE00-47CB-BFB9-4633A0E6D3C1}">
      <dgm:prSet/>
      <dgm:spPr/>
      <dgm:t>
        <a:bodyPr/>
        <a:lstStyle/>
        <a:p>
          <a:endParaRPr lang="en-US"/>
        </a:p>
      </dgm:t>
    </dgm:pt>
    <dgm:pt modelId="{FFD36849-70D0-4EF6-8C1D-7A802A873AF9}" type="sibTrans" cxnId="{3E3449E7-EE00-47CB-BFB9-4633A0E6D3C1}">
      <dgm:prSet/>
      <dgm:spPr/>
      <dgm:t>
        <a:bodyPr/>
        <a:lstStyle/>
        <a:p>
          <a:endParaRPr lang="en-US"/>
        </a:p>
      </dgm:t>
    </dgm:pt>
    <dgm:pt modelId="{346DF5AD-3D47-4377-B068-786DC8438DDF}" type="pres">
      <dgm:prSet presAssocID="{825273B6-977F-490C-9866-45BA43DC6C6E}" presName="linear" presStyleCnt="0">
        <dgm:presLayoutVars>
          <dgm:animLvl val="lvl"/>
          <dgm:resizeHandles val="exact"/>
        </dgm:presLayoutVars>
      </dgm:prSet>
      <dgm:spPr/>
    </dgm:pt>
    <dgm:pt modelId="{36ED5299-782E-434B-A31D-2F42C4C142EE}" type="pres">
      <dgm:prSet presAssocID="{AF88820A-593A-4787-B4DC-5344066698A3}" presName="parentText" presStyleLbl="node1" presStyleIdx="0" presStyleCnt="1" custLinFactNeighborX="-1803" custLinFactNeighborY="-5979">
        <dgm:presLayoutVars>
          <dgm:chMax val="0"/>
          <dgm:bulletEnabled val="1"/>
        </dgm:presLayoutVars>
      </dgm:prSet>
      <dgm:spPr/>
    </dgm:pt>
  </dgm:ptLst>
  <dgm:cxnLst>
    <dgm:cxn modelId="{023EAB6C-6000-4939-81DE-EE357B9FBB03}" type="presOf" srcId="{AF88820A-593A-4787-B4DC-5344066698A3}" destId="{36ED5299-782E-434B-A31D-2F42C4C142EE}" srcOrd="0" destOrd="0" presId="urn:microsoft.com/office/officeart/2005/8/layout/vList2"/>
    <dgm:cxn modelId="{6EDD8E50-6D8F-42F9-AE33-B0288AB935D5}" type="presOf" srcId="{825273B6-977F-490C-9866-45BA43DC6C6E}" destId="{346DF5AD-3D47-4377-B068-786DC8438DDF}" srcOrd="0" destOrd="0" presId="urn:microsoft.com/office/officeart/2005/8/layout/vList2"/>
    <dgm:cxn modelId="{3E3449E7-EE00-47CB-BFB9-4633A0E6D3C1}" srcId="{825273B6-977F-490C-9866-45BA43DC6C6E}" destId="{AF88820A-593A-4787-B4DC-5344066698A3}" srcOrd="0" destOrd="0" parTransId="{AA347C6E-7585-463E-9198-87190BCB8920}" sibTransId="{FFD36849-70D0-4EF6-8C1D-7A802A873AF9}"/>
    <dgm:cxn modelId="{464D7F85-39FF-49A4-A395-45CA4E4BD919}" type="presParOf" srcId="{346DF5AD-3D47-4377-B068-786DC8438DDF}" destId="{36ED5299-782E-434B-A31D-2F42C4C142E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AFDFDC1-CE2E-4DC9-9F4A-56DD94DA2F1E}"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3C0AD91C-91AA-41A9-AB03-026D951F69AD}">
      <dgm:prSet/>
      <dgm:spPr/>
      <dgm:t>
        <a:bodyPr/>
        <a:lstStyle/>
        <a:p>
          <a:r>
            <a:rPr lang="en-US" dirty="0"/>
            <a:t>Choose </a:t>
          </a:r>
          <a:r>
            <a:rPr lang="en-US" b="1" i="1" dirty="0"/>
            <a:t>Precache By Test</a:t>
          </a:r>
          <a:r>
            <a:rPr lang="en-US" dirty="0"/>
            <a:t> under the </a:t>
          </a:r>
          <a:r>
            <a:rPr lang="en-US" b="1" i="1" dirty="0"/>
            <a:t>Setup </a:t>
          </a:r>
          <a:r>
            <a:rPr lang="en-US" dirty="0"/>
            <a:t>tab.</a:t>
          </a:r>
        </a:p>
      </dgm:t>
    </dgm:pt>
    <dgm:pt modelId="{ADF471B8-96E4-473D-A436-57698A700C43}" type="parTrans" cxnId="{0CCF0663-2F33-4830-AF9D-973332065DD5}">
      <dgm:prSet/>
      <dgm:spPr/>
      <dgm:t>
        <a:bodyPr/>
        <a:lstStyle/>
        <a:p>
          <a:endParaRPr lang="en-US"/>
        </a:p>
      </dgm:t>
    </dgm:pt>
    <dgm:pt modelId="{25DA7009-CFFE-4666-A5BD-5398B96DE405}" type="sibTrans" cxnId="{0CCF0663-2F33-4830-AF9D-973332065DD5}">
      <dgm:prSet/>
      <dgm:spPr/>
      <dgm:t>
        <a:bodyPr/>
        <a:lstStyle/>
        <a:p>
          <a:endParaRPr lang="en-US"/>
        </a:p>
      </dgm:t>
    </dgm:pt>
    <dgm:pt modelId="{3089BBF3-CE53-40F3-95EA-39F4FCFD43FD}">
      <dgm:prSet custT="1"/>
      <dgm:spPr/>
      <dgm:t>
        <a:bodyPr/>
        <a:lstStyle/>
        <a:p>
          <a:r>
            <a:rPr lang="en-US" sz="1800" dirty="0"/>
            <a:t>Select up to </a:t>
          </a:r>
          <a:r>
            <a:rPr lang="en-US" sz="1800" b="1" i="1" dirty="0"/>
            <a:t>10 Test </a:t>
          </a:r>
          <a:r>
            <a:rPr lang="en-US" sz="1800" dirty="0"/>
            <a:t>and the Proctor Caching Server for the tests to be cached.</a:t>
          </a:r>
        </a:p>
      </dgm:t>
    </dgm:pt>
    <dgm:pt modelId="{976CB179-8398-4C9B-8C12-30FA56605F28}" type="parTrans" cxnId="{C01E7239-E833-4FB3-8525-59A8E3500895}">
      <dgm:prSet/>
      <dgm:spPr/>
      <dgm:t>
        <a:bodyPr/>
        <a:lstStyle/>
        <a:p>
          <a:endParaRPr lang="en-US"/>
        </a:p>
      </dgm:t>
    </dgm:pt>
    <dgm:pt modelId="{2288D8D8-230C-402A-A334-DD3814861F86}" type="sibTrans" cxnId="{C01E7239-E833-4FB3-8525-59A8E3500895}">
      <dgm:prSet/>
      <dgm:spPr/>
      <dgm:t>
        <a:bodyPr/>
        <a:lstStyle/>
        <a:p>
          <a:endParaRPr lang="en-US"/>
        </a:p>
      </dgm:t>
    </dgm:pt>
    <dgm:pt modelId="{BA332456-EBF3-4BA4-9A30-10017BBD164F}" type="pres">
      <dgm:prSet presAssocID="{EAFDFDC1-CE2E-4DC9-9F4A-56DD94DA2F1E}" presName="linear" presStyleCnt="0">
        <dgm:presLayoutVars>
          <dgm:animLvl val="lvl"/>
          <dgm:resizeHandles val="exact"/>
        </dgm:presLayoutVars>
      </dgm:prSet>
      <dgm:spPr/>
    </dgm:pt>
    <dgm:pt modelId="{91AC9F66-8D87-4EF3-B3E8-F05D2DDF025B}" type="pres">
      <dgm:prSet presAssocID="{3C0AD91C-91AA-41A9-AB03-026D951F69AD}" presName="parentText" presStyleLbl="node1" presStyleIdx="0" presStyleCnt="2" custLinFactNeighborX="3264" custLinFactNeighborY="-42670">
        <dgm:presLayoutVars>
          <dgm:chMax val="0"/>
          <dgm:bulletEnabled val="1"/>
        </dgm:presLayoutVars>
      </dgm:prSet>
      <dgm:spPr/>
    </dgm:pt>
    <dgm:pt modelId="{6F7BB374-69FC-4E03-B637-7F6B83BBBF1A}" type="pres">
      <dgm:prSet presAssocID="{25DA7009-CFFE-4666-A5BD-5398B96DE405}" presName="spacer" presStyleCnt="0"/>
      <dgm:spPr/>
    </dgm:pt>
    <dgm:pt modelId="{8C79B01E-E583-4D00-A1C6-EF96A6186116}" type="pres">
      <dgm:prSet presAssocID="{3089BBF3-CE53-40F3-95EA-39F4FCFD43FD}" presName="parentText" presStyleLbl="node1" presStyleIdx="1" presStyleCnt="2" custLinFactNeighborX="3264" custLinFactNeighborY="19497">
        <dgm:presLayoutVars>
          <dgm:chMax val="0"/>
          <dgm:bulletEnabled val="1"/>
        </dgm:presLayoutVars>
      </dgm:prSet>
      <dgm:spPr/>
    </dgm:pt>
  </dgm:ptLst>
  <dgm:cxnLst>
    <dgm:cxn modelId="{C01E7239-E833-4FB3-8525-59A8E3500895}" srcId="{EAFDFDC1-CE2E-4DC9-9F4A-56DD94DA2F1E}" destId="{3089BBF3-CE53-40F3-95EA-39F4FCFD43FD}" srcOrd="1" destOrd="0" parTransId="{976CB179-8398-4C9B-8C12-30FA56605F28}" sibTransId="{2288D8D8-230C-402A-A334-DD3814861F86}"/>
    <dgm:cxn modelId="{0CCF0663-2F33-4830-AF9D-973332065DD5}" srcId="{EAFDFDC1-CE2E-4DC9-9F4A-56DD94DA2F1E}" destId="{3C0AD91C-91AA-41A9-AB03-026D951F69AD}" srcOrd="0" destOrd="0" parTransId="{ADF471B8-96E4-473D-A436-57698A700C43}" sibTransId="{25DA7009-CFFE-4666-A5BD-5398B96DE405}"/>
    <dgm:cxn modelId="{4FF5B9B7-FD99-487C-8588-75B2AA42964B}" type="presOf" srcId="{3C0AD91C-91AA-41A9-AB03-026D951F69AD}" destId="{91AC9F66-8D87-4EF3-B3E8-F05D2DDF025B}" srcOrd="0" destOrd="0" presId="urn:microsoft.com/office/officeart/2005/8/layout/vList2"/>
    <dgm:cxn modelId="{3DC67DBE-3641-4B72-8F86-28EA9ACD050E}" type="presOf" srcId="{3089BBF3-CE53-40F3-95EA-39F4FCFD43FD}" destId="{8C79B01E-E583-4D00-A1C6-EF96A6186116}" srcOrd="0" destOrd="0" presId="urn:microsoft.com/office/officeart/2005/8/layout/vList2"/>
    <dgm:cxn modelId="{508259CB-B2E1-4204-A097-723FAFE5755F}" type="presOf" srcId="{EAFDFDC1-CE2E-4DC9-9F4A-56DD94DA2F1E}" destId="{BA332456-EBF3-4BA4-9A30-10017BBD164F}" srcOrd="0" destOrd="0" presId="urn:microsoft.com/office/officeart/2005/8/layout/vList2"/>
    <dgm:cxn modelId="{07AFDF47-DC65-4D03-BB95-5EB7ECC18FD5}" type="presParOf" srcId="{BA332456-EBF3-4BA4-9A30-10017BBD164F}" destId="{91AC9F66-8D87-4EF3-B3E8-F05D2DDF025B}" srcOrd="0" destOrd="0" presId="urn:microsoft.com/office/officeart/2005/8/layout/vList2"/>
    <dgm:cxn modelId="{E117CAEC-BE0F-400A-BDF8-EDD79CD61B46}" type="presParOf" srcId="{BA332456-EBF3-4BA4-9A30-10017BBD164F}" destId="{6F7BB374-69FC-4E03-B637-7F6B83BBBF1A}" srcOrd="1" destOrd="0" presId="urn:microsoft.com/office/officeart/2005/8/layout/vList2"/>
    <dgm:cxn modelId="{886B052F-4CF8-4009-A079-A45E72C45A51}" type="presParOf" srcId="{BA332456-EBF3-4BA4-9A30-10017BBD164F}" destId="{8C79B01E-E583-4D00-A1C6-EF96A618611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41DDF36-C5E6-4248-849D-B9000B25046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DFF59AFC-16AE-45D2-93C0-6B836424AD33}">
      <dgm:prSet custT="1"/>
      <dgm:spPr/>
      <dgm:t>
        <a:bodyPr/>
        <a:lstStyle/>
        <a:p>
          <a:r>
            <a:rPr lang="en-US" sz="1800" dirty="0"/>
            <a:t>Click the Precache button on the Proctor Caching Test Content screen.</a:t>
          </a:r>
        </a:p>
      </dgm:t>
    </dgm:pt>
    <dgm:pt modelId="{69B2B72C-60C5-4E98-BE59-E7328261A305}" type="parTrans" cxnId="{63FFAB07-FEF8-493E-9F33-BEE0DC8DA9E3}">
      <dgm:prSet/>
      <dgm:spPr/>
      <dgm:t>
        <a:bodyPr/>
        <a:lstStyle/>
        <a:p>
          <a:endParaRPr lang="en-US"/>
        </a:p>
      </dgm:t>
    </dgm:pt>
    <dgm:pt modelId="{47AE16E2-935D-47A8-95F2-BE69BC40193B}" type="sibTrans" cxnId="{63FFAB07-FEF8-493E-9F33-BEE0DC8DA9E3}">
      <dgm:prSet/>
      <dgm:spPr/>
      <dgm:t>
        <a:bodyPr/>
        <a:lstStyle/>
        <a:p>
          <a:endParaRPr lang="en-US"/>
        </a:p>
      </dgm:t>
    </dgm:pt>
    <dgm:pt modelId="{048809DD-6B0F-4B61-99B8-EECACEB4643E}" type="pres">
      <dgm:prSet presAssocID="{641DDF36-C5E6-4248-849D-B9000B250460}" presName="linear" presStyleCnt="0">
        <dgm:presLayoutVars>
          <dgm:animLvl val="lvl"/>
          <dgm:resizeHandles val="exact"/>
        </dgm:presLayoutVars>
      </dgm:prSet>
      <dgm:spPr/>
    </dgm:pt>
    <dgm:pt modelId="{1C2ACADA-507C-4F24-BA98-839DF5C8504A}" type="pres">
      <dgm:prSet presAssocID="{DFF59AFC-16AE-45D2-93C0-6B836424AD33}" presName="parentText" presStyleLbl="node1" presStyleIdx="0" presStyleCnt="1" custScaleY="49642" custLinFactNeighborX="366" custLinFactNeighborY="5740">
        <dgm:presLayoutVars>
          <dgm:chMax val="0"/>
          <dgm:bulletEnabled val="1"/>
        </dgm:presLayoutVars>
      </dgm:prSet>
      <dgm:spPr/>
    </dgm:pt>
  </dgm:ptLst>
  <dgm:cxnLst>
    <dgm:cxn modelId="{63FFAB07-FEF8-493E-9F33-BEE0DC8DA9E3}" srcId="{641DDF36-C5E6-4248-849D-B9000B250460}" destId="{DFF59AFC-16AE-45D2-93C0-6B836424AD33}" srcOrd="0" destOrd="0" parTransId="{69B2B72C-60C5-4E98-BE59-E7328261A305}" sibTransId="{47AE16E2-935D-47A8-95F2-BE69BC40193B}"/>
    <dgm:cxn modelId="{60D79F55-1D5C-4613-B5B7-80D8ADCBEBA2}" type="presOf" srcId="{641DDF36-C5E6-4248-849D-B9000B250460}" destId="{048809DD-6B0F-4B61-99B8-EECACEB4643E}" srcOrd="0" destOrd="0" presId="urn:microsoft.com/office/officeart/2005/8/layout/vList2"/>
    <dgm:cxn modelId="{726064CF-0A0E-4FCA-AADA-7AEF8767B1E3}" type="presOf" srcId="{DFF59AFC-16AE-45D2-93C0-6B836424AD33}" destId="{1C2ACADA-507C-4F24-BA98-839DF5C8504A}" srcOrd="0" destOrd="0" presId="urn:microsoft.com/office/officeart/2005/8/layout/vList2"/>
    <dgm:cxn modelId="{F9D50A5E-39F1-49CA-B5E4-0A59821E5478}" type="presParOf" srcId="{048809DD-6B0F-4B61-99B8-EECACEB4643E}" destId="{1C2ACADA-507C-4F24-BA98-839DF5C8504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2F8C63EF-4DB5-4A18-B73C-3A8C81F30A5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60402AAC-E5BE-473B-8A3F-9BDB10C8F3F5}">
      <dgm:prSet custT="1"/>
      <dgm:spPr/>
      <dgm:t>
        <a:bodyPr/>
        <a:lstStyle/>
        <a:p>
          <a:r>
            <a:rPr lang="en-US" sz="1800" dirty="0"/>
            <a:t>Precaching is in progress…</a:t>
          </a:r>
        </a:p>
      </dgm:t>
    </dgm:pt>
    <dgm:pt modelId="{5029BA34-EC3D-46BB-AD40-CEEA4929E9E7}" type="parTrans" cxnId="{494707CD-C05F-4828-BA86-E4127E723025}">
      <dgm:prSet/>
      <dgm:spPr/>
      <dgm:t>
        <a:bodyPr/>
        <a:lstStyle/>
        <a:p>
          <a:endParaRPr lang="en-US"/>
        </a:p>
      </dgm:t>
    </dgm:pt>
    <dgm:pt modelId="{588601B6-DD29-4708-8B65-5A12DEFB21C8}" type="sibTrans" cxnId="{494707CD-C05F-4828-BA86-E4127E723025}">
      <dgm:prSet/>
      <dgm:spPr/>
      <dgm:t>
        <a:bodyPr/>
        <a:lstStyle/>
        <a:p>
          <a:endParaRPr lang="en-US"/>
        </a:p>
      </dgm:t>
    </dgm:pt>
    <dgm:pt modelId="{B042A6ED-313F-4263-AE5A-2CDFCDBB40A6}" type="pres">
      <dgm:prSet presAssocID="{2F8C63EF-4DB5-4A18-B73C-3A8C81F30A5F}" presName="linear" presStyleCnt="0">
        <dgm:presLayoutVars>
          <dgm:animLvl val="lvl"/>
          <dgm:resizeHandles val="exact"/>
        </dgm:presLayoutVars>
      </dgm:prSet>
      <dgm:spPr/>
    </dgm:pt>
    <dgm:pt modelId="{C4E58D95-5A74-44E5-9EE4-84F5762ECA30}" type="pres">
      <dgm:prSet presAssocID="{60402AAC-E5BE-473B-8A3F-9BDB10C8F3F5}" presName="parentText" presStyleLbl="node1" presStyleIdx="0" presStyleCnt="1" custScaleY="58784" custLinFactNeighborX="0" custLinFactNeighborY="-583">
        <dgm:presLayoutVars>
          <dgm:chMax val="0"/>
          <dgm:bulletEnabled val="1"/>
        </dgm:presLayoutVars>
      </dgm:prSet>
      <dgm:spPr/>
    </dgm:pt>
  </dgm:ptLst>
  <dgm:cxnLst>
    <dgm:cxn modelId="{261F4930-B127-4108-AACF-91549E7EE1AC}" type="presOf" srcId="{2F8C63EF-4DB5-4A18-B73C-3A8C81F30A5F}" destId="{B042A6ED-313F-4263-AE5A-2CDFCDBB40A6}" srcOrd="0" destOrd="0" presId="urn:microsoft.com/office/officeart/2005/8/layout/vList2"/>
    <dgm:cxn modelId="{C7DB8476-3549-41D4-8E2C-915732BD5E0D}" type="presOf" srcId="{60402AAC-E5BE-473B-8A3F-9BDB10C8F3F5}" destId="{C4E58D95-5A74-44E5-9EE4-84F5762ECA30}" srcOrd="0" destOrd="0" presId="urn:microsoft.com/office/officeart/2005/8/layout/vList2"/>
    <dgm:cxn modelId="{494707CD-C05F-4828-BA86-E4127E723025}" srcId="{2F8C63EF-4DB5-4A18-B73C-3A8C81F30A5F}" destId="{60402AAC-E5BE-473B-8A3F-9BDB10C8F3F5}" srcOrd="0" destOrd="0" parTransId="{5029BA34-EC3D-46BB-AD40-CEEA4929E9E7}" sibTransId="{588601B6-DD29-4708-8B65-5A12DEFB21C8}"/>
    <dgm:cxn modelId="{47FC3685-56F0-4C8D-B813-5A78FB539E3F}" type="presParOf" srcId="{B042A6ED-313F-4263-AE5A-2CDFCDBB40A6}" destId="{C4E58D95-5A74-44E5-9EE4-84F5762ECA3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D70233-C051-4CAC-834D-68E0825D3496}"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12F68C76-7F9A-4CC2-891D-7012134D9139}">
      <dgm:prSet custT="1"/>
      <dgm:spPr/>
      <dgm:t>
        <a:bodyPr/>
        <a:lstStyle/>
        <a:p>
          <a:r>
            <a:rPr lang="en-US" sz="2400" dirty="0"/>
            <a:t>Create TestNav configurations and save file locations.</a:t>
          </a:r>
        </a:p>
      </dgm:t>
    </dgm:pt>
    <dgm:pt modelId="{D106F7FC-D5BD-4E69-8A9A-944069D5076F}" type="parTrans" cxnId="{B874D275-552A-411A-8F9C-0B0F8E22DDEE}">
      <dgm:prSet/>
      <dgm:spPr/>
      <dgm:t>
        <a:bodyPr/>
        <a:lstStyle/>
        <a:p>
          <a:endParaRPr lang="en-US"/>
        </a:p>
      </dgm:t>
    </dgm:pt>
    <dgm:pt modelId="{CBEA88E3-6B11-4D12-BB07-DF87AF00B00B}" type="sibTrans" cxnId="{B874D275-552A-411A-8F9C-0B0F8E22DDEE}">
      <dgm:prSet/>
      <dgm:spPr/>
      <dgm:t>
        <a:bodyPr/>
        <a:lstStyle/>
        <a:p>
          <a:endParaRPr lang="en-US"/>
        </a:p>
      </dgm:t>
    </dgm:pt>
    <dgm:pt modelId="{144E78BD-48A6-41B3-976B-F8DE66BAFA49}">
      <dgm:prSet custT="1"/>
      <dgm:spPr/>
      <dgm:t>
        <a:bodyPr/>
        <a:lstStyle/>
        <a:p>
          <a:r>
            <a:rPr lang="en-US" sz="2400" dirty="0"/>
            <a:t>Create test sessions.</a:t>
          </a:r>
        </a:p>
      </dgm:t>
    </dgm:pt>
    <dgm:pt modelId="{D0DCF51E-ADE0-48AE-B555-C265DE282F69}" type="parTrans" cxnId="{5D3AE8D3-FA1D-4E68-906E-D6762EC3A6E8}">
      <dgm:prSet/>
      <dgm:spPr/>
      <dgm:t>
        <a:bodyPr/>
        <a:lstStyle/>
        <a:p>
          <a:endParaRPr lang="en-US"/>
        </a:p>
      </dgm:t>
    </dgm:pt>
    <dgm:pt modelId="{0FB07D20-E923-4FBE-BDE1-272B6F1DE0E1}" type="sibTrans" cxnId="{5D3AE8D3-FA1D-4E68-906E-D6762EC3A6E8}">
      <dgm:prSet/>
      <dgm:spPr/>
      <dgm:t>
        <a:bodyPr/>
        <a:lstStyle/>
        <a:p>
          <a:endParaRPr lang="en-US"/>
        </a:p>
      </dgm:t>
    </dgm:pt>
    <dgm:pt modelId="{59A5F818-AA8B-4A3E-B7AB-8FD8A1E406C1}" type="pres">
      <dgm:prSet presAssocID="{DED70233-C051-4CAC-834D-68E0825D3496}" presName="linear" presStyleCnt="0">
        <dgm:presLayoutVars>
          <dgm:animLvl val="lvl"/>
          <dgm:resizeHandles val="exact"/>
        </dgm:presLayoutVars>
      </dgm:prSet>
      <dgm:spPr/>
    </dgm:pt>
    <dgm:pt modelId="{9382F7E8-80AE-4432-8D8A-D549A558435E}" type="pres">
      <dgm:prSet presAssocID="{12F68C76-7F9A-4CC2-891D-7012134D9139}" presName="parentText" presStyleLbl="node1" presStyleIdx="0" presStyleCnt="2">
        <dgm:presLayoutVars>
          <dgm:chMax val="0"/>
          <dgm:bulletEnabled val="1"/>
        </dgm:presLayoutVars>
      </dgm:prSet>
      <dgm:spPr/>
    </dgm:pt>
    <dgm:pt modelId="{0A58C2D3-7FA2-412F-AC8C-1A3FC7FA693E}" type="pres">
      <dgm:prSet presAssocID="{CBEA88E3-6B11-4D12-BB07-DF87AF00B00B}" presName="spacer" presStyleCnt="0"/>
      <dgm:spPr/>
    </dgm:pt>
    <dgm:pt modelId="{A2C55875-485D-4D23-8BEA-ADB10A7E275F}" type="pres">
      <dgm:prSet presAssocID="{144E78BD-48A6-41B3-976B-F8DE66BAFA49}" presName="parentText" presStyleLbl="node1" presStyleIdx="1" presStyleCnt="2">
        <dgm:presLayoutVars>
          <dgm:chMax val="0"/>
          <dgm:bulletEnabled val="1"/>
        </dgm:presLayoutVars>
      </dgm:prSet>
      <dgm:spPr/>
    </dgm:pt>
  </dgm:ptLst>
  <dgm:cxnLst>
    <dgm:cxn modelId="{C96EA848-590F-4D99-8EE5-97103742B3EA}" type="presOf" srcId="{144E78BD-48A6-41B3-976B-F8DE66BAFA49}" destId="{A2C55875-485D-4D23-8BEA-ADB10A7E275F}" srcOrd="0" destOrd="0" presId="urn:microsoft.com/office/officeart/2005/8/layout/vList2"/>
    <dgm:cxn modelId="{3954BC68-46C7-4D74-B8B9-711B747B9EE5}" type="presOf" srcId="{12F68C76-7F9A-4CC2-891D-7012134D9139}" destId="{9382F7E8-80AE-4432-8D8A-D549A558435E}" srcOrd="0" destOrd="0" presId="urn:microsoft.com/office/officeart/2005/8/layout/vList2"/>
    <dgm:cxn modelId="{CDF0666C-2441-45F7-B72A-FDCE539F31E4}" type="presOf" srcId="{DED70233-C051-4CAC-834D-68E0825D3496}" destId="{59A5F818-AA8B-4A3E-B7AB-8FD8A1E406C1}" srcOrd="0" destOrd="0" presId="urn:microsoft.com/office/officeart/2005/8/layout/vList2"/>
    <dgm:cxn modelId="{B874D275-552A-411A-8F9C-0B0F8E22DDEE}" srcId="{DED70233-C051-4CAC-834D-68E0825D3496}" destId="{12F68C76-7F9A-4CC2-891D-7012134D9139}" srcOrd="0" destOrd="0" parTransId="{D106F7FC-D5BD-4E69-8A9A-944069D5076F}" sibTransId="{CBEA88E3-6B11-4D12-BB07-DF87AF00B00B}"/>
    <dgm:cxn modelId="{5D3AE8D3-FA1D-4E68-906E-D6762EC3A6E8}" srcId="{DED70233-C051-4CAC-834D-68E0825D3496}" destId="{144E78BD-48A6-41B3-976B-F8DE66BAFA49}" srcOrd="1" destOrd="0" parTransId="{D0DCF51E-ADE0-48AE-B555-C265DE282F69}" sibTransId="{0FB07D20-E923-4FBE-BDE1-272B6F1DE0E1}"/>
    <dgm:cxn modelId="{2E132C27-48E9-447F-AF6D-27051854CA2E}" type="presParOf" srcId="{59A5F818-AA8B-4A3E-B7AB-8FD8A1E406C1}" destId="{9382F7E8-80AE-4432-8D8A-D549A558435E}" srcOrd="0" destOrd="0" presId="urn:microsoft.com/office/officeart/2005/8/layout/vList2"/>
    <dgm:cxn modelId="{CCE3FA36-D3D8-445F-9A1C-D8AB11E261A0}" type="presParOf" srcId="{59A5F818-AA8B-4A3E-B7AB-8FD8A1E406C1}" destId="{0A58C2D3-7FA2-412F-AC8C-1A3FC7FA693E}" srcOrd="1" destOrd="0" presId="urn:microsoft.com/office/officeart/2005/8/layout/vList2"/>
    <dgm:cxn modelId="{02C687CB-C813-4B0D-B4E2-6C7E372ACDE7}" type="presParOf" srcId="{59A5F818-AA8B-4A3E-B7AB-8FD8A1E406C1}" destId="{A2C55875-485D-4D23-8BEA-ADB10A7E27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8DF2384-81FA-4EC4-9947-406B9178A650}"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6951A183-1165-483B-86FC-A783DDD9A492}">
      <dgm:prSet custT="1"/>
      <dgm:spPr/>
      <dgm:t>
        <a:bodyPr/>
        <a:lstStyle/>
        <a:p>
          <a:r>
            <a:rPr lang="en-US" sz="1800" dirty="0"/>
            <a:t>Proctor Cache - Tests Screen will appear in a second window.</a:t>
          </a:r>
        </a:p>
      </dgm:t>
    </dgm:pt>
    <dgm:pt modelId="{09D9D2EA-5A5B-4972-B5D3-75ACECF4480C}" type="parTrans" cxnId="{32D1A3F9-78E8-430D-950E-7BCB9F3A173E}">
      <dgm:prSet/>
      <dgm:spPr/>
      <dgm:t>
        <a:bodyPr/>
        <a:lstStyle/>
        <a:p>
          <a:endParaRPr lang="en-US"/>
        </a:p>
      </dgm:t>
    </dgm:pt>
    <dgm:pt modelId="{3E64830A-7419-41C7-8F27-F52A1D09FF72}" type="sibTrans" cxnId="{32D1A3F9-78E8-430D-950E-7BCB9F3A173E}">
      <dgm:prSet/>
      <dgm:spPr/>
      <dgm:t>
        <a:bodyPr/>
        <a:lstStyle/>
        <a:p>
          <a:endParaRPr lang="en-US"/>
        </a:p>
      </dgm:t>
    </dgm:pt>
    <dgm:pt modelId="{B82BB5D5-9CA4-459E-BB01-9C6061F4DE54}" type="pres">
      <dgm:prSet presAssocID="{E8DF2384-81FA-4EC4-9947-406B9178A650}" presName="linear" presStyleCnt="0">
        <dgm:presLayoutVars>
          <dgm:animLvl val="lvl"/>
          <dgm:resizeHandles val="exact"/>
        </dgm:presLayoutVars>
      </dgm:prSet>
      <dgm:spPr/>
    </dgm:pt>
    <dgm:pt modelId="{D48631BB-01FC-42AF-8107-F12FFF4A8C4D}" type="pres">
      <dgm:prSet presAssocID="{6951A183-1165-483B-86FC-A783DDD9A492}" presName="parentText" presStyleLbl="node1" presStyleIdx="0" presStyleCnt="1">
        <dgm:presLayoutVars>
          <dgm:chMax val="0"/>
          <dgm:bulletEnabled val="1"/>
        </dgm:presLayoutVars>
      </dgm:prSet>
      <dgm:spPr/>
    </dgm:pt>
  </dgm:ptLst>
  <dgm:cxnLst>
    <dgm:cxn modelId="{42036DDA-1B33-4559-95E6-B40A51B5DE46}" type="presOf" srcId="{E8DF2384-81FA-4EC4-9947-406B9178A650}" destId="{B82BB5D5-9CA4-459E-BB01-9C6061F4DE54}" srcOrd="0" destOrd="0" presId="urn:microsoft.com/office/officeart/2005/8/layout/vList2"/>
    <dgm:cxn modelId="{B0D959F6-D0BC-47FE-9E22-8A7A194A2090}" type="presOf" srcId="{6951A183-1165-483B-86FC-A783DDD9A492}" destId="{D48631BB-01FC-42AF-8107-F12FFF4A8C4D}" srcOrd="0" destOrd="0" presId="urn:microsoft.com/office/officeart/2005/8/layout/vList2"/>
    <dgm:cxn modelId="{32D1A3F9-78E8-430D-950E-7BCB9F3A173E}" srcId="{E8DF2384-81FA-4EC4-9947-406B9178A650}" destId="{6951A183-1165-483B-86FC-A783DDD9A492}" srcOrd="0" destOrd="0" parTransId="{09D9D2EA-5A5B-4972-B5D3-75ACECF4480C}" sibTransId="{3E64830A-7419-41C7-8F27-F52A1D09FF72}"/>
    <dgm:cxn modelId="{9F0E0BA4-084A-4980-9F44-FBCA9F03A515}" type="presParOf" srcId="{B82BB5D5-9CA4-459E-BB01-9C6061F4DE54}" destId="{D48631BB-01FC-42AF-8107-F12FFF4A8C4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74F1952-6F78-4595-9F57-D852745760F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591570AD-4342-467B-BA94-1FE3A17CF159}">
      <dgm:prSet custT="1"/>
      <dgm:spPr/>
      <dgm:t>
        <a:bodyPr/>
        <a:lstStyle/>
        <a:p>
          <a:r>
            <a:rPr lang="en-US" sz="1800" dirty="0"/>
            <a:t>Preparing a Session</a:t>
          </a:r>
        </a:p>
      </dgm:t>
    </dgm:pt>
    <dgm:pt modelId="{C8533E0A-20A1-4533-847B-C73DF20E5083}" type="parTrans" cxnId="{615D89A9-AC41-4526-B4DB-1BEFF97CCEEB}">
      <dgm:prSet/>
      <dgm:spPr/>
      <dgm:t>
        <a:bodyPr/>
        <a:lstStyle/>
        <a:p>
          <a:endParaRPr lang="en-US"/>
        </a:p>
      </dgm:t>
    </dgm:pt>
    <dgm:pt modelId="{8F922B3D-5C6F-4CAA-BB41-1F3EC37B498F}" type="sibTrans" cxnId="{615D89A9-AC41-4526-B4DB-1BEFF97CCEEB}">
      <dgm:prSet/>
      <dgm:spPr/>
      <dgm:t>
        <a:bodyPr/>
        <a:lstStyle/>
        <a:p>
          <a:endParaRPr lang="en-US"/>
        </a:p>
      </dgm:t>
    </dgm:pt>
    <dgm:pt modelId="{8BB364C0-7156-4017-95E7-D773B516422A}" type="pres">
      <dgm:prSet presAssocID="{174F1952-6F78-4595-9F57-D852745760F6}" presName="linear" presStyleCnt="0">
        <dgm:presLayoutVars>
          <dgm:animLvl val="lvl"/>
          <dgm:resizeHandles val="exact"/>
        </dgm:presLayoutVars>
      </dgm:prSet>
      <dgm:spPr/>
    </dgm:pt>
    <dgm:pt modelId="{1FF339CE-64FC-4366-9F0A-28FDC804151E}" type="pres">
      <dgm:prSet presAssocID="{591570AD-4342-467B-BA94-1FE3A17CF159}" presName="parentText" presStyleLbl="node1" presStyleIdx="0" presStyleCnt="1" custScaleY="72805">
        <dgm:presLayoutVars>
          <dgm:chMax val="0"/>
          <dgm:bulletEnabled val="1"/>
        </dgm:presLayoutVars>
      </dgm:prSet>
      <dgm:spPr/>
    </dgm:pt>
  </dgm:ptLst>
  <dgm:cxnLst>
    <dgm:cxn modelId="{DFA2A100-281F-43F5-8E82-3C0565848191}" type="presOf" srcId="{591570AD-4342-467B-BA94-1FE3A17CF159}" destId="{1FF339CE-64FC-4366-9F0A-28FDC804151E}" srcOrd="0" destOrd="0" presId="urn:microsoft.com/office/officeart/2005/8/layout/vList2"/>
    <dgm:cxn modelId="{66C0075B-F3E8-4770-8842-85BF97169089}" type="presOf" srcId="{174F1952-6F78-4595-9F57-D852745760F6}" destId="{8BB364C0-7156-4017-95E7-D773B516422A}" srcOrd="0" destOrd="0" presId="urn:microsoft.com/office/officeart/2005/8/layout/vList2"/>
    <dgm:cxn modelId="{615D89A9-AC41-4526-B4DB-1BEFF97CCEEB}" srcId="{174F1952-6F78-4595-9F57-D852745760F6}" destId="{591570AD-4342-467B-BA94-1FE3A17CF159}" srcOrd="0" destOrd="0" parTransId="{C8533E0A-20A1-4533-847B-C73DF20E5083}" sibTransId="{8F922B3D-5C6F-4CAA-BB41-1F3EC37B498F}"/>
    <dgm:cxn modelId="{FF573FC0-084B-4FC6-A0EE-F702275A647B}" type="presParOf" srcId="{8BB364C0-7156-4017-95E7-D773B516422A}" destId="{1FF339CE-64FC-4366-9F0A-28FDC804151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FFD8B5DC-A7EF-4E2E-852A-161CB7673C92}"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191D511B-C531-4114-82E1-0D6C7CE0E100}">
      <dgm:prSet/>
      <dgm:spPr/>
      <dgm:t>
        <a:bodyPr/>
        <a:lstStyle/>
        <a:p>
          <a:r>
            <a:rPr lang="en-US" dirty="0"/>
            <a:t>Start a Session</a:t>
          </a:r>
        </a:p>
      </dgm:t>
    </dgm:pt>
    <dgm:pt modelId="{C2BB0692-E107-44F9-BA0F-F2D7F064AF38}" type="parTrans" cxnId="{63FB9A8D-6671-4A20-B869-CBBFA4824CD9}">
      <dgm:prSet/>
      <dgm:spPr/>
      <dgm:t>
        <a:bodyPr/>
        <a:lstStyle/>
        <a:p>
          <a:endParaRPr lang="en-US"/>
        </a:p>
      </dgm:t>
    </dgm:pt>
    <dgm:pt modelId="{7731A131-F296-40B4-B23F-B93FAFEE3FA1}" type="sibTrans" cxnId="{63FB9A8D-6671-4A20-B869-CBBFA4824CD9}">
      <dgm:prSet/>
      <dgm:spPr/>
      <dgm:t>
        <a:bodyPr/>
        <a:lstStyle/>
        <a:p>
          <a:endParaRPr lang="en-US"/>
        </a:p>
      </dgm:t>
    </dgm:pt>
    <dgm:pt modelId="{DD90AE04-8B47-425D-830E-31367FE0D94B}" type="pres">
      <dgm:prSet presAssocID="{FFD8B5DC-A7EF-4E2E-852A-161CB7673C92}" presName="linear" presStyleCnt="0">
        <dgm:presLayoutVars>
          <dgm:animLvl val="lvl"/>
          <dgm:resizeHandles val="exact"/>
        </dgm:presLayoutVars>
      </dgm:prSet>
      <dgm:spPr/>
    </dgm:pt>
    <dgm:pt modelId="{360E9733-A022-402D-B4A9-428041460275}" type="pres">
      <dgm:prSet presAssocID="{191D511B-C531-4114-82E1-0D6C7CE0E100}" presName="parentText" presStyleLbl="node1" presStyleIdx="0" presStyleCnt="1" custScaleY="72684" custLinFactNeighborX="-312" custLinFactNeighborY="7333">
        <dgm:presLayoutVars>
          <dgm:chMax val="0"/>
          <dgm:bulletEnabled val="1"/>
        </dgm:presLayoutVars>
      </dgm:prSet>
      <dgm:spPr/>
    </dgm:pt>
  </dgm:ptLst>
  <dgm:cxnLst>
    <dgm:cxn modelId="{8106D74D-BC07-4B6E-991E-C32466338169}" type="presOf" srcId="{FFD8B5DC-A7EF-4E2E-852A-161CB7673C92}" destId="{DD90AE04-8B47-425D-830E-31367FE0D94B}" srcOrd="0" destOrd="0" presId="urn:microsoft.com/office/officeart/2005/8/layout/vList2"/>
    <dgm:cxn modelId="{1733BE71-90BA-4594-AF2E-4FB208E3009C}" type="presOf" srcId="{191D511B-C531-4114-82E1-0D6C7CE0E100}" destId="{360E9733-A022-402D-B4A9-428041460275}" srcOrd="0" destOrd="0" presId="urn:microsoft.com/office/officeart/2005/8/layout/vList2"/>
    <dgm:cxn modelId="{63FB9A8D-6671-4A20-B869-CBBFA4824CD9}" srcId="{FFD8B5DC-A7EF-4E2E-852A-161CB7673C92}" destId="{191D511B-C531-4114-82E1-0D6C7CE0E100}" srcOrd="0" destOrd="0" parTransId="{C2BB0692-E107-44F9-BA0F-F2D7F064AF38}" sibTransId="{7731A131-F296-40B4-B23F-B93FAFEE3FA1}"/>
    <dgm:cxn modelId="{37C3A0EA-5413-4B7B-8634-F193F4D17867}" type="presParOf" srcId="{DD90AE04-8B47-425D-830E-31367FE0D94B}" destId="{360E9733-A022-402D-B4A9-42804146027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C143F57-AD74-45B6-BD67-4A1B1FEE0D73}"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C4F728DC-E844-4B68-8C7C-D110F5470407}">
      <dgm:prSet/>
      <dgm:spPr/>
      <dgm:t>
        <a:bodyPr/>
        <a:lstStyle/>
        <a:p>
          <a:r>
            <a:rPr lang="en-US" dirty="0"/>
            <a:t>Print Student Authorizations &amp; Session Unlock Codes</a:t>
          </a:r>
        </a:p>
      </dgm:t>
    </dgm:pt>
    <dgm:pt modelId="{2738114B-EEA8-4F4C-85FB-C802A0152706}" type="parTrans" cxnId="{07CAA0E4-7283-4080-971B-2B07730F2729}">
      <dgm:prSet/>
      <dgm:spPr/>
      <dgm:t>
        <a:bodyPr/>
        <a:lstStyle/>
        <a:p>
          <a:endParaRPr lang="en-US"/>
        </a:p>
      </dgm:t>
    </dgm:pt>
    <dgm:pt modelId="{FBA46E21-3B5D-4FCA-BA55-53FEF2B84E2D}" type="sibTrans" cxnId="{07CAA0E4-7283-4080-971B-2B07730F2729}">
      <dgm:prSet/>
      <dgm:spPr/>
      <dgm:t>
        <a:bodyPr/>
        <a:lstStyle/>
        <a:p>
          <a:endParaRPr lang="en-US"/>
        </a:p>
      </dgm:t>
    </dgm:pt>
    <dgm:pt modelId="{5B45A90A-5009-485A-AAC5-37C96FA2AEE8}" type="pres">
      <dgm:prSet presAssocID="{8C143F57-AD74-45B6-BD67-4A1B1FEE0D73}" presName="linear" presStyleCnt="0">
        <dgm:presLayoutVars>
          <dgm:animLvl val="lvl"/>
          <dgm:resizeHandles val="exact"/>
        </dgm:presLayoutVars>
      </dgm:prSet>
      <dgm:spPr/>
    </dgm:pt>
    <dgm:pt modelId="{A086A32A-1887-49AE-A1BC-9E96F808AE70}" type="pres">
      <dgm:prSet presAssocID="{C4F728DC-E844-4B68-8C7C-D110F5470407}" presName="parentText" presStyleLbl="node1" presStyleIdx="0" presStyleCnt="1">
        <dgm:presLayoutVars>
          <dgm:chMax val="0"/>
          <dgm:bulletEnabled val="1"/>
        </dgm:presLayoutVars>
      </dgm:prSet>
      <dgm:spPr/>
    </dgm:pt>
  </dgm:ptLst>
  <dgm:cxnLst>
    <dgm:cxn modelId="{B1E2901C-3D88-4069-BACB-24F6D4D66DBC}" type="presOf" srcId="{C4F728DC-E844-4B68-8C7C-D110F5470407}" destId="{A086A32A-1887-49AE-A1BC-9E96F808AE70}" srcOrd="0" destOrd="0" presId="urn:microsoft.com/office/officeart/2005/8/layout/vList2"/>
    <dgm:cxn modelId="{16849070-10C7-49D4-B29C-4CAECFD28D57}" type="presOf" srcId="{8C143F57-AD74-45B6-BD67-4A1B1FEE0D73}" destId="{5B45A90A-5009-485A-AAC5-37C96FA2AEE8}" srcOrd="0" destOrd="0" presId="urn:microsoft.com/office/officeart/2005/8/layout/vList2"/>
    <dgm:cxn modelId="{07CAA0E4-7283-4080-971B-2B07730F2729}" srcId="{8C143F57-AD74-45B6-BD67-4A1B1FEE0D73}" destId="{C4F728DC-E844-4B68-8C7C-D110F5470407}" srcOrd="0" destOrd="0" parTransId="{2738114B-EEA8-4F4C-85FB-C802A0152706}" sibTransId="{FBA46E21-3B5D-4FCA-BA55-53FEF2B84E2D}"/>
    <dgm:cxn modelId="{26BADDAF-C3EE-4718-9042-F8D5DC77BD7F}" type="presParOf" srcId="{5B45A90A-5009-485A-AAC5-37C96FA2AEE8}" destId="{A086A32A-1887-49AE-A1BC-9E96F808AE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F2A2178-83BE-48B3-BEF4-8131E9DE7E57}"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653FB7E3-E14A-4752-8C58-DBAF7EF099D0}">
      <dgm:prSet/>
      <dgm:spPr/>
      <dgm:t>
        <a:bodyPr/>
        <a:lstStyle/>
        <a:p>
          <a:r>
            <a:rPr lang="en-US" dirty="0"/>
            <a:t>Student Test Status Key</a:t>
          </a:r>
        </a:p>
      </dgm:t>
    </dgm:pt>
    <dgm:pt modelId="{1EA1DE0F-D176-4C34-AD46-AFEBB64E0AA1}" type="parTrans" cxnId="{57381031-E291-46D3-BAC7-4DCA84FD8CE4}">
      <dgm:prSet/>
      <dgm:spPr/>
      <dgm:t>
        <a:bodyPr/>
        <a:lstStyle/>
        <a:p>
          <a:endParaRPr lang="en-US"/>
        </a:p>
      </dgm:t>
    </dgm:pt>
    <dgm:pt modelId="{7130E810-DB49-4F3E-A899-AA0A77056410}" type="sibTrans" cxnId="{57381031-E291-46D3-BAC7-4DCA84FD8CE4}">
      <dgm:prSet/>
      <dgm:spPr/>
      <dgm:t>
        <a:bodyPr/>
        <a:lstStyle/>
        <a:p>
          <a:endParaRPr lang="en-US"/>
        </a:p>
      </dgm:t>
    </dgm:pt>
    <dgm:pt modelId="{1C545036-B06B-4069-8D75-DA475EB56513}" type="pres">
      <dgm:prSet presAssocID="{BF2A2178-83BE-48B3-BEF4-8131E9DE7E57}" presName="linear" presStyleCnt="0">
        <dgm:presLayoutVars>
          <dgm:animLvl val="lvl"/>
          <dgm:resizeHandles val="exact"/>
        </dgm:presLayoutVars>
      </dgm:prSet>
      <dgm:spPr/>
    </dgm:pt>
    <dgm:pt modelId="{BEAF707F-AC86-4F26-92C5-39BF4744E772}" type="pres">
      <dgm:prSet presAssocID="{653FB7E3-E14A-4752-8C58-DBAF7EF099D0}" presName="parentText" presStyleLbl="node1" presStyleIdx="0" presStyleCnt="1">
        <dgm:presLayoutVars>
          <dgm:chMax val="0"/>
          <dgm:bulletEnabled val="1"/>
        </dgm:presLayoutVars>
      </dgm:prSet>
      <dgm:spPr/>
    </dgm:pt>
  </dgm:ptLst>
  <dgm:cxnLst>
    <dgm:cxn modelId="{D83E452E-5605-4502-A473-74373845C069}" type="presOf" srcId="{BF2A2178-83BE-48B3-BEF4-8131E9DE7E57}" destId="{1C545036-B06B-4069-8D75-DA475EB56513}" srcOrd="0" destOrd="0" presId="urn:microsoft.com/office/officeart/2005/8/layout/vList2"/>
    <dgm:cxn modelId="{57381031-E291-46D3-BAC7-4DCA84FD8CE4}" srcId="{BF2A2178-83BE-48B3-BEF4-8131E9DE7E57}" destId="{653FB7E3-E14A-4752-8C58-DBAF7EF099D0}" srcOrd="0" destOrd="0" parTransId="{1EA1DE0F-D176-4C34-AD46-AFEBB64E0AA1}" sibTransId="{7130E810-DB49-4F3E-A899-AA0A77056410}"/>
    <dgm:cxn modelId="{1F3A7A8D-CE43-407A-A8EE-19316927F921}" type="presOf" srcId="{653FB7E3-E14A-4752-8C58-DBAF7EF099D0}" destId="{BEAF707F-AC86-4F26-92C5-39BF4744E772}" srcOrd="0" destOrd="0" presId="urn:microsoft.com/office/officeart/2005/8/layout/vList2"/>
    <dgm:cxn modelId="{D386F2C1-5387-4652-9D7E-E0E0DAAC3614}" type="presParOf" srcId="{1C545036-B06B-4069-8D75-DA475EB56513}" destId="{BEAF707F-AC86-4F26-92C5-39BF4744E7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A317C06-386E-40A3-B8FB-B7AA16BB0498}"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US"/>
        </a:p>
      </dgm:t>
    </dgm:pt>
    <dgm:pt modelId="{EA28AEF1-7D39-4341-879C-5D3005F3DA7D}">
      <dgm:prSet custT="1"/>
      <dgm:spPr/>
      <dgm:t>
        <a:bodyPr/>
        <a:lstStyle/>
        <a:p>
          <a:r>
            <a:rPr lang="en-US" sz="1800" dirty="0"/>
            <a:t>Resuming, Marking Students Complete</a:t>
          </a:r>
        </a:p>
      </dgm:t>
    </dgm:pt>
    <dgm:pt modelId="{CC9657BB-A2DF-49AD-AD2F-B6F7726CBB56}" type="parTrans" cxnId="{EFE0A546-E992-47C3-9139-077772EC0BC1}">
      <dgm:prSet/>
      <dgm:spPr/>
      <dgm:t>
        <a:bodyPr/>
        <a:lstStyle/>
        <a:p>
          <a:endParaRPr lang="en-US"/>
        </a:p>
      </dgm:t>
    </dgm:pt>
    <dgm:pt modelId="{5D3C84DF-5187-44B9-8C6C-9D6131F34ADF}" type="sibTrans" cxnId="{EFE0A546-E992-47C3-9139-077772EC0BC1}">
      <dgm:prSet/>
      <dgm:spPr/>
      <dgm:t>
        <a:bodyPr/>
        <a:lstStyle/>
        <a:p>
          <a:endParaRPr lang="en-US"/>
        </a:p>
      </dgm:t>
    </dgm:pt>
    <dgm:pt modelId="{726F26BD-C389-4823-8077-5BA33B82C25A}" type="pres">
      <dgm:prSet presAssocID="{5A317C06-386E-40A3-B8FB-B7AA16BB0498}" presName="linear" presStyleCnt="0">
        <dgm:presLayoutVars>
          <dgm:animLvl val="lvl"/>
          <dgm:resizeHandles val="exact"/>
        </dgm:presLayoutVars>
      </dgm:prSet>
      <dgm:spPr/>
    </dgm:pt>
    <dgm:pt modelId="{42E4A832-08B2-4590-8305-0941EA17192B}" type="pres">
      <dgm:prSet presAssocID="{EA28AEF1-7D39-4341-879C-5D3005F3DA7D}" presName="parentText" presStyleLbl="node1" presStyleIdx="0" presStyleCnt="1">
        <dgm:presLayoutVars>
          <dgm:chMax val="0"/>
          <dgm:bulletEnabled val="1"/>
        </dgm:presLayoutVars>
      </dgm:prSet>
      <dgm:spPr/>
    </dgm:pt>
  </dgm:ptLst>
  <dgm:cxnLst>
    <dgm:cxn modelId="{EFE0A546-E992-47C3-9139-077772EC0BC1}" srcId="{5A317C06-386E-40A3-B8FB-B7AA16BB0498}" destId="{EA28AEF1-7D39-4341-879C-5D3005F3DA7D}" srcOrd="0" destOrd="0" parTransId="{CC9657BB-A2DF-49AD-AD2F-B6F7726CBB56}" sibTransId="{5D3C84DF-5187-44B9-8C6C-9D6131F34ADF}"/>
    <dgm:cxn modelId="{D3A99F72-5FB9-4AF3-8D7D-E9F304903DA8}" type="presOf" srcId="{EA28AEF1-7D39-4341-879C-5D3005F3DA7D}" destId="{42E4A832-08B2-4590-8305-0941EA17192B}" srcOrd="0" destOrd="0" presId="urn:microsoft.com/office/officeart/2005/8/layout/vList2"/>
    <dgm:cxn modelId="{7E5DF0B6-0C38-4F70-81F3-D0BA557ED75B}" type="presOf" srcId="{5A317C06-386E-40A3-B8FB-B7AA16BB0498}" destId="{726F26BD-C389-4823-8077-5BA33B82C25A}" srcOrd="0" destOrd="0" presId="urn:microsoft.com/office/officeart/2005/8/layout/vList2"/>
    <dgm:cxn modelId="{6684F3CE-4159-493C-B006-D8DFC8C5C76F}" type="presParOf" srcId="{726F26BD-C389-4823-8077-5BA33B82C25A}" destId="{42E4A832-08B2-4590-8305-0941EA17192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FC9894A-080F-47C9-ABEA-D052074EF57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67A382C-1242-499E-9B47-AEBB2D611421}">
      <dgm:prSet/>
      <dgm:spPr/>
      <dgm:t>
        <a:bodyPr/>
        <a:lstStyle/>
        <a:p>
          <a:pPr algn="l"/>
          <a:r>
            <a:rPr lang="en-US" dirty="0"/>
            <a:t>The Early Warning System (EWS) is integrated functionality that gives TestNav a high degree of fault tolerance and provides additional fail-safes in the event of unexpected network disruptions during online testing.</a:t>
          </a:r>
        </a:p>
      </dgm:t>
    </dgm:pt>
    <dgm:pt modelId="{C2AA5E32-F9FD-43B3-A080-CAFFBF5EDEA1}" type="parTrans" cxnId="{429A3C73-0687-4880-B684-8795DA153529}">
      <dgm:prSet/>
      <dgm:spPr/>
      <dgm:t>
        <a:bodyPr/>
        <a:lstStyle/>
        <a:p>
          <a:endParaRPr lang="en-US"/>
        </a:p>
      </dgm:t>
    </dgm:pt>
    <dgm:pt modelId="{AABF234A-D657-4498-A5A6-766051980474}" type="sibTrans" cxnId="{429A3C73-0687-4880-B684-8795DA153529}">
      <dgm:prSet/>
      <dgm:spPr/>
      <dgm:t>
        <a:bodyPr/>
        <a:lstStyle/>
        <a:p>
          <a:endParaRPr lang="en-US"/>
        </a:p>
      </dgm:t>
    </dgm:pt>
    <dgm:pt modelId="{654B3B9E-94B8-41E6-A88A-F2F115B57186}" type="pres">
      <dgm:prSet presAssocID="{4FC9894A-080F-47C9-ABEA-D052074EF571}" presName="Name0" presStyleCnt="0">
        <dgm:presLayoutVars>
          <dgm:dir/>
          <dgm:animLvl val="lvl"/>
          <dgm:resizeHandles val="exact"/>
        </dgm:presLayoutVars>
      </dgm:prSet>
      <dgm:spPr/>
    </dgm:pt>
    <dgm:pt modelId="{90A0FAEB-9FB2-4085-9175-436764156FB5}" type="pres">
      <dgm:prSet presAssocID="{767A382C-1242-499E-9B47-AEBB2D611421}" presName="linNode" presStyleCnt="0"/>
      <dgm:spPr/>
    </dgm:pt>
    <dgm:pt modelId="{233F6E7F-C3B2-48C4-9943-EA74B7633D03}" type="pres">
      <dgm:prSet presAssocID="{767A382C-1242-499E-9B47-AEBB2D611421}" presName="parTx" presStyleLbl="revTx" presStyleIdx="0" presStyleCnt="1" custScaleX="129730" custLinFactX="-100000" custLinFactNeighborX="-127234" custLinFactNeighborY="-1248">
        <dgm:presLayoutVars>
          <dgm:chMax val="1"/>
          <dgm:bulletEnabled val="1"/>
        </dgm:presLayoutVars>
      </dgm:prSet>
      <dgm:spPr/>
    </dgm:pt>
    <dgm:pt modelId="{2A7F78E0-AC0D-436B-A819-BCCC417262F7}" type="pres">
      <dgm:prSet presAssocID="{767A382C-1242-499E-9B47-AEBB2D611421}" presName="bracket" presStyleLbl="parChTrans1D1" presStyleIdx="0" presStyleCnt="1" custLinFactX="-404756" custLinFactNeighborX="-500000" custLinFactNeighborY="-2274"/>
      <dgm:spPr/>
    </dgm:pt>
    <dgm:pt modelId="{19943404-61B3-4AF3-93C3-4BC8333C6962}" type="pres">
      <dgm:prSet presAssocID="{767A382C-1242-499E-9B47-AEBB2D611421}" presName="spH" presStyleCnt="0"/>
      <dgm:spPr/>
    </dgm:pt>
  </dgm:ptLst>
  <dgm:cxnLst>
    <dgm:cxn modelId="{429A3C73-0687-4880-B684-8795DA153529}" srcId="{4FC9894A-080F-47C9-ABEA-D052074EF571}" destId="{767A382C-1242-499E-9B47-AEBB2D611421}" srcOrd="0" destOrd="0" parTransId="{C2AA5E32-F9FD-43B3-A080-CAFFBF5EDEA1}" sibTransId="{AABF234A-D657-4498-A5A6-766051980474}"/>
    <dgm:cxn modelId="{4B9B27C6-A30D-48FD-8791-6F2854D5FD69}" type="presOf" srcId="{767A382C-1242-499E-9B47-AEBB2D611421}" destId="{233F6E7F-C3B2-48C4-9943-EA74B7633D03}" srcOrd="0" destOrd="0" presId="urn:diagrams.loki3.com/BracketList"/>
    <dgm:cxn modelId="{D36571E7-5A70-4904-9E0D-330FBD91058B}" type="presOf" srcId="{4FC9894A-080F-47C9-ABEA-D052074EF571}" destId="{654B3B9E-94B8-41E6-A88A-F2F115B57186}" srcOrd="0" destOrd="0" presId="urn:diagrams.loki3.com/BracketList"/>
    <dgm:cxn modelId="{47EE5176-66DD-46A0-A8C1-EF8B49875C57}" type="presParOf" srcId="{654B3B9E-94B8-41E6-A88A-F2F115B57186}" destId="{90A0FAEB-9FB2-4085-9175-436764156FB5}" srcOrd="0" destOrd="0" presId="urn:diagrams.loki3.com/BracketList"/>
    <dgm:cxn modelId="{2B31331B-3265-437C-89D5-8E547D344C14}" type="presParOf" srcId="{90A0FAEB-9FB2-4085-9175-436764156FB5}" destId="{233F6E7F-C3B2-48C4-9943-EA74B7633D03}" srcOrd="0" destOrd="0" presId="urn:diagrams.loki3.com/BracketList"/>
    <dgm:cxn modelId="{5A6E7314-B729-4FD5-A650-5BC2243CF1BE}" type="presParOf" srcId="{90A0FAEB-9FB2-4085-9175-436764156FB5}" destId="{2A7F78E0-AC0D-436B-A819-BCCC417262F7}" srcOrd="1" destOrd="0" presId="urn:diagrams.loki3.com/BracketList"/>
    <dgm:cxn modelId="{E3A1124F-3818-440F-A67D-4792EB0539B4}" type="presParOf" srcId="{90A0FAEB-9FB2-4085-9175-436764156FB5}" destId="{19943404-61B3-4AF3-93C3-4BC8333C6962}" srcOrd="2"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23EE4547-1335-42AE-9326-E30D76334A49}"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9BB4198D-EAD7-453D-AA4D-C89F5ED3CB9A}">
      <dgm:prSet/>
      <dgm:spPr/>
      <dgm:t>
        <a:bodyPr/>
        <a:lstStyle/>
        <a:p>
          <a:pPr algn="l"/>
          <a:r>
            <a:rPr lang="en-US" dirty="0"/>
            <a:t>Minimal interruptions for students.</a:t>
          </a:r>
        </a:p>
      </dgm:t>
    </dgm:pt>
    <dgm:pt modelId="{328CE4A6-A813-4B16-A9CA-2EE2C8C40BA7}" type="parTrans" cxnId="{AE3DD9DB-A570-44AA-A856-A8A31DEE4D23}">
      <dgm:prSet/>
      <dgm:spPr/>
      <dgm:t>
        <a:bodyPr/>
        <a:lstStyle/>
        <a:p>
          <a:endParaRPr lang="en-US"/>
        </a:p>
      </dgm:t>
    </dgm:pt>
    <dgm:pt modelId="{F059F16B-5104-4AFD-A66A-2F48060BD9ED}" type="sibTrans" cxnId="{AE3DD9DB-A570-44AA-A856-A8A31DEE4D23}">
      <dgm:prSet/>
      <dgm:spPr/>
      <dgm:t>
        <a:bodyPr/>
        <a:lstStyle/>
        <a:p>
          <a:endParaRPr lang="en-US"/>
        </a:p>
      </dgm:t>
    </dgm:pt>
    <dgm:pt modelId="{78FC6498-DFEE-4CB3-B8CE-948E0626C5E5}">
      <dgm:prSet/>
      <dgm:spPr/>
      <dgm:t>
        <a:bodyPr/>
        <a:lstStyle/>
        <a:p>
          <a:pPr algn="l"/>
          <a:r>
            <a:rPr lang="en-US" dirty="0"/>
            <a:t>Multiple physical file backups to safeguard against data loss.</a:t>
          </a:r>
        </a:p>
      </dgm:t>
    </dgm:pt>
    <dgm:pt modelId="{A7ED3B75-F36B-4DF2-840E-1A32B419CF55}" type="parTrans" cxnId="{4F460D40-5898-49D6-85BC-F0E89AF32373}">
      <dgm:prSet/>
      <dgm:spPr/>
      <dgm:t>
        <a:bodyPr/>
        <a:lstStyle/>
        <a:p>
          <a:endParaRPr lang="en-US"/>
        </a:p>
      </dgm:t>
    </dgm:pt>
    <dgm:pt modelId="{7DE5DEDE-9467-4E25-9C95-A874255231E9}" type="sibTrans" cxnId="{4F460D40-5898-49D6-85BC-F0E89AF32373}">
      <dgm:prSet/>
      <dgm:spPr/>
      <dgm:t>
        <a:bodyPr/>
        <a:lstStyle/>
        <a:p>
          <a:endParaRPr lang="en-US"/>
        </a:p>
      </dgm:t>
    </dgm:pt>
    <dgm:pt modelId="{8EB07637-6CFB-40C0-9C0E-F9ADB88EAA2A}">
      <dgm:prSet/>
      <dgm:spPr/>
      <dgm:t>
        <a:bodyPr/>
        <a:lstStyle/>
        <a:p>
          <a:pPr algn="l"/>
          <a:r>
            <a:rPr lang="en-US" dirty="0"/>
            <a:t>Notification Screens designed for Test Proctors.</a:t>
          </a:r>
        </a:p>
      </dgm:t>
    </dgm:pt>
    <dgm:pt modelId="{EF5C243D-E246-4A49-8672-B9F6B4FA04F9}" type="parTrans" cxnId="{CC0913B4-7187-4220-83A2-1FDF1ADC5A2D}">
      <dgm:prSet/>
      <dgm:spPr/>
      <dgm:t>
        <a:bodyPr/>
        <a:lstStyle/>
        <a:p>
          <a:endParaRPr lang="en-US"/>
        </a:p>
      </dgm:t>
    </dgm:pt>
    <dgm:pt modelId="{621ACA05-FBBE-4AC0-A359-14BF268428C3}" type="sibTrans" cxnId="{CC0913B4-7187-4220-83A2-1FDF1ADC5A2D}">
      <dgm:prSet/>
      <dgm:spPr/>
      <dgm:t>
        <a:bodyPr/>
        <a:lstStyle/>
        <a:p>
          <a:endParaRPr lang="en-US"/>
        </a:p>
      </dgm:t>
    </dgm:pt>
    <dgm:pt modelId="{C2050C1D-9A92-4909-8F2E-6637680020B9}">
      <dgm:prSet/>
      <dgm:spPr/>
      <dgm:t>
        <a:bodyPr/>
        <a:lstStyle/>
        <a:p>
          <a:pPr algn="l"/>
          <a:r>
            <a:rPr lang="en-US" dirty="0"/>
            <a:t>Early Warning System notifications often involve IT staff so technical knowledge may be necessary to correct any issues during testing.</a:t>
          </a:r>
        </a:p>
      </dgm:t>
    </dgm:pt>
    <dgm:pt modelId="{57EFB62B-26DF-4CFA-8B66-DB2164C6C45E}" type="parTrans" cxnId="{5948A06C-8E57-4B6E-8030-D68C832CA95A}">
      <dgm:prSet/>
      <dgm:spPr/>
      <dgm:t>
        <a:bodyPr/>
        <a:lstStyle/>
        <a:p>
          <a:endParaRPr lang="en-US"/>
        </a:p>
      </dgm:t>
    </dgm:pt>
    <dgm:pt modelId="{E5181295-7EC1-4F27-9277-FB26895F5CF0}" type="sibTrans" cxnId="{5948A06C-8E57-4B6E-8030-D68C832CA95A}">
      <dgm:prSet/>
      <dgm:spPr/>
      <dgm:t>
        <a:bodyPr/>
        <a:lstStyle/>
        <a:p>
          <a:endParaRPr lang="en-US"/>
        </a:p>
      </dgm:t>
    </dgm:pt>
    <dgm:pt modelId="{3B3BE2CA-7CFF-4C2A-B771-08D1A2713420}" type="pres">
      <dgm:prSet presAssocID="{23EE4547-1335-42AE-9326-E30D76334A49}" presName="diagram" presStyleCnt="0">
        <dgm:presLayoutVars>
          <dgm:dir/>
          <dgm:resizeHandles val="exact"/>
        </dgm:presLayoutVars>
      </dgm:prSet>
      <dgm:spPr/>
    </dgm:pt>
    <dgm:pt modelId="{03ADD3BE-7985-423D-925B-CE28E4188A74}" type="pres">
      <dgm:prSet presAssocID="{9BB4198D-EAD7-453D-AA4D-C89F5ED3CB9A}" presName="node" presStyleLbl="node1" presStyleIdx="0" presStyleCnt="4">
        <dgm:presLayoutVars>
          <dgm:bulletEnabled val="1"/>
        </dgm:presLayoutVars>
      </dgm:prSet>
      <dgm:spPr/>
    </dgm:pt>
    <dgm:pt modelId="{898DBBAA-C713-460A-A823-B7C317560E86}" type="pres">
      <dgm:prSet presAssocID="{F059F16B-5104-4AFD-A66A-2F48060BD9ED}" presName="sibTrans" presStyleCnt="0"/>
      <dgm:spPr/>
    </dgm:pt>
    <dgm:pt modelId="{A8A3947C-7C7D-45CF-990C-78B0AD7E6EE3}" type="pres">
      <dgm:prSet presAssocID="{78FC6498-DFEE-4CB3-B8CE-948E0626C5E5}" presName="node" presStyleLbl="node1" presStyleIdx="1" presStyleCnt="4">
        <dgm:presLayoutVars>
          <dgm:bulletEnabled val="1"/>
        </dgm:presLayoutVars>
      </dgm:prSet>
      <dgm:spPr/>
    </dgm:pt>
    <dgm:pt modelId="{E39DB391-2B37-4CC3-99BB-A5F8E3151C6A}" type="pres">
      <dgm:prSet presAssocID="{7DE5DEDE-9467-4E25-9C95-A874255231E9}" presName="sibTrans" presStyleCnt="0"/>
      <dgm:spPr/>
    </dgm:pt>
    <dgm:pt modelId="{9DF478D6-B955-4165-B99E-D2BDDB16779D}" type="pres">
      <dgm:prSet presAssocID="{8EB07637-6CFB-40C0-9C0E-F9ADB88EAA2A}" presName="node" presStyleLbl="node1" presStyleIdx="2" presStyleCnt="4">
        <dgm:presLayoutVars>
          <dgm:bulletEnabled val="1"/>
        </dgm:presLayoutVars>
      </dgm:prSet>
      <dgm:spPr/>
    </dgm:pt>
    <dgm:pt modelId="{66A0FE26-A318-4C3B-85AE-B7CF548728A3}" type="pres">
      <dgm:prSet presAssocID="{621ACA05-FBBE-4AC0-A359-14BF268428C3}" presName="sibTrans" presStyleCnt="0"/>
      <dgm:spPr/>
    </dgm:pt>
    <dgm:pt modelId="{565729E2-7F46-4B7A-A69A-F8F8C35C8461}" type="pres">
      <dgm:prSet presAssocID="{C2050C1D-9A92-4909-8F2E-6637680020B9}" presName="node" presStyleLbl="node1" presStyleIdx="3" presStyleCnt="4">
        <dgm:presLayoutVars>
          <dgm:bulletEnabled val="1"/>
        </dgm:presLayoutVars>
      </dgm:prSet>
      <dgm:spPr/>
    </dgm:pt>
  </dgm:ptLst>
  <dgm:cxnLst>
    <dgm:cxn modelId="{F6310400-ACC5-4CFE-AA55-41C6C893E629}" type="presOf" srcId="{9BB4198D-EAD7-453D-AA4D-C89F5ED3CB9A}" destId="{03ADD3BE-7985-423D-925B-CE28E4188A74}" srcOrd="0" destOrd="0" presId="urn:microsoft.com/office/officeart/2005/8/layout/default"/>
    <dgm:cxn modelId="{4F460D40-5898-49D6-85BC-F0E89AF32373}" srcId="{23EE4547-1335-42AE-9326-E30D76334A49}" destId="{78FC6498-DFEE-4CB3-B8CE-948E0626C5E5}" srcOrd="1" destOrd="0" parTransId="{A7ED3B75-F36B-4DF2-840E-1A32B419CF55}" sibTransId="{7DE5DEDE-9467-4E25-9C95-A874255231E9}"/>
    <dgm:cxn modelId="{5948A06C-8E57-4B6E-8030-D68C832CA95A}" srcId="{23EE4547-1335-42AE-9326-E30D76334A49}" destId="{C2050C1D-9A92-4909-8F2E-6637680020B9}" srcOrd="3" destOrd="0" parTransId="{57EFB62B-26DF-4CFA-8B66-DB2164C6C45E}" sibTransId="{E5181295-7EC1-4F27-9277-FB26895F5CF0}"/>
    <dgm:cxn modelId="{78D6E954-6FF8-4C49-A9C7-5E3F2248E1E0}" type="presOf" srcId="{8EB07637-6CFB-40C0-9C0E-F9ADB88EAA2A}" destId="{9DF478D6-B955-4165-B99E-D2BDDB16779D}" srcOrd="0" destOrd="0" presId="urn:microsoft.com/office/officeart/2005/8/layout/default"/>
    <dgm:cxn modelId="{6F63B981-19CF-4A3E-A9EC-0E0613F9BD39}" type="presOf" srcId="{C2050C1D-9A92-4909-8F2E-6637680020B9}" destId="{565729E2-7F46-4B7A-A69A-F8F8C35C8461}" srcOrd="0" destOrd="0" presId="urn:microsoft.com/office/officeart/2005/8/layout/default"/>
    <dgm:cxn modelId="{4FB417B2-DC48-4A1B-9360-4B6FDED04294}" type="presOf" srcId="{23EE4547-1335-42AE-9326-E30D76334A49}" destId="{3B3BE2CA-7CFF-4C2A-B771-08D1A2713420}" srcOrd="0" destOrd="0" presId="urn:microsoft.com/office/officeart/2005/8/layout/default"/>
    <dgm:cxn modelId="{CC0913B4-7187-4220-83A2-1FDF1ADC5A2D}" srcId="{23EE4547-1335-42AE-9326-E30D76334A49}" destId="{8EB07637-6CFB-40C0-9C0E-F9ADB88EAA2A}" srcOrd="2" destOrd="0" parTransId="{EF5C243D-E246-4A49-8672-B9F6B4FA04F9}" sibTransId="{621ACA05-FBBE-4AC0-A359-14BF268428C3}"/>
    <dgm:cxn modelId="{0DF46DB7-147B-4E12-89A2-90DD0E337516}" type="presOf" srcId="{78FC6498-DFEE-4CB3-B8CE-948E0626C5E5}" destId="{A8A3947C-7C7D-45CF-990C-78B0AD7E6EE3}" srcOrd="0" destOrd="0" presId="urn:microsoft.com/office/officeart/2005/8/layout/default"/>
    <dgm:cxn modelId="{AE3DD9DB-A570-44AA-A856-A8A31DEE4D23}" srcId="{23EE4547-1335-42AE-9326-E30D76334A49}" destId="{9BB4198D-EAD7-453D-AA4D-C89F5ED3CB9A}" srcOrd="0" destOrd="0" parTransId="{328CE4A6-A813-4B16-A9CA-2EE2C8C40BA7}" sibTransId="{F059F16B-5104-4AFD-A66A-2F48060BD9ED}"/>
    <dgm:cxn modelId="{B7BDC8DA-1419-46E2-8125-0E354AF84D02}" type="presParOf" srcId="{3B3BE2CA-7CFF-4C2A-B771-08D1A2713420}" destId="{03ADD3BE-7985-423D-925B-CE28E4188A74}" srcOrd="0" destOrd="0" presId="urn:microsoft.com/office/officeart/2005/8/layout/default"/>
    <dgm:cxn modelId="{47ACDD56-3185-4B75-BD8F-43DFDFFFDB66}" type="presParOf" srcId="{3B3BE2CA-7CFF-4C2A-B771-08D1A2713420}" destId="{898DBBAA-C713-460A-A823-B7C317560E86}" srcOrd="1" destOrd="0" presId="urn:microsoft.com/office/officeart/2005/8/layout/default"/>
    <dgm:cxn modelId="{DF52F643-5D86-43D2-9EF6-3D233D07A246}" type="presParOf" srcId="{3B3BE2CA-7CFF-4C2A-B771-08D1A2713420}" destId="{A8A3947C-7C7D-45CF-990C-78B0AD7E6EE3}" srcOrd="2" destOrd="0" presId="urn:microsoft.com/office/officeart/2005/8/layout/default"/>
    <dgm:cxn modelId="{322A0256-427E-4BC3-8DA1-5AE74BE8F5A2}" type="presParOf" srcId="{3B3BE2CA-7CFF-4C2A-B771-08D1A2713420}" destId="{E39DB391-2B37-4CC3-99BB-A5F8E3151C6A}" srcOrd="3" destOrd="0" presId="urn:microsoft.com/office/officeart/2005/8/layout/default"/>
    <dgm:cxn modelId="{7CC53429-0DB7-445E-9AD1-8CA4310F2972}" type="presParOf" srcId="{3B3BE2CA-7CFF-4C2A-B771-08D1A2713420}" destId="{9DF478D6-B955-4165-B99E-D2BDDB16779D}" srcOrd="4" destOrd="0" presId="urn:microsoft.com/office/officeart/2005/8/layout/default"/>
    <dgm:cxn modelId="{678BABB7-9E28-497A-B5B0-425EE21E3F4F}" type="presParOf" srcId="{3B3BE2CA-7CFF-4C2A-B771-08D1A2713420}" destId="{66A0FE26-A318-4C3B-85AE-B7CF548728A3}" srcOrd="5" destOrd="0" presId="urn:microsoft.com/office/officeart/2005/8/layout/default"/>
    <dgm:cxn modelId="{00E8ED21-E4B1-4C06-B729-8EC50AC53B5F}" type="presParOf" srcId="{3B3BE2CA-7CFF-4C2A-B771-08D1A2713420}" destId="{565729E2-7F46-4B7A-A69A-F8F8C35C846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185C5A1E-751B-44D1-AA6C-A42BD3F414F1}"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3F70E539-8C76-42B9-9583-76734A2A36D6}">
      <dgm:prSet/>
      <dgm:spPr/>
      <dgm:t>
        <a:bodyPr/>
        <a:lstStyle/>
        <a:p>
          <a:r>
            <a:rPr lang="en-US"/>
            <a:t>The EWS writes continuously in the background to the student response files. Both the Primary and Alternate files are written to at the same time.</a:t>
          </a:r>
        </a:p>
      </dgm:t>
    </dgm:pt>
    <dgm:pt modelId="{42F5B047-8FAA-4159-A542-9F8D1864B819}" type="parTrans" cxnId="{E3C9DDFA-A96A-4E83-9F0B-F8D598DFCE68}">
      <dgm:prSet/>
      <dgm:spPr/>
      <dgm:t>
        <a:bodyPr/>
        <a:lstStyle/>
        <a:p>
          <a:endParaRPr lang="en-US"/>
        </a:p>
      </dgm:t>
    </dgm:pt>
    <dgm:pt modelId="{7C876C0E-C4F5-4AEC-B803-844323ECA283}" type="sibTrans" cxnId="{E3C9DDFA-A96A-4E83-9F0B-F8D598DFCE68}">
      <dgm:prSet/>
      <dgm:spPr/>
      <dgm:t>
        <a:bodyPr/>
        <a:lstStyle/>
        <a:p>
          <a:endParaRPr lang="en-US"/>
        </a:p>
      </dgm:t>
    </dgm:pt>
    <dgm:pt modelId="{FF482864-32A3-45C3-A046-6C5E079E58F3}">
      <dgm:prSet/>
      <dgm:spPr/>
      <dgm:t>
        <a:bodyPr/>
        <a:lstStyle/>
        <a:p>
          <a:r>
            <a:rPr lang="en-US"/>
            <a:t>The SRF file has a response data threshold that once reached will trigger TestNav to send response data to Pearson.</a:t>
          </a:r>
        </a:p>
      </dgm:t>
    </dgm:pt>
    <dgm:pt modelId="{0E680133-FBE9-4AD2-9BE6-AC7B2429C27A}" type="parTrans" cxnId="{D4CAE013-65E4-43D4-B3E4-5E2D75504B94}">
      <dgm:prSet/>
      <dgm:spPr/>
      <dgm:t>
        <a:bodyPr/>
        <a:lstStyle/>
        <a:p>
          <a:endParaRPr lang="en-US"/>
        </a:p>
      </dgm:t>
    </dgm:pt>
    <dgm:pt modelId="{CEBAD72A-A10C-4650-BC67-8B50C1D7B98B}" type="sibTrans" cxnId="{D4CAE013-65E4-43D4-B3E4-5E2D75504B94}">
      <dgm:prSet/>
      <dgm:spPr/>
      <dgm:t>
        <a:bodyPr/>
        <a:lstStyle/>
        <a:p>
          <a:endParaRPr lang="en-US"/>
        </a:p>
      </dgm:t>
    </dgm:pt>
    <dgm:pt modelId="{4A2DC91C-84D9-4FF6-BAF1-1D9A10AC19FE}">
      <dgm:prSet/>
      <dgm:spPr/>
      <dgm:t>
        <a:bodyPr/>
        <a:lstStyle/>
        <a:p>
          <a:r>
            <a:rPr lang="en-US"/>
            <a:t>Uploading of response data is continuous. If an upload fails, TestNav will cycle and attempt another upload.</a:t>
          </a:r>
        </a:p>
      </dgm:t>
    </dgm:pt>
    <dgm:pt modelId="{80A61E7A-BBFC-4F09-B75D-C3E597A83A8C}" type="parTrans" cxnId="{6EDE4637-13AE-4449-9759-28AEE2765A03}">
      <dgm:prSet/>
      <dgm:spPr/>
      <dgm:t>
        <a:bodyPr/>
        <a:lstStyle/>
        <a:p>
          <a:endParaRPr lang="en-US"/>
        </a:p>
      </dgm:t>
    </dgm:pt>
    <dgm:pt modelId="{6BAA632F-E71F-43B5-BDE8-7492A69AF110}" type="sibTrans" cxnId="{6EDE4637-13AE-4449-9759-28AEE2765A03}">
      <dgm:prSet/>
      <dgm:spPr/>
      <dgm:t>
        <a:bodyPr/>
        <a:lstStyle/>
        <a:p>
          <a:endParaRPr lang="en-US"/>
        </a:p>
      </dgm:t>
    </dgm:pt>
    <dgm:pt modelId="{676A877D-FB20-43ED-B977-601723587958}">
      <dgm:prSet/>
      <dgm:spPr/>
      <dgm:t>
        <a:bodyPr/>
        <a:lstStyle/>
        <a:p>
          <a:r>
            <a:rPr lang="en-US"/>
            <a:t>If the response data upload is successful, TestNav will create a new empty SRF file and begin the process again. TestNav will only delete an SRF file once it is successfully uploaded.</a:t>
          </a:r>
        </a:p>
      </dgm:t>
    </dgm:pt>
    <dgm:pt modelId="{AD945415-0EE7-44F7-B083-020F5B7B6F3A}" type="parTrans" cxnId="{69E7D73A-2AB0-4311-9990-CB6467B455D9}">
      <dgm:prSet/>
      <dgm:spPr/>
      <dgm:t>
        <a:bodyPr/>
        <a:lstStyle/>
        <a:p>
          <a:endParaRPr lang="en-US"/>
        </a:p>
      </dgm:t>
    </dgm:pt>
    <dgm:pt modelId="{2D765271-AB61-4E93-83DF-A07859663C75}" type="sibTrans" cxnId="{69E7D73A-2AB0-4311-9990-CB6467B455D9}">
      <dgm:prSet/>
      <dgm:spPr/>
      <dgm:t>
        <a:bodyPr/>
        <a:lstStyle/>
        <a:p>
          <a:endParaRPr lang="en-US"/>
        </a:p>
      </dgm:t>
    </dgm:pt>
    <dgm:pt modelId="{895F8972-5317-479B-9817-ADF7B09DC43D}" type="pres">
      <dgm:prSet presAssocID="{185C5A1E-751B-44D1-AA6C-A42BD3F414F1}" presName="vert0" presStyleCnt="0">
        <dgm:presLayoutVars>
          <dgm:dir/>
          <dgm:animOne val="branch"/>
          <dgm:animLvl val="lvl"/>
        </dgm:presLayoutVars>
      </dgm:prSet>
      <dgm:spPr/>
    </dgm:pt>
    <dgm:pt modelId="{50DBD586-4128-4BF5-BF88-08BA9F901DA1}" type="pres">
      <dgm:prSet presAssocID="{3F70E539-8C76-42B9-9583-76734A2A36D6}" presName="thickLine" presStyleLbl="alignNode1" presStyleIdx="0" presStyleCnt="4"/>
      <dgm:spPr/>
    </dgm:pt>
    <dgm:pt modelId="{B00E3BAA-59B2-4448-967A-4BEC4555B666}" type="pres">
      <dgm:prSet presAssocID="{3F70E539-8C76-42B9-9583-76734A2A36D6}" presName="horz1" presStyleCnt="0"/>
      <dgm:spPr/>
    </dgm:pt>
    <dgm:pt modelId="{0C35F5D7-CC79-4A61-B27C-B5AD2B458F6B}" type="pres">
      <dgm:prSet presAssocID="{3F70E539-8C76-42B9-9583-76734A2A36D6}" presName="tx1" presStyleLbl="revTx" presStyleIdx="0" presStyleCnt="4"/>
      <dgm:spPr/>
    </dgm:pt>
    <dgm:pt modelId="{86023CCA-3E9B-4380-A3C4-1BF76C695637}" type="pres">
      <dgm:prSet presAssocID="{3F70E539-8C76-42B9-9583-76734A2A36D6}" presName="vert1" presStyleCnt="0"/>
      <dgm:spPr/>
    </dgm:pt>
    <dgm:pt modelId="{967D1BBC-1F65-43B4-AFE8-38A8CE96D3E3}" type="pres">
      <dgm:prSet presAssocID="{FF482864-32A3-45C3-A046-6C5E079E58F3}" presName="thickLine" presStyleLbl="alignNode1" presStyleIdx="1" presStyleCnt="4"/>
      <dgm:spPr/>
    </dgm:pt>
    <dgm:pt modelId="{5CD39498-D675-4163-AA2C-CDF5FB33FDD3}" type="pres">
      <dgm:prSet presAssocID="{FF482864-32A3-45C3-A046-6C5E079E58F3}" presName="horz1" presStyleCnt="0"/>
      <dgm:spPr/>
    </dgm:pt>
    <dgm:pt modelId="{FCEC365D-ABB3-4CF2-808E-16260A5B670C}" type="pres">
      <dgm:prSet presAssocID="{FF482864-32A3-45C3-A046-6C5E079E58F3}" presName="tx1" presStyleLbl="revTx" presStyleIdx="1" presStyleCnt="4"/>
      <dgm:spPr/>
    </dgm:pt>
    <dgm:pt modelId="{2A83B19D-6804-408D-9847-A5228297566F}" type="pres">
      <dgm:prSet presAssocID="{FF482864-32A3-45C3-A046-6C5E079E58F3}" presName="vert1" presStyleCnt="0"/>
      <dgm:spPr/>
    </dgm:pt>
    <dgm:pt modelId="{EFCFB08D-6D46-499C-B480-22518366C6F1}" type="pres">
      <dgm:prSet presAssocID="{4A2DC91C-84D9-4FF6-BAF1-1D9A10AC19FE}" presName="thickLine" presStyleLbl="alignNode1" presStyleIdx="2" presStyleCnt="4"/>
      <dgm:spPr/>
    </dgm:pt>
    <dgm:pt modelId="{C011E13D-7D27-46D3-BA63-BD2EF550D5F5}" type="pres">
      <dgm:prSet presAssocID="{4A2DC91C-84D9-4FF6-BAF1-1D9A10AC19FE}" presName="horz1" presStyleCnt="0"/>
      <dgm:spPr/>
    </dgm:pt>
    <dgm:pt modelId="{CAEBBFE2-D261-4879-8C01-3DEA22814F18}" type="pres">
      <dgm:prSet presAssocID="{4A2DC91C-84D9-4FF6-BAF1-1D9A10AC19FE}" presName="tx1" presStyleLbl="revTx" presStyleIdx="2" presStyleCnt="4"/>
      <dgm:spPr/>
    </dgm:pt>
    <dgm:pt modelId="{B42A126D-4A53-4551-9D03-BD6F003C0410}" type="pres">
      <dgm:prSet presAssocID="{4A2DC91C-84D9-4FF6-BAF1-1D9A10AC19FE}" presName="vert1" presStyleCnt="0"/>
      <dgm:spPr/>
    </dgm:pt>
    <dgm:pt modelId="{07AF60BF-EFEB-41D1-AA35-0C9A9F7960B1}" type="pres">
      <dgm:prSet presAssocID="{676A877D-FB20-43ED-B977-601723587958}" presName="thickLine" presStyleLbl="alignNode1" presStyleIdx="3" presStyleCnt="4"/>
      <dgm:spPr/>
    </dgm:pt>
    <dgm:pt modelId="{5E2FD80A-6AF7-4B67-BAAD-3C11A78B6FC0}" type="pres">
      <dgm:prSet presAssocID="{676A877D-FB20-43ED-B977-601723587958}" presName="horz1" presStyleCnt="0"/>
      <dgm:spPr/>
    </dgm:pt>
    <dgm:pt modelId="{35F8D02A-6438-407F-80EB-D61A675FFF98}" type="pres">
      <dgm:prSet presAssocID="{676A877D-FB20-43ED-B977-601723587958}" presName="tx1" presStyleLbl="revTx" presStyleIdx="3" presStyleCnt="4"/>
      <dgm:spPr/>
    </dgm:pt>
    <dgm:pt modelId="{10747B39-EE6F-409D-8C6F-977F8B8C06B1}" type="pres">
      <dgm:prSet presAssocID="{676A877D-FB20-43ED-B977-601723587958}" presName="vert1" presStyleCnt="0"/>
      <dgm:spPr/>
    </dgm:pt>
  </dgm:ptLst>
  <dgm:cxnLst>
    <dgm:cxn modelId="{DC9A1F05-DB01-442D-9D8B-0BD7A6128EAD}" type="presOf" srcId="{FF482864-32A3-45C3-A046-6C5E079E58F3}" destId="{FCEC365D-ABB3-4CF2-808E-16260A5B670C}" srcOrd="0" destOrd="0" presId="urn:microsoft.com/office/officeart/2008/layout/LinedList"/>
    <dgm:cxn modelId="{D4CAE013-65E4-43D4-B3E4-5E2D75504B94}" srcId="{185C5A1E-751B-44D1-AA6C-A42BD3F414F1}" destId="{FF482864-32A3-45C3-A046-6C5E079E58F3}" srcOrd="1" destOrd="0" parTransId="{0E680133-FBE9-4AD2-9BE6-AC7B2429C27A}" sibTransId="{CEBAD72A-A10C-4650-BC67-8B50C1D7B98B}"/>
    <dgm:cxn modelId="{6EDE4637-13AE-4449-9759-28AEE2765A03}" srcId="{185C5A1E-751B-44D1-AA6C-A42BD3F414F1}" destId="{4A2DC91C-84D9-4FF6-BAF1-1D9A10AC19FE}" srcOrd="2" destOrd="0" parTransId="{80A61E7A-BBFC-4F09-B75D-C3E597A83A8C}" sibTransId="{6BAA632F-E71F-43B5-BDE8-7492A69AF110}"/>
    <dgm:cxn modelId="{69E7D73A-2AB0-4311-9990-CB6467B455D9}" srcId="{185C5A1E-751B-44D1-AA6C-A42BD3F414F1}" destId="{676A877D-FB20-43ED-B977-601723587958}" srcOrd="3" destOrd="0" parTransId="{AD945415-0EE7-44F7-B083-020F5B7B6F3A}" sibTransId="{2D765271-AB61-4E93-83DF-A07859663C75}"/>
    <dgm:cxn modelId="{F4894777-CB52-4757-A508-8178766AF74D}" type="presOf" srcId="{3F70E539-8C76-42B9-9583-76734A2A36D6}" destId="{0C35F5D7-CC79-4A61-B27C-B5AD2B458F6B}" srcOrd="0" destOrd="0" presId="urn:microsoft.com/office/officeart/2008/layout/LinedList"/>
    <dgm:cxn modelId="{9C966E9D-92F7-4314-9750-5B88036854C2}" type="presOf" srcId="{676A877D-FB20-43ED-B977-601723587958}" destId="{35F8D02A-6438-407F-80EB-D61A675FFF98}" srcOrd="0" destOrd="0" presId="urn:microsoft.com/office/officeart/2008/layout/LinedList"/>
    <dgm:cxn modelId="{88B021A2-931C-4B05-90A2-DE85E1048DCE}" type="presOf" srcId="{185C5A1E-751B-44D1-AA6C-A42BD3F414F1}" destId="{895F8972-5317-479B-9817-ADF7B09DC43D}" srcOrd="0" destOrd="0" presId="urn:microsoft.com/office/officeart/2008/layout/LinedList"/>
    <dgm:cxn modelId="{462A0BAD-D3D3-458D-A044-24E667BCB1DF}" type="presOf" srcId="{4A2DC91C-84D9-4FF6-BAF1-1D9A10AC19FE}" destId="{CAEBBFE2-D261-4879-8C01-3DEA22814F18}" srcOrd="0" destOrd="0" presId="urn:microsoft.com/office/officeart/2008/layout/LinedList"/>
    <dgm:cxn modelId="{E3C9DDFA-A96A-4E83-9F0B-F8D598DFCE68}" srcId="{185C5A1E-751B-44D1-AA6C-A42BD3F414F1}" destId="{3F70E539-8C76-42B9-9583-76734A2A36D6}" srcOrd="0" destOrd="0" parTransId="{42F5B047-8FAA-4159-A542-9F8D1864B819}" sibTransId="{7C876C0E-C4F5-4AEC-B803-844323ECA283}"/>
    <dgm:cxn modelId="{7AEAA1E8-A180-4C27-91F4-53F1540D566B}" type="presParOf" srcId="{895F8972-5317-479B-9817-ADF7B09DC43D}" destId="{50DBD586-4128-4BF5-BF88-08BA9F901DA1}" srcOrd="0" destOrd="0" presId="urn:microsoft.com/office/officeart/2008/layout/LinedList"/>
    <dgm:cxn modelId="{0FD9A602-C936-4F26-89ED-F920183E3BF3}" type="presParOf" srcId="{895F8972-5317-479B-9817-ADF7B09DC43D}" destId="{B00E3BAA-59B2-4448-967A-4BEC4555B666}" srcOrd="1" destOrd="0" presId="urn:microsoft.com/office/officeart/2008/layout/LinedList"/>
    <dgm:cxn modelId="{87C4B281-8FE5-44A6-A0CC-69E6B2C9494B}" type="presParOf" srcId="{B00E3BAA-59B2-4448-967A-4BEC4555B666}" destId="{0C35F5D7-CC79-4A61-B27C-B5AD2B458F6B}" srcOrd="0" destOrd="0" presId="urn:microsoft.com/office/officeart/2008/layout/LinedList"/>
    <dgm:cxn modelId="{968D2C47-D746-4BB3-8CA3-ED609EE2710E}" type="presParOf" srcId="{B00E3BAA-59B2-4448-967A-4BEC4555B666}" destId="{86023CCA-3E9B-4380-A3C4-1BF76C695637}" srcOrd="1" destOrd="0" presId="urn:microsoft.com/office/officeart/2008/layout/LinedList"/>
    <dgm:cxn modelId="{DFA49381-87A0-4457-8D97-A78EED03AD73}" type="presParOf" srcId="{895F8972-5317-479B-9817-ADF7B09DC43D}" destId="{967D1BBC-1F65-43B4-AFE8-38A8CE96D3E3}" srcOrd="2" destOrd="0" presId="urn:microsoft.com/office/officeart/2008/layout/LinedList"/>
    <dgm:cxn modelId="{E8A4B46D-0014-45C1-BF64-87FD8C77D5A2}" type="presParOf" srcId="{895F8972-5317-479B-9817-ADF7B09DC43D}" destId="{5CD39498-D675-4163-AA2C-CDF5FB33FDD3}" srcOrd="3" destOrd="0" presId="urn:microsoft.com/office/officeart/2008/layout/LinedList"/>
    <dgm:cxn modelId="{328DF680-8F47-4C65-8597-8B61E9662A9F}" type="presParOf" srcId="{5CD39498-D675-4163-AA2C-CDF5FB33FDD3}" destId="{FCEC365D-ABB3-4CF2-808E-16260A5B670C}" srcOrd="0" destOrd="0" presId="urn:microsoft.com/office/officeart/2008/layout/LinedList"/>
    <dgm:cxn modelId="{C0811C53-B5CA-440A-9F2A-C53D23EFFA5F}" type="presParOf" srcId="{5CD39498-D675-4163-AA2C-CDF5FB33FDD3}" destId="{2A83B19D-6804-408D-9847-A5228297566F}" srcOrd="1" destOrd="0" presId="urn:microsoft.com/office/officeart/2008/layout/LinedList"/>
    <dgm:cxn modelId="{B2E04593-55A0-4BEF-9650-4EB88DF59788}" type="presParOf" srcId="{895F8972-5317-479B-9817-ADF7B09DC43D}" destId="{EFCFB08D-6D46-499C-B480-22518366C6F1}" srcOrd="4" destOrd="0" presId="urn:microsoft.com/office/officeart/2008/layout/LinedList"/>
    <dgm:cxn modelId="{7BF9EAF3-87A8-4CED-8517-29689F364014}" type="presParOf" srcId="{895F8972-5317-479B-9817-ADF7B09DC43D}" destId="{C011E13D-7D27-46D3-BA63-BD2EF550D5F5}" srcOrd="5" destOrd="0" presId="urn:microsoft.com/office/officeart/2008/layout/LinedList"/>
    <dgm:cxn modelId="{18B82676-6C99-4A3B-A2D0-B84088604E0D}" type="presParOf" srcId="{C011E13D-7D27-46D3-BA63-BD2EF550D5F5}" destId="{CAEBBFE2-D261-4879-8C01-3DEA22814F18}" srcOrd="0" destOrd="0" presId="urn:microsoft.com/office/officeart/2008/layout/LinedList"/>
    <dgm:cxn modelId="{1AA75B38-506B-4B5E-A6E8-2D7CB80D1D42}" type="presParOf" srcId="{C011E13D-7D27-46D3-BA63-BD2EF550D5F5}" destId="{B42A126D-4A53-4551-9D03-BD6F003C0410}" srcOrd="1" destOrd="0" presId="urn:microsoft.com/office/officeart/2008/layout/LinedList"/>
    <dgm:cxn modelId="{42750C1B-43AF-41D4-9388-F81ADE5A5F2F}" type="presParOf" srcId="{895F8972-5317-479B-9817-ADF7B09DC43D}" destId="{07AF60BF-EFEB-41D1-AA35-0C9A9F7960B1}" srcOrd="6" destOrd="0" presId="urn:microsoft.com/office/officeart/2008/layout/LinedList"/>
    <dgm:cxn modelId="{65B52BBE-45FA-4AF0-AB58-30925F5B308D}" type="presParOf" srcId="{895F8972-5317-479B-9817-ADF7B09DC43D}" destId="{5E2FD80A-6AF7-4B67-BAAD-3C11A78B6FC0}" srcOrd="7" destOrd="0" presId="urn:microsoft.com/office/officeart/2008/layout/LinedList"/>
    <dgm:cxn modelId="{8D75C41F-7315-421C-8619-01A9A78A50AB}" type="presParOf" srcId="{5E2FD80A-6AF7-4B67-BAAD-3C11A78B6FC0}" destId="{35F8D02A-6438-407F-80EB-D61A675FFF98}" srcOrd="0" destOrd="0" presId="urn:microsoft.com/office/officeart/2008/layout/LinedList"/>
    <dgm:cxn modelId="{DEC61AA0-445B-4572-8CCD-F9F8CB2CAA03}" type="presParOf" srcId="{5E2FD80A-6AF7-4B67-BAAD-3C11A78B6FC0}" destId="{10747B39-EE6F-409D-8C6F-977F8B8C06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445AC6E4-B4CB-4C59-BF01-43E37B9B3D9D}"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447A27FE-7F70-4732-B87C-AF3B72885462}">
      <dgm:prSet/>
      <dgm:spPr/>
      <dgm:t>
        <a:bodyPr/>
        <a:lstStyle/>
        <a:p>
          <a:r>
            <a:rPr lang="en-US"/>
            <a:t>The TestNav 8 Error Codes should be available to all test proctors to help support students as they test.</a:t>
          </a:r>
        </a:p>
      </dgm:t>
    </dgm:pt>
    <dgm:pt modelId="{1A0CA20D-A35C-41F6-BA7C-DA2D6344E1FE}" type="parTrans" cxnId="{EC845FB6-B8EA-4D29-98C1-994E44E12B93}">
      <dgm:prSet/>
      <dgm:spPr/>
      <dgm:t>
        <a:bodyPr/>
        <a:lstStyle/>
        <a:p>
          <a:endParaRPr lang="en-US"/>
        </a:p>
      </dgm:t>
    </dgm:pt>
    <dgm:pt modelId="{911BB43F-89DC-4391-8B79-8980F1B357F3}" type="sibTrans" cxnId="{EC845FB6-B8EA-4D29-98C1-994E44E12B93}">
      <dgm:prSet/>
      <dgm:spPr/>
      <dgm:t>
        <a:bodyPr/>
        <a:lstStyle/>
        <a:p>
          <a:endParaRPr lang="en-US"/>
        </a:p>
      </dgm:t>
    </dgm:pt>
    <dgm:pt modelId="{F189AB9A-59B6-4905-8AC1-2790EC2048F1}">
      <dgm:prSet/>
      <dgm:spPr/>
      <dgm:t>
        <a:bodyPr/>
        <a:lstStyle/>
        <a:p>
          <a:r>
            <a:rPr lang="en-US"/>
            <a:t>The Guide provides a list of all the warning messages that TestNav may display, what generally causes the message, and how to resolve it. </a:t>
          </a:r>
        </a:p>
      </dgm:t>
    </dgm:pt>
    <dgm:pt modelId="{9F0D33F3-93C8-4184-BA09-9884735D3513}" type="parTrans" cxnId="{CDB1469A-DEAE-451A-87DC-6C6B746B8C23}">
      <dgm:prSet/>
      <dgm:spPr/>
      <dgm:t>
        <a:bodyPr/>
        <a:lstStyle/>
        <a:p>
          <a:endParaRPr lang="en-US"/>
        </a:p>
      </dgm:t>
    </dgm:pt>
    <dgm:pt modelId="{0CFA6265-5468-4871-9B43-AD82C2D23B97}" type="sibTrans" cxnId="{CDB1469A-DEAE-451A-87DC-6C6B746B8C23}">
      <dgm:prSet/>
      <dgm:spPr/>
      <dgm:t>
        <a:bodyPr/>
        <a:lstStyle/>
        <a:p>
          <a:endParaRPr lang="en-US"/>
        </a:p>
      </dgm:t>
    </dgm:pt>
    <dgm:pt modelId="{5AA932DE-D0C1-4CB4-993D-BB341423CA5E}">
      <dgm:prSet/>
      <dgm:spPr/>
      <dgm:t>
        <a:bodyPr/>
        <a:lstStyle/>
        <a:p>
          <a:r>
            <a:rPr lang="en-US"/>
            <a:t>Available through </a:t>
          </a:r>
          <a:r>
            <a:rPr lang="en-US">
              <a:hlinkClick xmlns:r="http://schemas.openxmlformats.org/officeDocument/2006/relationships" r:id="rId1"/>
            </a:rPr>
            <a:t>https://support.assessment.pearson.com/x/DwACAQ</a:t>
          </a:r>
          <a:r>
            <a:rPr lang="en-US"/>
            <a:t> </a:t>
          </a:r>
        </a:p>
      </dgm:t>
    </dgm:pt>
    <dgm:pt modelId="{97562874-2BB8-479A-A9B6-48D590528F7A}" type="parTrans" cxnId="{CB104DFE-E3ED-4E2A-B0A1-2538E0ED820D}">
      <dgm:prSet/>
      <dgm:spPr/>
      <dgm:t>
        <a:bodyPr/>
        <a:lstStyle/>
        <a:p>
          <a:endParaRPr lang="en-US"/>
        </a:p>
      </dgm:t>
    </dgm:pt>
    <dgm:pt modelId="{6E85FF92-488B-440B-A46D-D6C5289B4450}" type="sibTrans" cxnId="{CB104DFE-E3ED-4E2A-B0A1-2538E0ED820D}">
      <dgm:prSet/>
      <dgm:spPr/>
      <dgm:t>
        <a:bodyPr/>
        <a:lstStyle/>
        <a:p>
          <a:endParaRPr lang="en-US"/>
        </a:p>
      </dgm:t>
    </dgm:pt>
    <dgm:pt modelId="{ED24907E-22C7-4619-855F-5ED8B7431F09}" type="pres">
      <dgm:prSet presAssocID="{445AC6E4-B4CB-4C59-BF01-43E37B9B3D9D}" presName="vert0" presStyleCnt="0">
        <dgm:presLayoutVars>
          <dgm:dir/>
          <dgm:animOne val="branch"/>
          <dgm:animLvl val="lvl"/>
        </dgm:presLayoutVars>
      </dgm:prSet>
      <dgm:spPr/>
    </dgm:pt>
    <dgm:pt modelId="{6F386E1E-B924-439F-A6F3-AD2A8503FF9B}" type="pres">
      <dgm:prSet presAssocID="{447A27FE-7F70-4732-B87C-AF3B72885462}" presName="thickLine" presStyleLbl="alignNode1" presStyleIdx="0" presStyleCnt="3"/>
      <dgm:spPr/>
    </dgm:pt>
    <dgm:pt modelId="{7FA596A4-07D2-40E4-8122-09CE163FDEC3}" type="pres">
      <dgm:prSet presAssocID="{447A27FE-7F70-4732-B87C-AF3B72885462}" presName="horz1" presStyleCnt="0"/>
      <dgm:spPr/>
    </dgm:pt>
    <dgm:pt modelId="{B0B5B1AD-1F4D-4C6D-952C-AB78F1DDBE68}" type="pres">
      <dgm:prSet presAssocID="{447A27FE-7F70-4732-B87C-AF3B72885462}" presName="tx1" presStyleLbl="revTx" presStyleIdx="0" presStyleCnt="3"/>
      <dgm:spPr/>
    </dgm:pt>
    <dgm:pt modelId="{FF25D6FF-2B42-4DC8-B7CD-33C97C7E33AD}" type="pres">
      <dgm:prSet presAssocID="{447A27FE-7F70-4732-B87C-AF3B72885462}" presName="vert1" presStyleCnt="0"/>
      <dgm:spPr/>
    </dgm:pt>
    <dgm:pt modelId="{834FA357-AB96-4FAD-A270-E4C00D2CACB8}" type="pres">
      <dgm:prSet presAssocID="{F189AB9A-59B6-4905-8AC1-2790EC2048F1}" presName="thickLine" presStyleLbl="alignNode1" presStyleIdx="1" presStyleCnt="3"/>
      <dgm:spPr/>
    </dgm:pt>
    <dgm:pt modelId="{9A2D720C-BCC3-48F1-B6DC-6232FD8B9148}" type="pres">
      <dgm:prSet presAssocID="{F189AB9A-59B6-4905-8AC1-2790EC2048F1}" presName="horz1" presStyleCnt="0"/>
      <dgm:spPr/>
    </dgm:pt>
    <dgm:pt modelId="{1F0A6881-6579-4BD6-996C-2FDCD861EBAF}" type="pres">
      <dgm:prSet presAssocID="{F189AB9A-59B6-4905-8AC1-2790EC2048F1}" presName="tx1" presStyleLbl="revTx" presStyleIdx="1" presStyleCnt="3"/>
      <dgm:spPr/>
    </dgm:pt>
    <dgm:pt modelId="{C9F10421-30C0-41DB-B75F-4785D809F5FD}" type="pres">
      <dgm:prSet presAssocID="{F189AB9A-59B6-4905-8AC1-2790EC2048F1}" presName="vert1" presStyleCnt="0"/>
      <dgm:spPr/>
    </dgm:pt>
    <dgm:pt modelId="{75BE835C-1B63-47C8-8B72-27BB1081C42E}" type="pres">
      <dgm:prSet presAssocID="{5AA932DE-D0C1-4CB4-993D-BB341423CA5E}" presName="thickLine" presStyleLbl="alignNode1" presStyleIdx="2" presStyleCnt="3"/>
      <dgm:spPr/>
    </dgm:pt>
    <dgm:pt modelId="{CFB77991-1F87-40A6-89C9-260E1F3287BE}" type="pres">
      <dgm:prSet presAssocID="{5AA932DE-D0C1-4CB4-993D-BB341423CA5E}" presName="horz1" presStyleCnt="0"/>
      <dgm:spPr/>
    </dgm:pt>
    <dgm:pt modelId="{CD12FC2A-27D4-4EA9-A557-84B801184C10}" type="pres">
      <dgm:prSet presAssocID="{5AA932DE-D0C1-4CB4-993D-BB341423CA5E}" presName="tx1" presStyleLbl="revTx" presStyleIdx="2" presStyleCnt="3"/>
      <dgm:spPr/>
    </dgm:pt>
    <dgm:pt modelId="{FDDB1462-DD58-451F-B534-7799D924053E}" type="pres">
      <dgm:prSet presAssocID="{5AA932DE-D0C1-4CB4-993D-BB341423CA5E}" presName="vert1" presStyleCnt="0"/>
      <dgm:spPr/>
    </dgm:pt>
  </dgm:ptLst>
  <dgm:cxnLst>
    <dgm:cxn modelId="{1C53280F-0C51-4D2E-92FE-55E360D109FF}" type="presOf" srcId="{5AA932DE-D0C1-4CB4-993D-BB341423CA5E}" destId="{CD12FC2A-27D4-4EA9-A557-84B801184C10}" srcOrd="0" destOrd="0" presId="urn:microsoft.com/office/officeart/2008/layout/LinedList"/>
    <dgm:cxn modelId="{3E375085-F1AB-41FE-ABAF-5B1965071F61}" type="presOf" srcId="{447A27FE-7F70-4732-B87C-AF3B72885462}" destId="{B0B5B1AD-1F4D-4C6D-952C-AB78F1DDBE68}" srcOrd="0" destOrd="0" presId="urn:microsoft.com/office/officeart/2008/layout/LinedList"/>
    <dgm:cxn modelId="{CDB1469A-DEAE-451A-87DC-6C6B746B8C23}" srcId="{445AC6E4-B4CB-4C59-BF01-43E37B9B3D9D}" destId="{F189AB9A-59B6-4905-8AC1-2790EC2048F1}" srcOrd="1" destOrd="0" parTransId="{9F0D33F3-93C8-4184-BA09-9884735D3513}" sibTransId="{0CFA6265-5468-4871-9B43-AD82C2D23B97}"/>
    <dgm:cxn modelId="{EC845FB6-B8EA-4D29-98C1-994E44E12B93}" srcId="{445AC6E4-B4CB-4C59-BF01-43E37B9B3D9D}" destId="{447A27FE-7F70-4732-B87C-AF3B72885462}" srcOrd="0" destOrd="0" parTransId="{1A0CA20D-A35C-41F6-BA7C-DA2D6344E1FE}" sibTransId="{911BB43F-89DC-4391-8B79-8980F1B357F3}"/>
    <dgm:cxn modelId="{BAF031CB-FC47-448A-AD2F-E8F0B1352C0F}" type="presOf" srcId="{F189AB9A-59B6-4905-8AC1-2790EC2048F1}" destId="{1F0A6881-6579-4BD6-996C-2FDCD861EBAF}" srcOrd="0" destOrd="0" presId="urn:microsoft.com/office/officeart/2008/layout/LinedList"/>
    <dgm:cxn modelId="{156A6ACD-7197-4C3B-8F85-9C3553CAC440}" type="presOf" srcId="{445AC6E4-B4CB-4C59-BF01-43E37B9B3D9D}" destId="{ED24907E-22C7-4619-855F-5ED8B7431F09}" srcOrd="0" destOrd="0" presId="urn:microsoft.com/office/officeart/2008/layout/LinedList"/>
    <dgm:cxn modelId="{CB104DFE-E3ED-4E2A-B0A1-2538E0ED820D}" srcId="{445AC6E4-B4CB-4C59-BF01-43E37B9B3D9D}" destId="{5AA932DE-D0C1-4CB4-993D-BB341423CA5E}" srcOrd="2" destOrd="0" parTransId="{97562874-2BB8-479A-A9B6-48D590528F7A}" sibTransId="{6E85FF92-488B-440B-A46D-D6C5289B4450}"/>
    <dgm:cxn modelId="{48DE7A60-1C6B-4C22-B323-DB4CFF4A6F26}" type="presParOf" srcId="{ED24907E-22C7-4619-855F-5ED8B7431F09}" destId="{6F386E1E-B924-439F-A6F3-AD2A8503FF9B}" srcOrd="0" destOrd="0" presId="urn:microsoft.com/office/officeart/2008/layout/LinedList"/>
    <dgm:cxn modelId="{239CA521-ED12-4CC1-A895-12EC579C6586}" type="presParOf" srcId="{ED24907E-22C7-4619-855F-5ED8B7431F09}" destId="{7FA596A4-07D2-40E4-8122-09CE163FDEC3}" srcOrd="1" destOrd="0" presId="urn:microsoft.com/office/officeart/2008/layout/LinedList"/>
    <dgm:cxn modelId="{F2B4E5DA-F8A7-4C3E-8BD0-96A309193244}" type="presParOf" srcId="{7FA596A4-07D2-40E4-8122-09CE163FDEC3}" destId="{B0B5B1AD-1F4D-4C6D-952C-AB78F1DDBE68}" srcOrd="0" destOrd="0" presId="urn:microsoft.com/office/officeart/2008/layout/LinedList"/>
    <dgm:cxn modelId="{AEB02C9F-2FDF-44E4-80D1-BBD3501FD7FE}" type="presParOf" srcId="{7FA596A4-07D2-40E4-8122-09CE163FDEC3}" destId="{FF25D6FF-2B42-4DC8-B7CD-33C97C7E33AD}" srcOrd="1" destOrd="0" presId="urn:microsoft.com/office/officeart/2008/layout/LinedList"/>
    <dgm:cxn modelId="{19CE24C9-62DE-4803-9494-735FC20EB1CB}" type="presParOf" srcId="{ED24907E-22C7-4619-855F-5ED8B7431F09}" destId="{834FA357-AB96-4FAD-A270-E4C00D2CACB8}" srcOrd="2" destOrd="0" presId="urn:microsoft.com/office/officeart/2008/layout/LinedList"/>
    <dgm:cxn modelId="{67081BDB-9A89-4E0F-B0E8-83343FE48144}" type="presParOf" srcId="{ED24907E-22C7-4619-855F-5ED8B7431F09}" destId="{9A2D720C-BCC3-48F1-B6DC-6232FD8B9148}" srcOrd="3" destOrd="0" presId="urn:microsoft.com/office/officeart/2008/layout/LinedList"/>
    <dgm:cxn modelId="{40165012-9D86-4341-BB00-8ABE72159C4E}" type="presParOf" srcId="{9A2D720C-BCC3-48F1-B6DC-6232FD8B9148}" destId="{1F0A6881-6579-4BD6-996C-2FDCD861EBAF}" srcOrd="0" destOrd="0" presId="urn:microsoft.com/office/officeart/2008/layout/LinedList"/>
    <dgm:cxn modelId="{D084534F-EB76-4DBB-B73E-5FBA3CC2ACFF}" type="presParOf" srcId="{9A2D720C-BCC3-48F1-B6DC-6232FD8B9148}" destId="{C9F10421-30C0-41DB-B75F-4785D809F5FD}" srcOrd="1" destOrd="0" presId="urn:microsoft.com/office/officeart/2008/layout/LinedList"/>
    <dgm:cxn modelId="{D99DC227-D547-41D2-AF52-13137C07C58A}" type="presParOf" srcId="{ED24907E-22C7-4619-855F-5ED8B7431F09}" destId="{75BE835C-1B63-47C8-8B72-27BB1081C42E}" srcOrd="4" destOrd="0" presId="urn:microsoft.com/office/officeart/2008/layout/LinedList"/>
    <dgm:cxn modelId="{C63E68BE-BA5C-4356-A888-E43F8F7415EA}" type="presParOf" srcId="{ED24907E-22C7-4619-855F-5ED8B7431F09}" destId="{CFB77991-1F87-40A6-89C9-260E1F3287BE}" srcOrd="5" destOrd="0" presId="urn:microsoft.com/office/officeart/2008/layout/LinedList"/>
    <dgm:cxn modelId="{62EAFD3B-552F-416C-A9FB-C66627E1217A}" type="presParOf" srcId="{CFB77991-1F87-40A6-89C9-260E1F3287BE}" destId="{CD12FC2A-27D4-4EA9-A557-84B801184C10}" srcOrd="0" destOrd="0" presId="urn:microsoft.com/office/officeart/2008/layout/LinedList"/>
    <dgm:cxn modelId="{1F1E02FD-02C1-4327-9E12-E4EC1B05166E}" type="presParOf" srcId="{CFB77991-1F87-40A6-89C9-260E1F3287BE}" destId="{FDDB1462-DD58-451F-B534-7799D92405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E7D28F-0212-4440-B1DE-A452D701A84D}"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520E2927-54C1-427C-9E88-447BFD353344}">
      <dgm:prSet/>
      <dgm:spPr/>
      <dgm:t>
        <a:bodyPr/>
        <a:lstStyle/>
        <a:p>
          <a:r>
            <a:rPr lang="en-US"/>
            <a:t>TestNav requires at least one working save location.</a:t>
          </a:r>
        </a:p>
      </dgm:t>
    </dgm:pt>
    <dgm:pt modelId="{42E4905A-42EF-4E7C-9627-355DFC8F7A67}" type="parTrans" cxnId="{46FB3497-997B-40A7-AFC5-3115B2D8AF6F}">
      <dgm:prSet/>
      <dgm:spPr/>
      <dgm:t>
        <a:bodyPr/>
        <a:lstStyle/>
        <a:p>
          <a:endParaRPr lang="en-US"/>
        </a:p>
      </dgm:t>
    </dgm:pt>
    <dgm:pt modelId="{95AC7514-57B4-455C-8EC4-C3A6FA8DE98D}" type="sibTrans" cxnId="{46FB3497-997B-40A7-AFC5-3115B2D8AF6F}">
      <dgm:prSet/>
      <dgm:spPr/>
      <dgm:t>
        <a:bodyPr/>
        <a:lstStyle/>
        <a:p>
          <a:endParaRPr lang="en-US"/>
        </a:p>
      </dgm:t>
    </dgm:pt>
    <dgm:pt modelId="{DAC4D87A-D286-4201-B513-4386BA7ACC06}">
      <dgm:prSet/>
      <dgm:spPr/>
      <dgm:t>
        <a:bodyPr/>
        <a:lstStyle/>
        <a:p>
          <a:r>
            <a:rPr lang="en-US"/>
            <a:t>TestNav by default saves student response data to: </a:t>
          </a:r>
          <a:br>
            <a:rPr lang="en-US"/>
          </a:br>
          <a:r>
            <a:rPr lang="en-US"/>
            <a:t>&lt;home dir&gt;/Pearson/student/srf</a:t>
          </a:r>
        </a:p>
      </dgm:t>
    </dgm:pt>
    <dgm:pt modelId="{3ABEDC09-3EFF-4AB1-8F88-B28D872389A9}" type="parTrans" cxnId="{AFC1435D-8B0C-45DD-A8EE-90E1304645D9}">
      <dgm:prSet/>
      <dgm:spPr/>
      <dgm:t>
        <a:bodyPr/>
        <a:lstStyle/>
        <a:p>
          <a:endParaRPr lang="en-US"/>
        </a:p>
      </dgm:t>
    </dgm:pt>
    <dgm:pt modelId="{53992CC9-B0EC-44A8-8F4A-F6EAD30C9F74}" type="sibTrans" cxnId="{AFC1435D-8B0C-45DD-A8EE-90E1304645D9}">
      <dgm:prSet/>
      <dgm:spPr/>
      <dgm:t>
        <a:bodyPr/>
        <a:lstStyle/>
        <a:p>
          <a:endParaRPr lang="en-US"/>
        </a:p>
      </dgm:t>
    </dgm:pt>
    <dgm:pt modelId="{58328C6E-63AE-4217-9B93-EBEA346C9306}">
      <dgm:prSet/>
      <dgm:spPr/>
      <dgm:t>
        <a:bodyPr/>
        <a:lstStyle/>
        <a:p>
          <a:r>
            <a:rPr lang="en-US" dirty="0"/>
            <a:t>Create a TestNav Config in </a:t>
          </a:r>
          <a:r>
            <a:rPr lang="en-US" dirty="0" err="1"/>
            <a:t>PearsonAccess</a:t>
          </a:r>
          <a:r>
            <a:rPr lang="en-US" baseline="30000" dirty="0" err="1"/>
            <a:t>next</a:t>
          </a:r>
          <a:r>
            <a:rPr lang="en-US" dirty="0"/>
            <a:t> to specify custom Primary and Alternate file locations</a:t>
          </a:r>
        </a:p>
      </dgm:t>
    </dgm:pt>
    <dgm:pt modelId="{5FC02F3F-A126-48E0-80A5-FEC80137A835}" type="parTrans" cxnId="{E959446B-B806-4FBA-9281-16C2CC6AB40C}">
      <dgm:prSet/>
      <dgm:spPr/>
      <dgm:t>
        <a:bodyPr/>
        <a:lstStyle/>
        <a:p>
          <a:endParaRPr lang="en-US"/>
        </a:p>
      </dgm:t>
    </dgm:pt>
    <dgm:pt modelId="{21D84051-ECE9-48A7-820F-F343D21BF001}" type="sibTrans" cxnId="{E959446B-B806-4FBA-9281-16C2CC6AB40C}">
      <dgm:prSet/>
      <dgm:spPr/>
      <dgm:t>
        <a:bodyPr/>
        <a:lstStyle/>
        <a:p>
          <a:endParaRPr lang="en-US"/>
        </a:p>
      </dgm:t>
    </dgm:pt>
    <dgm:pt modelId="{E7147D67-B734-4AFD-9C33-554397FC7241}" type="pres">
      <dgm:prSet presAssocID="{CFE7D28F-0212-4440-B1DE-A452D701A84D}" presName="linear" presStyleCnt="0">
        <dgm:presLayoutVars>
          <dgm:animLvl val="lvl"/>
          <dgm:resizeHandles val="exact"/>
        </dgm:presLayoutVars>
      </dgm:prSet>
      <dgm:spPr/>
    </dgm:pt>
    <dgm:pt modelId="{125D9678-BE2F-49BC-8025-4C993F47958F}" type="pres">
      <dgm:prSet presAssocID="{520E2927-54C1-427C-9E88-447BFD353344}" presName="parentText" presStyleLbl="node1" presStyleIdx="0" presStyleCnt="3">
        <dgm:presLayoutVars>
          <dgm:chMax val="0"/>
          <dgm:bulletEnabled val="1"/>
        </dgm:presLayoutVars>
      </dgm:prSet>
      <dgm:spPr/>
    </dgm:pt>
    <dgm:pt modelId="{78A4C947-7402-4D3E-B805-A8BE1F420270}" type="pres">
      <dgm:prSet presAssocID="{95AC7514-57B4-455C-8EC4-C3A6FA8DE98D}" presName="spacer" presStyleCnt="0"/>
      <dgm:spPr/>
    </dgm:pt>
    <dgm:pt modelId="{3C93C201-925B-4E40-A824-7AB1BD4295D9}" type="pres">
      <dgm:prSet presAssocID="{DAC4D87A-D286-4201-B513-4386BA7ACC06}" presName="parentText" presStyleLbl="node1" presStyleIdx="1" presStyleCnt="3">
        <dgm:presLayoutVars>
          <dgm:chMax val="0"/>
          <dgm:bulletEnabled val="1"/>
        </dgm:presLayoutVars>
      </dgm:prSet>
      <dgm:spPr/>
    </dgm:pt>
    <dgm:pt modelId="{A027EB27-2048-461C-B4C6-02B539CC35A9}" type="pres">
      <dgm:prSet presAssocID="{53992CC9-B0EC-44A8-8F4A-F6EAD30C9F74}" presName="spacer" presStyleCnt="0"/>
      <dgm:spPr/>
    </dgm:pt>
    <dgm:pt modelId="{3DD3D735-1E17-4E47-9C92-A2904BC29180}" type="pres">
      <dgm:prSet presAssocID="{58328C6E-63AE-4217-9B93-EBEA346C9306}" presName="parentText" presStyleLbl="node1" presStyleIdx="2" presStyleCnt="3">
        <dgm:presLayoutVars>
          <dgm:chMax val="0"/>
          <dgm:bulletEnabled val="1"/>
        </dgm:presLayoutVars>
      </dgm:prSet>
      <dgm:spPr/>
    </dgm:pt>
  </dgm:ptLst>
  <dgm:cxnLst>
    <dgm:cxn modelId="{179A8222-FF7C-4C10-8ACA-4090DDE19F96}" type="presOf" srcId="{58328C6E-63AE-4217-9B93-EBEA346C9306}" destId="{3DD3D735-1E17-4E47-9C92-A2904BC29180}" srcOrd="0" destOrd="0" presId="urn:microsoft.com/office/officeart/2005/8/layout/vList2"/>
    <dgm:cxn modelId="{C213242D-8D2F-4E0E-B0E0-BA189E30F986}" type="presOf" srcId="{DAC4D87A-D286-4201-B513-4386BA7ACC06}" destId="{3C93C201-925B-4E40-A824-7AB1BD4295D9}" srcOrd="0" destOrd="0" presId="urn:microsoft.com/office/officeart/2005/8/layout/vList2"/>
    <dgm:cxn modelId="{AFC1435D-8B0C-45DD-A8EE-90E1304645D9}" srcId="{CFE7D28F-0212-4440-B1DE-A452D701A84D}" destId="{DAC4D87A-D286-4201-B513-4386BA7ACC06}" srcOrd="1" destOrd="0" parTransId="{3ABEDC09-3EFF-4AB1-8F88-B28D872389A9}" sibTransId="{53992CC9-B0EC-44A8-8F4A-F6EAD30C9F74}"/>
    <dgm:cxn modelId="{E959446B-B806-4FBA-9281-16C2CC6AB40C}" srcId="{CFE7D28F-0212-4440-B1DE-A452D701A84D}" destId="{58328C6E-63AE-4217-9B93-EBEA346C9306}" srcOrd="2" destOrd="0" parTransId="{5FC02F3F-A126-48E0-80A5-FEC80137A835}" sibTransId="{21D84051-ECE9-48A7-820F-F343D21BF001}"/>
    <dgm:cxn modelId="{2BC9FE95-857A-4C45-804E-DFF0D983BFCF}" type="presOf" srcId="{CFE7D28F-0212-4440-B1DE-A452D701A84D}" destId="{E7147D67-B734-4AFD-9C33-554397FC7241}" srcOrd="0" destOrd="0" presId="urn:microsoft.com/office/officeart/2005/8/layout/vList2"/>
    <dgm:cxn modelId="{46FB3497-997B-40A7-AFC5-3115B2D8AF6F}" srcId="{CFE7D28F-0212-4440-B1DE-A452D701A84D}" destId="{520E2927-54C1-427C-9E88-447BFD353344}" srcOrd="0" destOrd="0" parTransId="{42E4905A-42EF-4E7C-9627-355DFC8F7A67}" sibTransId="{95AC7514-57B4-455C-8EC4-C3A6FA8DE98D}"/>
    <dgm:cxn modelId="{F395119A-5B24-4A3C-B22F-C0FCD045C2CF}" type="presOf" srcId="{520E2927-54C1-427C-9E88-447BFD353344}" destId="{125D9678-BE2F-49BC-8025-4C993F47958F}" srcOrd="0" destOrd="0" presId="urn:microsoft.com/office/officeart/2005/8/layout/vList2"/>
    <dgm:cxn modelId="{9D38E72D-180D-44EB-BC16-756EF4B13C1A}" type="presParOf" srcId="{E7147D67-B734-4AFD-9C33-554397FC7241}" destId="{125D9678-BE2F-49BC-8025-4C993F47958F}" srcOrd="0" destOrd="0" presId="urn:microsoft.com/office/officeart/2005/8/layout/vList2"/>
    <dgm:cxn modelId="{58FA5D38-1C4B-49E7-8512-FEDE26C83429}" type="presParOf" srcId="{E7147D67-B734-4AFD-9C33-554397FC7241}" destId="{78A4C947-7402-4D3E-B805-A8BE1F420270}" srcOrd="1" destOrd="0" presId="urn:microsoft.com/office/officeart/2005/8/layout/vList2"/>
    <dgm:cxn modelId="{DCC82256-2BFA-460B-8277-F025EBE76B71}" type="presParOf" srcId="{E7147D67-B734-4AFD-9C33-554397FC7241}" destId="{3C93C201-925B-4E40-A824-7AB1BD4295D9}" srcOrd="2" destOrd="0" presId="urn:microsoft.com/office/officeart/2005/8/layout/vList2"/>
    <dgm:cxn modelId="{9CBB5FC9-A9E4-4C43-9765-2363E9659324}" type="presParOf" srcId="{E7147D67-B734-4AFD-9C33-554397FC7241}" destId="{A027EB27-2048-461C-B4C6-02B539CC35A9}" srcOrd="3" destOrd="0" presId="urn:microsoft.com/office/officeart/2005/8/layout/vList2"/>
    <dgm:cxn modelId="{F77E1AE5-7DA9-48B8-9B14-8CFF73A371B9}" type="presParOf" srcId="{E7147D67-B734-4AFD-9C33-554397FC7241}" destId="{3DD3D735-1E17-4E47-9C92-A2904BC291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E250C12-F19F-42F6-B0AF-3DE68B3A0DFE}"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8A752454-49F3-4078-8003-0F8A2EF978AB}">
      <dgm:prSet/>
      <dgm:spPr/>
      <dgm:t>
        <a:bodyPr/>
        <a:lstStyle/>
        <a:p>
          <a:pPr algn="l"/>
          <a:r>
            <a:rPr lang="en-US" dirty="0"/>
            <a:t>Maintaining Security of the Assessments.</a:t>
          </a:r>
        </a:p>
      </dgm:t>
    </dgm:pt>
    <dgm:pt modelId="{C95F6994-5576-4DB4-BEB0-9C4A1E278CE5}" type="parTrans" cxnId="{5A7E7433-4173-4323-8EA0-C7B1938F3709}">
      <dgm:prSet/>
      <dgm:spPr/>
      <dgm:t>
        <a:bodyPr/>
        <a:lstStyle/>
        <a:p>
          <a:endParaRPr lang="en-US"/>
        </a:p>
      </dgm:t>
    </dgm:pt>
    <dgm:pt modelId="{8F2DA1EA-1BE0-4CC0-80DF-2F33C3990145}" type="sibTrans" cxnId="{5A7E7433-4173-4323-8EA0-C7B1938F3709}">
      <dgm:prSet/>
      <dgm:spPr/>
      <dgm:t>
        <a:bodyPr/>
        <a:lstStyle/>
        <a:p>
          <a:endParaRPr lang="en-US"/>
        </a:p>
      </dgm:t>
    </dgm:pt>
    <dgm:pt modelId="{C0BA2617-56F5-4056-BA67-552BA1EAE101}">
      <dgm:prSet/>
      <dgm:spPr/>
      <dgm:t>
        <a:bodyPr/>
        <a:lstStyle/>
        <a:p>
          <a:pPr algn="l"/>
          <a:r>
            <a:rPr lang="en-US" dirty="0"/>
            <a:t>Prepare Devices to Meet Security Needs.</a:t>
          </a:r>
        </a:p>
      </dgm:t>
    </dgm:pt>
    <dgm:pt modelId="{53B73A68-6A44-4B3A-B291-DC94ACC0C1F1}" type="parTrans" cxnId="{E6FDA960-81F0-4637-AE17-5D0A3953F2E1}">
      <dgm:prSet/>
      <dgm:spPr/>
      <dgm:t>
        <a:bodyPr/>
        <a:lstStyle/>
        <a:p>
          <a:endParaRPr lang="en-US"/>
        </a:p>
      </dgm:t>
    </dgm:pt>
    <dgm:pt modelId="{E3E453F6-83B1-47F2-A010-A960BC76143B}" type="sibTrans" cxnId="{E6FDA960-81F0-4637-AE17-5D0A3953F2E1}">
      <dgm:prSet/>
      <dgm:spPr/>
      <dgm:t>
        <a:bodyPr/>
        <a:lstStyle/>
        <a:p>
          <a:endParaRPr lang="en-US"/>
        </a:p>
      </dgm:t>
    </dgm:pt>
    <dgm:pt modelId="{A29C7D47-3016-4B41-AA23-485412034783}">
      <dgm:prSet/>
      <dgm:spPr/>
      <dgm:t>
        <a:bodyPr/>
        <a:lstStyle/>
        <a:p>
          <a:pPr algn="l"/>
          <a:r>
            <a:rPr lang="en-US" dirty="0"/>
            <a:t>Monitoring and Reporting Security Breaches and Testing Irregularities.</a:t>
          </a:r>
        </a:p>
      </dgm:t>
    </dgm:pt>
    <dgm:pt modelId="{769D619D-E897-4D24-80FE-90999872D4F8}" type="parTrans" cxnId="{D5EE0899-BFA0-4255-9848-0CFCEA06D3A3}">
      <dgm:prSet/>
      <dgm:spPr/>
      <dgm:t>
        <a:bodyPr/>
        <a:lstStyle/>
        <a:p>
          <a:endParaRPr lang="en-US"/>
        </a:p>
      </dgm:t>
    </dgm:pt>
    <dgm:pt modelId="{28BF50C7-4198-4F45-AC90-F45A7113EE4E}" type="sibTrans" cxnId="{D5EE0899-BFA0-4255-9848-0CFCEA06D3A3}">
      <dgm:prSet/>
      <dgm:spPr/>
      <dgm:t>
        <a:bodyPr/>
        <a:lstStyle/>
        <a:p>
          <a:endParaRPr lang="en-US"/>
        </a:p>
      </dgm:t>
    </dgm:pt>
    <dgm:pt modelId="{4206F8AD-B8A4-40D7-8DB6-4ACC9B318061}">
      <dgm:prSet/>
      <dgm:spPr/>
      <dgm:t>
        <a:bodyPr/>
        <a:lstStyle/>
        <a:p>
          <a:pPr algn="l"/>
          <a:r>
            <a:rPr lang="en-US" dirty="0"/>
            <a:t>Item Irregularities.</a:t>
          </a:r>
        </a:p>
      </dgm:t>
    </dgm:pt>
    <dgm:pt modelId="{0CAD7ED2-5F0B-4778-BE07-C52E83210769}" type="parTrans" cxnId="{66A354B2-F87C-47F4-8DE0-EE131D37C795}">
      <dgm:prSet/>
      <dgm:spPr/>
      <dgm:t>
        <a:bodyPr/>
        <a:lstStyle/>
        <a:p>
          <a:endParaRPr lang="en-US"/>
        </a:p>
      </dgm:t>
    </dgm:pt>
    <dgm:pt modelId="{295F6EC4-D0B2-4FA0-89E1-2CC468F7DBCC}" type="sibTrans" cxnId="{66A354B2-F87C-47F4-8DE0-EE131D37C795}">
      <dgm:prSet/>
      <dgm:spPr/>
      <dgm:t>
        <a:bodyPr/>
        <a:lstStyle/>
        <a:p>
          <a:endParaRPr lang="en-US"/>
        </a:p>
      </dgm:t>
    </dgm:pt>
    <dgm:pt modelId="{7A4F0D28-6B5F-4FD3-AA25-BC2914757743}" type="pres">
      <dgm:prSet presAssocID="{6E250C12-F19F-42F6-B0AF-3DE68B3A0DFE}" presName="diagram" presStyleCnt="0">
        <dgm:presLayoutVars>
          <dgm:dir/>
          <dgm:resizeHandles val="exact"/>
        </dgm:presLayoutVars>
      </dgm:prSet>
      <dgm:spPr/>
    </dgm:pt>
    <dgm:pt modelId="{A64926F2-C2D0-428B-8111-1D68EC76A76C}" type="pres">
      <dgm:prSet presAssocID="{8A752454-49F3-4078-8003-0F8A2EF978AB}" presName="node" presStyleLbl="node1" presStyleIdx="0" presStyleCnt="4">
        <dgm:presLayoutVars>
          <dgm:bulletEnabled val="1"/>
        </dgm:presLayoutVars>
      </dgm:prSet>
      <dgm:spPr/>
    </dgm:pt>
    <dgm:pt modelId="{45309523-C634-4A5A-8E49-5751609A3CA7}" type="pres">
      <dgm:prSet presAssocID="{8F2DA1EA-1BE0-4CC0-80DF-2F33C3990145}" presName="sibTrans" presStyleCnt="0"/>
      <dgm:spPr/>
    </dgm:pt>
    <dgm:pt modelId="{8EEB5EC9-2545-4295-BC37-F508EEEAF539}" type="pres">
      <dgm:prSet presAssocID="{C0BA2617-56F5-4056-BA67-552BA1EAE101}" presName="node" presStyleLbl="node1" presStyleIdx="1" presStyleCnt="4">
        <dgm:presLayoutVars>
          <dgm:bulletEnabled val="1"/>
        </dgm:presLayoutVars>
      </dgm:prSet>
      <dgm:spPr/>
    </dgm:pt>
    <dgm:pt modelId="{866145AD-A33F-4D03-9C71-D3D7297EE811}" type="pres">
      <dgm:prSet presAssocID="{E3E453F6-83B1-47F2-A010-A960BC76143B}" presName="sibTrans" presStyleCnt="0"/>
      <dgm:spPr/>
    </dgm:pt>
    <dgm:pt modelId="{01D9F31F-7771-41E2-8A22-AD91931C1EF5}" type="pres">
      <dgm:prSet presAssocID="{A29C7D47-3016-4B41-AA23-485412034783}" presName="node" presStyleLbl="node1" presStyleIdx="2" presStyleCnt="4">
        <dgm:presLayoutVars>
          <dgm:bulletEnabled val="1"/>
        </dgm:presLayoutVars>
      </dgm:prSet>
      <dgm:spPr/>
    </dgm:pt>
    <dgm:pt modelId="{B768EB24-C35D-49D2-976F-37477422AC5F}" type="pres">
      <dgm:prSet presAssocID="{28BF50C7-4198-4F45-AC90-F45A7113EE4E}" presName="sibTrans" presStyleCnt="0"/>
      <dgm:spPr/>
    </dgm:pt>
    <dgm:pt modelId="{C31424D0-FB7D-409C-8795-38C57DFB8819}" type="pres">
      <dgm:prSet presAssocID="{4206F8AD-B8A4-40D7-8DB6-4ACC9B318061}" presName="node" presStyleLbl="node1" presStyleIdx="3" presStyleCnt="4">
        <dgm:presLayoutVars>
          <dgm:bulletEnabled val="1"/>
        </dgm:presLayoutVars>
      </dgm:prSet>
      <dgm:spPr/>
    </dgm:pt>
  </dgm:ptLst>
  <dgm:cxnLst>
    <dgm:cxn modelId="{5A7E7433-4173-4323-8EA0-C7B1938F3709}" srcId="{6E250C12-F19F-42F6-B0AF-3DE68B3A0DFE}" destId="{8A752454-49F3-4078-8003-0F8A2EF978AB}" srcOrd="0" destOrd="0" parTransId="{C95F6994-5576-4DB4-BEB0-9C4A1E278CE5}" sibTransId="{8F2DA1EA-1BE0-4CC0-80DF-2F33C3990145}"/>
    <dgm:cxn modelId="{E6FDA960-81F0-4637-AE17-5D0A3953F2E1}" srcId="{6E250C12-F19F-42F6-B0AF-3DE68B3A0DFE}" destId="{C0BA2617-56F5-4056-BA67-552BA1EAE101}" srcOrd="1" destOrd="0" parTransId="{53B73A68-6A44-4B3A-B291-DC94ACC0C1F1}" sibTransId="{E3E453F6-83B1-47F2-A010-A960BC76143B}"/>
    <dgm:cxn modelId="{430FC653-DFBD-40B4-93E3-1AC07EC03DE5}" type="presOf" srcId="{8A752454-49F3-4078-8003-0F8A2EF978AB}" destId="{A64926F2-C2D0-428B-8111-1D68EC76A76C}" srcOrd="0" destOrd="0" presId="urn:microsoft.com/office/officeart/2005/8/layout/default"/>
    <dgm:cxn modelId="{D5EE0899-BFA0-4255-9848-0CFCEA06D3A3}" srcId="{6E250C12-F19F-42F6-B0AF-3DE68B3A0DFE}" destId="{A29C7D47-3016-4B41-AA23-485412034783}" srcOrd="2" destOrd="0" parTransId="{769D619D-E897-4D24-80FE-90999872D4F8}" sibTransId="{28BF50C7-4198-4F45-AC90-F45A7113EE4E}"/>
    <dgm:cxn modelId="{66A354B2-F87C-47F4-8DE0-EE131D37C795}" srcId="{6E250C12-F19F-42F6-B0AF-3DE68B3A0DFE}" destId="{4206F8AD-B8A4-40D7-8DB6-4ACC9B318061}" srcOrd="3" destOrd="0" parTransId="{0CAD7ED2-5F0B-4778-BE07-C52E83210769}" sibTransId="{295F6EC4-D0B2-4FA0-89E1-2CC468F7DBCC}"/>
    <dgm:cxn modelId="{73542FC6-BA2C-45B6-82B3-EAD1028CC8E3}" type="presOf" srcId="{4206F8AD-B8A4-40D7-8DB6-4ACC9B318061}" destId="{C31424D0-FB7D-409C-8795-38C57DFB8819}" srcOrd="0" destOrd="0" presId="urn:microsoft.com/office/officeart/2005/8/layout/default"/>
    <dgm:cxn modelId="{09309CDC-BF78-4DC9-912A-C67D90896D24}" type="presOf" srcId="{A29C7D47-3016-4B41-AA23-485412034783}" destId="{01D9F31F-7771-41E2-8A22-AD91931C1EF5}" srcOrd="0" destOrd="0" presId="urn:microsoft.com/office/officeart/2005/8/layout/default"/>
    <dgm:cxn modelId="{00F49FDC-2044-4EB1-9A22-545BC88591FA}" type="presOf" srcId="{C0BA2617-56F5-4056-BA67-552BA1EAE101}" destId="{8EEB5EC9-2545-4295-BC37-F508EEEAF539}" srcOrd="0" destOrd="0" presId="urn:microsoft.com/office/officeart/2005/8/layout/default"/>
    <dgm:cxn modelId="{6FF3D9E2-3DB0-4957-B3E5-070CD47952EC}" type="presOf" srcId="{6E250C12-F19F-42F6-B0AF-3DE68B3A0DFE}" destId="{7A4F0D28-6B5F-4FD3-AA25-BC2914757743}" srcOrd="0" destOrd="0" presId="urn:microsoft.com/office/officeart/2005/8/layout/default"/>
    <dgm:cxn modelId="{E3AD7209-1D31-461C-AD1F-1073055E3DEE}" type="presParOf" srcId="{7A4F0D28-6B5F-4FD3-AA25-BC2914757743}" destId="{A64926F2-C2D0-428B-8111-1D68EC76A76C}" srcOrd="0" destOrd="0" presId="urn:microsoft.com/office/officeart/2005/8/layout/default"/>
    <dgm:cxn modelId="{788A9F84-8D8D-4696-BED8-DC47E9F8B984}" type="presParOf" srcId="{7A4F0D28-6B5F-4FD3-AA25-BC2914757743}" destId="{45309523-C634-4A5A-8E49-5751609A3CA7}" srcOrd="1" destOrd="0" presId="urn:microsoft.com/office/officeart/2005/8/layout/default"/>
    <dgm:cxn modelId="{E721CACA-3035-4C53-86E5-9ED585597E81}" type="presParOf" srcId="{7A4F0D28-6B5F-4FD3-AA25-BC2914757743}" destId="{8EEB5EC9-2545-4295-BC37-F508EEEAF539}" srcOrd="2" destOrd="0" presId="urn:microsoft.com/office/officeart/2005/8/layout/default"/>
    <dgm:cxn modelId="{6FEF9366-0525-49B9-BA42-23052F731BCA}" type="presParOf" srcId="{7A4F0D28-6B5F-4FD3-AA25-BC2914757743}" destId="{866145AD-A33F-4D03-9C71-D3D7297EE811}" srcOrd="3" destOrd="0" presId="urn:microsoft.com/office/officeart/2005/8/layout/default"/>
    <dgm:cxn modelId="{241436A7-1D9B-4C2F-A849-B822098DB34E}" type="presParOf" srcId="{7A4F0D28-6B5F-4FD3-AA25-BC2914757743}" destId="{01D9F31F-7771-41E2-8A22-AD91931C1EF5}" srcOrd="4" destOrd="0" presId="urn:microsoft.com/office/officeart/2005/8/layout/default"/>
    <dgm:cxn modelId="{99FC776B-528A-4ADE-92C0-A1882AF1B293}" type="presParOf" srcId="{7A4F0D28-6B5F-4FD3-AA25-BC2914757743}" destId="{B768EB24-C35D-49D2-976F-37477422AC5F}" srcOrd="5" destOrd="0" presId="urn:microsoft.com/office/officeart/2005/8/layout/default"/>
    <dgm:cxn modelId="{0B2D381F-1581-4AB6-9115-5F0E02DB0329}" type="presParOf" srcId="{7A4F0D28-6B5F-4FD3-AA25-BC2914757743}" destId="{C31424D0-FB7D-409C-8795-38C57DFB88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9D7CD666-E1EF-4C76-954C-C81C2DC02CC7}"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31A0F96C-5020-4CE2-B500-0C5B83F87130}">
      <dgm:prSet custT="1"/>
      <dgm:spPr/>
      <dgm:t>
        <a:bodyPr/>
        <a:lstStyle/>
        <a:p>
          <a:r>
            <a:rPr lang="en-US" sz="1800" dirty="0"/>
            <a:t>All secure test materials must be secured while in the Test Administrator’s possession.</a:t>
          </a:r>
        </a:p>
      </dgm:t>
    </dgm:pt>
    <dgm:pt modelId="{D5D67ADD-8215-4118-AF5A-35D5681D00A6}" type="parTrans" cxnId="{3E0A9413-56D4-4535-AE9A-9597EB13BFAD}">
      <dgm:prSet/>
      <dgm:spPr/>
      <dgm:t>
        <a:bodyPr/>
        <a:lstStyle/>
        <a:p>
          <a:endParaRPr lang="en-US"/>
        </a:p>
      </dgm:t>
    </dgm:pt>
    <dgm:pt modelId="{C05F2DF8-B44E-4C86-98A1-8317D2834CED}" type="sibTrans" cxnId="{3E0A9413-56D4-4535-AE9A-9597EB13BFAD}">
      <dgm:prSet/>
      <dgm:spPr/>
      <dgm:t>
        <a:bodyPr/>
        <a:lstStyle/>
        <a:p>
          <a:endParaRPr lang="en-US"/>
        </a:p>
      </dgm:t>
    </dgm:pt>
    <dgm:pt modelId="{30CDA166-7CF8-456B-B6D4-A27596A5606A}">
      <dgm:prSet custT="1"/>
      <dgm:spPr/>
      <dgm:t>
        <a:bodyPr/>
        <a:lstStyle/>
        <a:p>
          <a:r>
            <a:rPr lang="en-US" sz="1800" dirty="0"/>
            <a:t>No duplication of secure CMAS materials is permissible. </a:t>
          </a:r>
        </a:p>
      </dgm:t>
    </dgm:pt>
    <dgm:pt modelId="{9B7679D9-3997-4983-9F36-DC0E22BE0ECA}" type="parTrans" cxnId="{564F0CFF-6541-4E2B-AC0E-8CE7AAC41727}">
      <dgm:prSet/>
      <dgm:spPr/>
      <dgm:t>
        <a:bodyPr/>
        <a:lstStyle/>
        <a:p>
          <a:endParaRPr lang="en-US"/>
        </a:p>
      </dgm:t>
    </dgm:pt>
    <dgm:pt modelId="{42CEFDC8-95D3-4253-83A9-7C161851A977}" type="sibTrans" cxnId="{564F0CFF-6541-4E2B-AC0E-8CE7AAC41727}">
      <dgm:prSet/>
      <dgm:spPr/>
      <dgm:t>
        <a:bodyPr/>
        <a:lstStyle/>
        <a:p>
          <a:endParaRPr lang="en-US"/>
        </a:p>
      </dgm:t>
    </dgm:pt>
    <dgm:pt modelId="{84CBEE72-D1AE-4ECB-91F2-EEAEA1D1DF9B}">
      <dgm:prSet custT="1"/>
      <dgm:spPr/>
      <dgm:t>
        <a:bodyPr/>
        <a:lstStyle/>
        <a:p>
          <a:r>
            <a:rPr lang="en-US" sz="1800" dirty="0"/>
            <a:t>No cell phones or other communication, reproduction, or recording devices are allowed during test sessions unless required for accessibility. </a:t>
          </a:r>
        </a:p>
        <a:p>
          <a:r>
            <a:rPr lang="en-US" sz="1800" dirty="0"/>
            <a:t>(Test Administrators may have cell phones to communicate with SACs and DTCs as long as the ringer is turned off and the phone is not used for any other purposes.) </a:t>
          </a:r>
        </a:p>
      </dgm:t>
    </dgm:pt>
    <dgm:pt modelId="{083D1FCE-2CDA-4A26-8A5B-28AC0EC89E79}" type="parTrans" cxnId="{6C2C79E6-3B2B-4C5E-B53D-A8FAA5ED991A}">
      <dgm:prSet/>
      <dgm:spPr/>
      <dgm:t>
        <a:bodyPr/>
        <a:lstStyle/>
        <a:p>
          <a:endParaRPr lang="en-US"/>
        </a:p>
      </dgm:t>
    </dgm:pt>
    <dgm:pt modelId="{FF35114B-4EE7-41F5-BDC7-9EF97F1C398B}" type="sibTrans" cxnId="{6C2C79E6-3B2B-4C5E-B53D-A8FAA5ED991A}">
      <dgm:prSet/>
      <dgm:spPr/>
      <dgm:t>
        <a:bodyPr/>
        <a:lstStyle/>
        <a:p>
          <a:endParaRPr lang="en-US"/>
        </a:p>
      </dgm:t>
    </dgm:pt>
    <dgm:pt modelId="{64E2052B-BABD-4D05-94AD-4DE929692097}">
      <dgm:prSet custT="1"/>
      <dgm:spPr/>
      <dgm:t>
        <a:bodyPr/>
        <a:lstStyle/>
        <a:p>
          <a:r>
            <a:rPr lang="en-US" sz="1800" dirty="0"/>
            <a:t>Students should be aware that cell phones or other electronic devices are prohibited.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dgm:t>
    </dgm:pt>
    <dgm:pt modelId="{8C7500FA-4B43-4203-B3B3-0E58FD8C5722}" type="parTrans" cxnId="{4B07FAF9-9C73-4EC4-BD90-CED58496BCD8}">
      <dgm:prSet/>
      <dgm:spPr/>
      <dgm:t>
        <a:bodyPr/>
        <a:lstStyle/>
        <a:p>
          <a:endParaRPr lang="en-US"/>
        </a:p>
      </dgm:t>
    </dgm:pt>
    <dgm:pt modelId="{AA266DD7-35DE-4623-9C46-E8793192EFD4}" type="sibTrans" cxnId="{4B07FAF9-9C73-4EC4-BD90-CED58496BCD8}">
      <dgm:prSet/>
      <dgm:spPr/>
      <dgm:t>
        <a:bodyPr/>
        <a:lstStyle/>
        <a:p>
          <a:endParaRPr lang="en-US"/>
        </a:p>
      </dgm:t>
    </dgm:pt>
    <dgm:pt modelId="{823485DA-E2C1-4E16-BFCF-6864217325EE}">
      <dgm:prSet custT="1"/>
      <dgm:spPr/>
      <dgm:t>
        <a:bodyPr/>
        <a:lstStyle/>
        <a:p>
          <a:r>
            <a:rPr lang="en-US" sz="1800" dirty="0"/>
            <a:t>All individuals are strictly prohibited from taking photos of TestNav screens. Please ensure that individuals in your district are aware of this critical instruction. </a:t>
          </a:r>
        </a:p>
      </dgm:t>
    </dgm:pt>
    <dgm:pt modelId="{AA555970-C147-4961-A42C-36319176BF92}" type="parTrans" cxnId="{5A940D70-8122-4A9A-9F3B-85E1DEEC98F9}">
      <dgm:prSet/>
      <dgm:spPr/>
      <dgm:t>
        <a:bodyPr/>
        <a:lstStyle/>
        <a:p>
          <a:endParaRPr lang="en-US"/>
        </a:p>
      </dgm:t>
    </dgm:pt>
    <dgm:pt modelId="{341748B1-E991-4A4C-AB1F-B7EE606F3D26}" type="sibTrans" cxnId="{5A940D70-8122-4A9A-9F3B-85E1DEEC98F9}">
      <dgm:prSet/>
      <dgm:spPr/>
      <dgm:t>
        <a:bodyPr/>
        <a:lstStyle/>
        <a:p>
          <a:endParaRPr lang="en-US"/>
        </a:p>
      </dgm:t>
    </dgm:pt>
    <dgm:pt modelId="{34A04D07-7673-4FC9-8343-39053BC41B77}" type="pres">
      <dgm:prSet presAssocID="{9D7CD666-E1EF-4C76-954C-C81C2DC02CC7}" presName="vert0" presStyleCnt="0">
        <dgm:presLayoutVars>
          <dgm:dir/>
          <dgm:animOne val="branch"/>
          <dgm:animLvl val="lvl"/>
        </dgm:presLayoutVars>
      </dgm:prSet>
      <dgm:spPr/>
    </dgm:pt>
    <dgm:pt modelId="{889F8461-D427-4318-B9D9-2928B43A1148}" type="pres">
      <dgm:prSet presAssocID="{31A0F96C-5020-4CE2-B500-0C5B83F87130}" presName="thickLine" presStyleLbl="alignNode1" presStyleIdx="0" presStyleCnt="5"/>
      <dgm:spPr/>
    </dgm:pt>
    <dgm:pt modelId="{62E2C0DC-B0DA-451C-BD83-B549196A11EF}" type="pres">
      <dgm:prSet presAssocID="{31A0F96C-5020-4CE2-B500-0C5B83F87130}" presName="horz1" presStyleCnt="0"/>
      <dgm:spPr/>
    </dgm:pt>
    <dgm:pt modelId="{E7B7BDB2-428E-4B30-B60D-55C8B925D9C2}" type="pres">
      <dgm:prSet presAssocID="{31A0F96C-5020-4CE2-B500-0C5B83F87130}" presName="tx1" presStyleLbl="revTx" presStyleIdx="0" presStyleCnt="5" custScaleY="36298"/>
      <dgm:spPr/>
    </dgm:pt>
    <dgm:pt modelId="{1230010D-46D3-4C0B-B75D-DE5C2099A141}" type="pres">
      <dgm:prSet presAssocID="{31A0F96C-5020-4CE2-B500-0C5B83F87130}" presName="vert1" presStyleCnt="0"/>
      <dgm:spPr/>
    </dgm:pt>
    <dgm:pt modelId="{7B8C7123-6653-40CA-954D-5CCFE0FD7FCE}" type="pres">
      <dgm:prSet presAssocID="{30CDA166-7CF8-456B-B6D4-A27596A5606A}" presName="thickLine" presStyleLbl="alignNode1" presStyleIdx="1" presStyleCnt="5"/>
      <dgm:spPr/>
    </dgm:pt>
    <dgm:pt modelId="{907DC4FC-D81C-40AC-BCCD-BF09E74021BB}" type="pres">
      <dgm:prSet presAssocID="{30CDA166-7CF8-456B-B6D4-A27596A5606A}" presName="horz1" presStyleCnt="0"/>
      <dgm:spPr/>
    </dgm:pt>
    <dgm:pt modelId="{8B1E643C-D81A-4DEC-9F12-9AF44A9F137B}" type="pres">
      <dgm:prSet presAssocID="{30CDA166-7CF8-456B-B6D4-A27596A5606A}" presName="tx1" presStyleLbl="revTx" presStyleIdx="1" presStyleCnt="5" custScaleY="38776"/>
      <dgm:spPr/>
    </dgm:pt>
    <dgm:pt modelId="{96C189BA-1B50-4310-9451-881CB965A005}" type="pres">
      <dgm:prSet presAssocID="{30CDA166-7CF8-456B-B6D4-A27596A5606A}" presName="vert1" presStyleCnt="0"/>
      <dgm:spPr/>
    </dgm:pt>
    <dgm:pt modelId="{D4808DEC-80C8-4AE8-8ABB-8A8928556847}" type="pres">
      <dgm:prSet presAssocID="{84CBEE72-D1AE-4ECB-91F2-EEAEA1D1DF9B}" presName="thickLine" presStyleLbl="alignNode1" presStyleIdx="2" presStyleCnt="5"/>
      <dgm:spPr/>
    </dgm:pt>
    <dgm:pt modelId="{37E0615F-3FF1-4F70-934A-2EEBD790455D}" type="pres">
      <dgm:prSet presAssocID="{84CBEE72-D1AE-4ECB-91F2-EEAEA1D1DF9B}" presName="horz1" presStyleCnt="0"/>
      <dgm:spPr/>
    </dgm:pt>
    <dgm:pt modelId="{EF285F72-5D2A-41A3-AEDF-859F73D91BD5}" type="pres">
      <dgm:prSet presAssocID="{84CBEE72-D1AE-4ECB-91F2-EEAEA1D1DF9B}" presName="tx1" presStyleLbl="revTx" presStyleIdx="2" presStyleCnt="5" custScaleY="110424"/>
      <dgm:spPr/>
    </dgm:pt>
    <dgm:pt modelId="{B13C8E1D-668C-4385-BFDF-87BF3E21740C}" type="pres">
      <dgm:prSet presAssocID="{84CBEE72-D1AE-4ECB-91F2-EEAEA1D1DF9B}" presName="vert1" presStyleCnt="0"/>
      <dgm:spPr/>
    </dgm:pt>
    <dgm:pt modelId="{B7B07AA0-FF3D-4172-BF8D-0D36EAFE6A2D}" type="pres">
      <dgm:prSet presAssocID="{64E2052B-BABD-4D05-94AD-4DE929692097}" presName="thickLine" presStyleLbl="alignNode1" presStyleIdx="3" presStyleCnt="5"/>
      <dgm:spPr/>
    </dgm:pt>
    <dgm:pt modelId="{BEEB5CC9-091C-451B-9BB8-0296B25EE7A5}" type="pres">
      <dgm:prSet presAssocID="{64E2052B-BABD-4D05-94AD-4DE929692097}" presName="horz1" presStyleCnt="0"/>
      <dgm:spPr/>
    </dgm:pt>
    <dgm:pt modelId="{DDCFAA09-FCE0-4B0C-ADFF-6D8516EC221A}" type="pres">
      <dgm:prSet presAssocID="{64E2052B-BABD-4D05-94AD-4DE929692097}" presName="tx1" presStyleLbl="revTx" presStyleIdx="3" presStyleCnt="5" custScaleY="110012"/>
      <dgm:spPr/>
    </dgm:pt>
    <dgm:pt modelId="{A933D8C9-24E8-4AF2-8458-C5F59C42D89C}" type="pres">
      <dgm:prSet presAssocID="{64E2052B-BABD-4D05-94AD-4DE929692097}" presName="vert1" presStyleCnt="0"/>
      <dgm:spPr/>
    </dgm:pt>
    <dgm:pt modelId="{7499019C-7F5B-4C79-B02B-C09F89E32610}" type="pres">
      <dgm:prSet presAssocID="{823485DA-E2C1-4E16-BFCF-6864217325EE}" presName="thickLine" presStyleLbl="alignNode1" presStyleIdx="4" presStyleCnt="5"/>
      <dgm:spPr/>
    </dgm:pt>
    <dgm:pt modelId="{911395E1-ADE0-4766-9951-D2D4D767F83D}" type="pres">
      <dgm:prSet presAssocID="{823485DA-E2C1-4E16-BFCF-6864217325EE}" presName="horz1" presStyleCnt="0"/>
      <dgm:spPr/>
    </dgm:pt>
    <dgm:pt modelId="{9921EC6A-F4F9-4B28-9BB7-71EAACA2B4DE}" type="pres">
      <dgm:prSet presAssocID="{823485DA-E2C1-4E16-BFCF-6864217325EE}" presName="tx1" presStyleLbl="revTx" presStyleIdx="4" presStyleCnt="5"/>
      <dgm:spPr/>
    </dgm:pt>
    <dgm:pt modelId="{DB9229B4-192E-4F8A-8A18-50A487577EF5}" type="pres">
      <dgm:prSet presAssocID="{823485DA-E2C1-4E16-BFCF-6864217325EE}" presName="vert1" presStyleCnt="0"/>
      <dgm:spPr/>
    </dgm:pt>
  </dgm:ptLst>
  <dgm:cxnLst>
    <dgm:cxn modelId="{54399711-A7EE-48E7-94A5-06C7DF77F5FD}" type="presOf" srcId="{823485DA-E2C1-4E16-BFCF-6864217325EE}" destId="{9921EC6A-F4F9-4B28-9BB7-71EAACA2B4DE}" srcOrd="0" destOrd="0" presId="urn:microsoft.com/office/officeart/2008/layout/LinedList"/>
    <dgm:cxn modelId="{3E0A9413-56D4-4535-AE9A-9597EB13BFAD}" srcId="{9D7CD666-E1EF-4C76-954C-C81C2DC02CC7}" destId="{31A0F96C-5020-4CE2-B500-0C5B83F87130}" srcOrd="0" destOrd="0" parTransId="{D5D67ADD-8215-4118-AF5A-35D5681D00A6}" sibTransId="{C05F2DF8-B44E-4C86-98A1-8317D2834CED}"/>
    <dgm:cxn modelId="{B2CEE22A-95E7-4BE8-A2C2-C180DE3FA661}" type="presOf" srcId="{9D7CD666-E1EF-4C76-954C-C81C2DC02CC7}" destId="{34A04D07-7673-4FC9-8343-39053BC41B77}" srcOrd="0" destOrd="0" presId="urn:microsoft.com/office/officeart/2008/layout/LinedList"/>
    <dgm:cxn modelId="{A330D765-F67C-434B-9125-4F6ABBD45E6B}" type="presOf" srcId="{84CBEE72-D1AE-4ECB-91F2-EEAEA1D1DF9B}" destId="{EF285F72-5D2A-41A3-AEDF-859F73D91BD5}" srcOrd="0" destOrd="0" presId="urn:microsoft.com/office/officeart/2008/layout/LinedList"/>
    <dgm:cxn modelId="{FB7A656D-509C-4D43-B4A4-84C54734BE05}" type="presOf" srcId="{30CDA166-7CF8-456B-B6D4-A27596A5606A}" destId="{8B1E643C-D81A-4DEC-9F12-9AF44A9F137B}" srcOrd="0" destOrd="0" presId="urn:microsoft.com/office/officeart/2008/layout/LinedList"/>
    <dgm:cxn modelId="{5A940D70-8122-4A9A-9F3B-85E1DEEC98F9}" srcId="{9D7CD666-E1EF-4C76-954C-C81C2DC02CC7}" destId="{823485DA-E2C1-4E16-BFCF-6864217325EE}" srcOrd="4" destOrd="0" parTransId="{AA555970-C147-4961-A42C-36319176BF92}" sibTransId="{341748B1-E991-4A4C-AB1F-B7EE606F3D26}"/>
    <dgm:cxn modelId="{CDE13FB8-58A7-42C3-9FB5-8D2C14017D7A}" type="presOf" srcId="{64E2052B-BABD-4D05-94AD-4DE929692097}" destId="{DDCFAA09-FCE0-4B0C-ADFF-6D8516EC221A}" srcOrd="0" destOrd="0" presId="urn:microsoft.com/office/officeart/2008/layout/LinedList"/>
    <dgm:cxn modelId="{32CBA7D7-9C34-42D5-B860-C909884CFB2A}" type="presOf" srcId="{31A0F96C-5020-4CE2-B500-0C5B83F87130}" destId="{E7B7BDB2-428E-4B30-B60D-55C8B925D9C2}" srcOrd="0" destOrd="0" presId="urn:microsoft.com/office/officeart/2008/layout/LinedList"/>
    <dgm:cxn modelId="{6C2C79E6-3B2B-4C5E-B53D-A8FAA5ED991A}" srcId="{9D7CD666-E1EF-4C76-954C-C81C2DC02CC7}" destId="{84CBEE72-D1AE-4ECB-91F2-EEAEA1D1DF9B}" srcOrd="2" destOrd="0" parTransId="{083D1FCE-2CDA-4A26-8A5B-28AC0EC89E79}" sibTransId="{FF35114B-4EE7-41F5-BDC7-9EF97F1C398B}"/>
    <dgm:cxn modelId="{4B07FAF9-9C73-4EC4-BD90-CED58496BCD8}" srcId="{9D7CD666-E1EF-4C76-954C-C81C2DC02CC7}" destId="{64E2052B-BABD-4D05-94AD-4DE929692097}" srcOrd="3" destOrd="0" parTransId="{8C7500FA-4B43-4203-B3B3-0E58FD8C5722}" sibTransId="{AA266DD7-35DE-4623-9C46-E8793192EFD4}"/>
    <dgm:cxn modelId="{564F0CFF-6541-4E2B-AC0E-8CE7AAC41727}" srcId="{9D7CD666-E1EF-4C76-954C-C81C2DC02CC7}" destId="{30CDA166-7CF8-456B-B6D4-A27596A5606A}" srcOrd="1" destOrd="0" parTransId="{9B7679D9-3997-4983-9F36-DC0E22BE0ECA}" sibTransId="{42CEFDC8-95D3-4253-83A9-7C161851A977}"/>
    <dgm:cxn modelId="{D2D2561F-6F45-4BE3-BB85-CDB9F500F6E6}" type="presParOf" srcId="{34A04D07-7673-4FC9-8343-39053BC41B77}" destId="{889F8461-D427-4318-B9D9-2928B43A1148}" srcOrd="0" destOrd="0" presId="urn:microsoft.com/office/officeart/2008/layout/LinedList"/>
    <dgm:cxn modelId="{1E1B7BF7-9D04-4D16-9482-D06E16BFF15B}" type="presParOf" srcId="{34A04D07-7673-4FC9-8343-39053BC41B77}" destId="{62E2C0DC-B0DA-451C-BD83-B549196A11EF}" srcOrd="1" destOrd="0" presId="urn:microsoft.com/office/officeart/2008/layout/LinedList"/>
    <dgm:cxn modelId="{03519805-429A-425D-86F5-F8124CB54D20}" type="presParOf" srcId="{62E2C0DC-B0DA-451C-BD83-B549196A11EF}" destId="{E7B7BDB2-428E-4B30-B60D-55C8B925D9C2}" srcOrd="0" destOrd="0" presId="urn:microsoft.com/office/officeart/2008/layout/LinedList"/>
    <dgm:cxn modelId="{5527FD57-4B75-4909-A44A-73CA443D83C3}" type="presParOf" srcId="{62E2C0DC-B0DA-451C-BD83-B549196A11EF}" destId="{1230010D-46D3-4C0B-B75D-DE5C2099A141}" srcOrd="1" destOrd="0" presId="urn:microsoft.com/office/officeart/2008/layout/LinedList"/>
    <dgm:cxn modelId="{2AB0C9AA-9859-4C6C-8462-7030A34EB352}" type="presParOf" srcId="{34A04D07-7673-4FC9-8343-39053BC41B77}" destId="{7B8C7123-6653-40CA-954D-5CCFE0FD7FCE}" srcOrd="2" destOrd="0" presId="urn:microsoft.com/office/officeart/2008/layout/LinedList"/>
    <dgm:cxn modelId="{A5D1371C-F8C2-4C23-973F-6AC95DCE56CA}" type="presParOf" srcId="{34A04D07-7673-4FC9-8343-39053BC41B77}" destId="{907DC4FC-D81C-40AC-BCCD-BF09E74021BB}" srcOrd="3" destOrd="0" presId="urn:microsoft.com/office/officeart/2008/layout/LinedList"/>
    <dgm:cxn modelId="{97A5E927-7622-47D4-94BF-99194EEEC403}" type="presParOf" srcId="{907DC4FC-D81C-40AC-BCCD-BF09E74021BB}" destId="{8B1E643C-D81A-4DEC-9F12-9AF44A9F137B}" srcOrd="0" destOrd="0" presId="urn:microsoft.com/office/officeart/2008/layout/LinedList"/>
    <dgm:cxn modelId="{16ED9F76-872F-4290-A735-137369BF59A0}" type="presParOf" srcId="{907DC4FC-D81C-40AC-BCCD-BF09E74021BB}" destId="{96C189BA-1B50-4310-9451-881CB965A005}" srcOrd="1" destOrd="0" presId="urn:microsoft.com/office/officeart/2008/layout/LinedList"/>
    <dgm:cxn modelId="{A2B986F6-D35B-479B-A69B-2E996DCC57A6}" type="presParOf" srcId="{34A04D07-7673-4FC9-8343-39053BC41B77}" destId="{D4808DEC-80C8-4AE8-8ABB-8A8928556847}" srcOrd="4" destOrd="0" presId="urn:microsoft.com/office/officeart/2008/layout/LinedList"/>
    <dgm:cxn modelId="{CE813BD3-4A17-4F40-B288-11D176816925}" type="presParOf" srcId="{34A04D07-7673-4FC9-8343-39053BC41B77}" destId="{37E0615F-3FF1-4F70-934A-2EEBD790455D}" srcOrd="5" destOrd="0" presId="urn:microsoft.com/office/officeart/2008/layout/LinedList"/>
    <dgm:cxn modelId="{005316B4-24DC-42DE-B6D0-B4DBCE0E7F1D}" type="presParOf" srcId="{37E0615F-3FF1-4F70-934A-2EEBD790455D}" destId="{EF285F72-5D2A-41A3-AEDF-859F73D91BD5}" srcOrd="0" destOrd="0" presId="urn:microsoft.com/office/officeart/2008/layout/LinedList"/>
    <dgm:cxn modelId="{B5516AC3-D055-426A-8465-63410B647FC1}" type="presParOf" srcId="{37E0615F-3FF1-4F70-934A-2EEBD790455D}" destId="{B13C8E1D-668C-4385-BFDF-87BF3E21740C}" srcOrd="1" destOrd="0" presId="urn:microsoft.com/office/officeart/2008/layout/LinedList"/>
    <dgm:cxn modelId="{D8F6A211-F094-49DB-8B74-A324C15D7FAF}" type="presParOf" srcId="{34A04D07-7673-4FC9-8343-39053BC41B77}" destId="{B7B07AA0-FF3D-4172-BF8D-0D36EAFE6A2D}" srcOrd="6" destOrd="0" presId="urn:microsoft.com/office/officeart/2008/layout/LinedList"/>
    <dgm:cxn modelId="{7EA9EF03-D923-4AD5-BDA2-99F5DA91BA19}" type="presParOf" srcId="{34A04D07-7673-4FC9-8343-39053BC41B77}" destId="{BEEB5CC9-091C-451B-9BB8-0296B25EE7A5}" srcOrd="7" destOrd="0" presId="urn:microsoft.com/office/officeart/2008/layout/LinedList"/>
    <dgm:cxn modelId="{461C92F9-1E4D-42F4-A3B8-8D66683E053A}" type="presParOf" srcId="{BEEB5CC9-091C-451B-9BB8-0296B25EE7A5}" destId="{DDCFAA09-FCE0-4B0C-ADFF-6D8516EC221A}" srcOrd="0" destOrd="0" presId="urn:microsoft.com/office/officeart/2008/layout/LinedList"/>
    <dgm:cxn modelId="{D7F71F50-1147-40DC-96DD-502393BD8D8F}" type="presParOf" srcId="{BEEB5CC9-091C-451B-9BB8-0296B25EE7A5}" destId="{A933D8C9-24E8-4AF2-8458-C5F59C42D89C}" srcOrd="1" destOrd="0" presId="urn:microsoft.com/office/officeart/2008/layout/LinedList"/>
    <dgm:cxn modelId="{1BEA47BB-4557-48AD-8653-670C468D995A}" type="presParOf" srcId="{34A04D07-7673-4FC9-8343-39053BC41B77}" destId="{7499019C-7F5B-4C79-B02B-C09F89E32610}" srcOrd="8" destOrd="0" presId="urn:microsoft.com/office/officeart/2008/layout/LinedList"/>
    <dgm:cxn modelId="{515F380B-D141-49C6-9234-4DF37ED746B6}" type="presParOf" srcId="{34A04D07-7673-4FC9-8343-39053BC41B77}" destId="{911395E1-ADE0-4766-9951-D2D4D767F83D}" srcOrd="9" destOrd="0" presId="urn:microsoft.com/office/officeart/2008/layout/LinedList"/>
    <dgm:cxn modelId="{B3732975-4641-4BE4-B611-8AE8C6EA96C0}" type="presParOf" srcId="{911395E1-ADE0-4766-9951-D2D4D767F83D}" destId="{9921EC6A-F4F9-4B28-9BB7-71EAACA2B4DE}" srcOrd="0" destOrd="0" presId="urn:microsoft.com/office/officeart/2008/layout/LinedList"/>
    <dgm:cxn modelId="{2FB79165-5B09-4EAE-9CA7-A7EC805BA1E0}" type="presParOf" srcId="{911395E1-ADE0-4766-9951-D2D4D767F83D}" destId="{DB9229B4-192E-4F8A-8A18-50A487577E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B4AA84D9-5725-4637-A748-2B115C20A300}"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B48131DD-5651-4745-B5C4-00BEDDD54602}">
      <dgm:prSet/>
      <dgm:spPr/>
      <dgm:t>
        <a:bodyPr/>
        <a:lstStyle/>
        <a:p>
          <a:pPr algn="l"/>
          <a:r>
            <a:rPr lang="en-US" dirty="0"/>
            <a:t>Any software that would allow secure test content on student devices to be viewed on another device must be turned off.  </a:t>
          </a:r>
        </a:p>
      </dgm:t>
    </dgm:pt>
    <dgm:pt modelId="{D0978E3A-F180-42E4-BCCC-4440F5062B36}" type="parTrans" cxnId="{4584BEBA-35A3-4737-8727-9C0E7C466531}">
      <dgm:prSet/>
      <dgm:spPr/>
      <dgm:t>
        <a:bodyPr/>
        <a:lstStyle/>
        <a:p>
          <a:endParaRPr lang="en-US"/>
        </a:p>
      </dgm:t>
    </dgm:pt>
    <dgm:pt modelId="{395978B6-FCF7-4447-A6FF-13E6601EF048}" type="sibTrans" cxnId="{4584BEBA-35A3-4737-8727-9C0E7C466531}">
      <dgm:prSet/>
      <dgm:spPr/>
      <dgm:t>
        <a:bodyPr/>
        <a:lstStyle/>
        <a:p>
          <a:endParaRPr lang="en-US"/>
        </a:p>
      </dgm:t>
    </dgm:pt>
    <dgm:pt modelId="{05131F05-1DE5-49B6-880F-907FAEC6D8F5}">
      <dgm:prSet/>
      <dgm:spPr/>
      <dgm:t>
        <a:bodyPr/>
        <a:lstStyle/>
        <a:p>
          <a:pPr algn="l"/>
          <a:r>
            <a:rPr lang="en-US" dirty="0"/>
            <a:t>Any applications that can automatically launch on a device should be configured not to launch during testing sessions. Common applications that can launch automatically include anti-virus software performing automatic updates, power management software on laptops (low-battery warning), screen savers, and email message notifications.</a:t>
          </a:r>
        </a:p>
      </dgm:t>
    </dgm:pt>
    <dgm:pt modelId="{7326BBD0-296F-4587-8284-82676890FB9D}" type="parTrans" cxnId="{49B73585-D625-4658-A42F-91B14BFF41ED}">
      <dgm:prSet/>
      <dgm:spPr/>
      <dgm:t>
        <a:bodyPr/>
        <a:lstStyle/>
        <a:p>
          <a:endParaRPr lang="en-US"/>
        </a:p>
      </dgm:t>
    </dgm:pt>
    <dgm:pt modelId="{AAB6A799-F0BA-4A82-A527-13B77582EC59}" type="sibTrans" cxnId="{49B73585-D625-4658-A42F-91B14BFF41ED}">
      <dgm:prSet/>
      <dgm:spPr/>
      <dgm:t>
        <a:bodyPr/>
        <a:lstStyle/>
        <a:p>
          <a:endParaRPr lang="en-US"/>
        </a:p>
      </dgm:t>
    </dgm:pt>
    <dgm:pt modelId="{E8196305-027A-4100-A27E-F356BAEA077B}" type="pres">
      <dgm:prSet presAssocID="{B4AA84D9-5725-4637-A748-2B115C20A300}" presName="vert0" presStyleCnt="0">
        <dgm:presLayoutVars>
          <dgm:dir/>
          <dgm:animOne val="branch"/>
          <dgm:animLvl val="lvl"/>
        </dgm:presLayoutVars>
      </dgm:prSet>
      <dgm:spPr/>
    </dgm:pt>
    <dgm:pt modelId="{7FE3B87E-2E8B-4E18-A23E-900B2E309237}" type="pres">
      <dgm:prSet presAssocID="{B48131DD-5651-4745-B5C4-00BEDDD54602}" presName="thickLine" presStyleLbl="alignNode1" presStyleIdx="0" presStyleCnt="2"/>
      <dgm:spPr/>
    </dgm:pt>
    <dgm:pt modelId="{CCB8A018-112A-41C9-AC2C-0C3E65946E88}" type="pres">
      <dgm:prSet presAssocID="{B48131DD-5651-4745-B5C4-00BEDDD54602}" presName="horz1" presStyleCnt="0"/>
      <dgm:spPr/>
    </dgm:pt>
    <dgm:pt modelId="{968FD35E-C188-49BC-8C46-CA4750E22D71}" type="pres">
      <dgm:prSet presAssocID="{B48131DD-5651-4745-B5C4-00BEDDD54602}" presName="tx1" presStyleLbl="revTx" presStyleIdx="0" presStyleCnt="2"/>
      <dgm:spPr/>
    </dgm:pt>
    <dgm:pt modelId="{CE7830ED-9C18-42DF-8C4A-FE8C90D562A0}" type="pres">
      <dgm:prSet presAssocID="{B48131DD-5651-4745-B5C4-00BEDDD54602}" presName="vert1" presStyleCnt="0"/>
      <dgm:spPr/>
    </dgm:pt>
    <dgm:pt modelId="{F3C5AF8E-6D11-4979-9B49-A74AE638E98C}" type="pres">
      <dgm:prSet presAssocID="{05131F05-1DE5-49B6-880F-907FAEC6D8F5}" presName="thickLine" presStyleLbl="alignNode1" presStyleIdx="1" presStyleCnt="2"/>
      <dgm:spPr/>
    </dgm:pt>
    <dgm:pt modelId="{F2235D16-02C5-4A74-A936-AEB79B704BD4}" type="pres">
      <dgm:prSet presAssocID="{05131F05-1DE5-49B6-880F-907FAEC6D8F5}" presName="horz1" presStyleCnt="0"/>
      <dgm:spPr/>
    </dgm:pt>
    <dgm:pt modelId="{D0083223-47CB-4E35-BA9F-C6AA67AA2513}" type="pres">
      <dgm:prSet presAssocID="{05131F05-1DE5-49B6-880F-907FAEC6D8F5}" presName="tx1" presStyleLbl="revTx" presStyleIdx="1" presStyleCnt="2"/>
      <dgm:spPr/>
    </dgm:pt>
    <dgm:pt modelId="{9DAC03CB-EC95-40E3-9C66-B0206BD51776}" type="pres">
      <dgm:prSet presAssocID="{05131F05-1DE5-49B6-880F-907FAEC6D8F5}" presName="vert1" presStyleCnt="0"/>
      <dgm:spPr/>
    </dgm:pt>
  </dgm:ptLst>
  <dgm:cxnLst>
    <dgm:cxn modelId="{2CB03336-31DC-4CD8-8937-A5D86FDD3007}" type="presOf" srcId="{B48131DD-5651-4745-B5C4-00BEDDD54602}" destId="{968FD35E-C188-49BC-8C46-CA4750E22D71}" srcOrd="0" destOrd="0" presId="urn:microsoft.com/office/officeart/2008/layout/LinedList"/>
    <dgm:cxn modelId="{6D50E97E-01EB-4CCD-8087-C2977C5D0FEE}" type="presOf" srcId="{05131F05-1DE5-49B6-880F-907FAEC6D8F5}" destId="{D0083223-47CB-4E35-BA9F-C6AA67AA2513}" srcOrd="0" destOrd="0" presId="urn:microsoft.com/office/officeart/2008/layout/LinedList"/>
    <dgm:cxn modelId="{49B73585-D625-4658-A42F-91B14BFF41ED}" srcId="{B4AA84D9-5725-4637-A748-2B115C20A300}" destId="{05131F05-1DE5-49B6-880F-907FAEC6D8F5}" srcOrd="1" destOrd="0" parTransId="{7326BBD0-296F-4587-8284-82676890FB9D}" sibTransId="{AAB6A799-F0BA-4A82-A527-13B77582EC59}"/>
    <dgm:cxn modelId="{4584BEBA-35A3-4737-8727-9C0E7C466531}" srcId="{B4AA84D9-5725-4637-A748-2B115C20A300}" destId="{B48131DD-5651-4745-B5C4-00BEDDD54602}" srcOrd="0" destOrd="0" parTransId="{D0978E3A-F180-42E4-BCCC-4440F5062B36}" sibTransId="{395978B6-FCF7-4447-A6FF-13E6601EF048}"/>
    <dgm:cxn modelId="{C316F5F8-6EAC-41C4-B502-55403177AF42}" type="presOf" srcId="{B4AA84D9-5725-4637-A748-2B115C20A300}" destId="{E8196305-027A-4100-A27E-F356BAEA077B}" srcOrd="0" destOrd="0" presId="urn:microsoft.com/office/officeart/2008/layout/LinedList"/>
    <dgm:cxn modelId="{9E2CA444-1C9F-4298-B787-F5CB5D14493A}" type="presParOf" srcId="{E8196305-027A-4100-A27E-F356BAEA077B}" destId="{7FE3B87E-2E8B-4E18-A23E-900B2E309237}" srcOrd="0" destOrd="0" presId="urn:microsoft.com/office/officeart/2008/layout/LinedList"/>
    <dgm:cxn modelId="{1E3A7C00-C553-4433-9ED7-771CE8B6F9E3}" type="presParOf" srcId="{E8196305-027A-4100-A27E-F356BAEA077B}" destId="{CCB8A018-112A-41C9-AC2C-0C3E65946E88}" srcOrd="1" destOrd="0" presId="urn:microsoft.com/office/officeart/2008/layout/LinedList"/>
    <dgm:cxn modelId="{CEDEB6BB-C349-4FB1-B030-B26AB39F5A08}" type="presParOf" srcId="{CCB8A018-112A-41C9-AC2C-0C3E65946E88}" destId="{968FD35E-C188-49BC-8C46-CA4750E22D71}" srcOrd="0" destOrd="0" presId="urn:microsoft.com/office/officeart/2008/layout/LinedList"/>
    <dgm:cxn modelId="{8B68B75F-9E37-47FA-B522-AB699968A99B}" type="presParOf" srcId="{CCB8A018-112A-41C9-AC2C-0C3E65946E88}" destId="{CE7830ED-9C18-42DF-8C4A-FE8C90D562A0}" srcOrd="1" destOrd="0" presId="urn:microsoft.com/office/officeart/2008/layout/LinedList"/>
    <dgm:cxn modelId="{D1D643A0-0EEB-449A-A9E2-DCF4F3FFA66F}" type="presParOf" srcId="{E8196305-027A-4100-A27E-F356BAEA077B}" destId="{F3C5AF8E-6D11-4979-9B49-A74AE638E98C}" srcOrd="2" destOrd="0" presId="urn:microsoft.com/office/officeart/2008/layout/LinedList"/>
    <dgm:cxn modelId="{24A71FC1-024C-4E84-9558-7BDF73193971}" type="presParOf" srcId="{E8196305-027A-4100-A27E-F356BAEA077B}" destId="{F2235D16-02C5-4A74-A936-AEB79B704BD4}" srcOrd="3" destOrd="0" presId="urn:microsoft.com/office/officeart/2008/layout/LinedList"/>
    <dgm:cxn modelId="{8735C389-F5BF-4E8C-89FF-648EF6C6F68A}" type="presParOf" srcId="{F2235D16-02C5-4A74-A936-AEB79B704BD4}" destId="{D0083223-47CB-4E35-BA9F-C6AA67AA2513}" srcOrd="0" destOrd="0" presId="urn:microsoft.com/office/officeart/2008/layout/LinedList"/>
    <dgm:cxn modelId="{8A5E1FEF-23F5-47A2-880D-52B48E1963A2}" type="presParOf" srcId="{F2235D16-02C5-4A74-A936-AEB79B704BD4}" destId="{9DAC03CB-EC95-40E3-9C66-B0206BD517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3749A440-DFF3-4A73-931D-3C6C2B810AC7}"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F59D39DA-D6DB-4F6C-B61D-DD716CDD4B72}">
      <dgm:prSet/>
      <dgm:spPr/>
      <dgm:t>
        <a:bodyPr/>
        <a:lstStyle/>
        <a:p>
          <a:pPr algn="l"/>
          <a:r>
            <a:rPr lang="en-US" dirty="0"/>
            <a:t>All instances of security breaches and testing irregularities must be reported to the SAC, and subsequently, the DAC, immediately. </a:t>
          </a:r>
        </a:p>
      </dgm:t>
    </dgm:pt>
    <dgm:pt modelId="{6B92EA81-2B01-40D4-A42C-12BF71DF24A9}" type="parTrans" cxnId="{B63B5CAC-0554-4740-AEDD-6D1A509233C8}">
      <dgm:prSet/>
      <dgm:spPr/>
      <dgm:t>
        <a:bodyPr/>
        <a:lstStyle/>
        <a:p>
          <a:endParaRPr lang="en-US"/>
        </a:p>
      </dgm:t>
    </dgm:pt>
    <dgm:pt modelId="{FB7F8EF5-0AFB-41D2-8A66-A2C8D50DA5B4}" type="sibTrans" cxnId="{B63B5CAC-0554-4740-AEDD-6D1A509233C8}">
      <dgm:prSet/>
      <dgm:spPr/>
      <dgm:t>
        <a:bodyPr/>
        <a:lstStyle/>
        <a:p>
          <a:endParaRPr lang="en-US"/>
        </a:p>
      </dgm:t>
    </dgm:pt>
    <dgm:pt modelId="{524CBD6C-A08E-4862-896B-888CE38EF6B2}">
      <dgm:prSet/>
      <dgm:spPr/>
      <dgm:t>
        <a:bodyPr/>
        <a:lstStyle/>
        <a:p>
          <a:pPr algn="l"/>
          <a:r>
            <a:rPr lang="en-US" dirty="0"/>
            <a:t>The DAC will contact the state immediately upon receiving the call. </a:t>
          </a:r>
        </a:p>
      </dgm:t>
    </dgm:pt>
    <dgm:pt modelId="{4B659753-FEC2-43DA-A30D-D66376289403}" type="parTrans" cxnId="{5180D353-F06F-4842-911F-2120884BFD5C}">
      <dgm:prSet/>
      <dgm:spPr/>
      <dgm:t>
        <a:bodyPr/>
        <a:lstStyle/>
        <a:p>
          <a:endParaRPr lang="en-US"/>
        </a:p>
      </dgm:t>
    </dgm:pt>
    <dgm:pt modelId="{A5C1683F-347B-4BD5-91E9-9CAE771F66CD}" type="sibTrans" cxnId="{5180D353-F06F-4842-911F-2120884BFD5C}">
      <dgm:prSet/>
      <dgm:spPr/>
      <dgm:t>
        <a:bodyPr/>
        <a:lstStyle/>
        <a:p>
          <a:endParaRPr lang="en-US"/>
        </a:p>
      </dgm:t>
    </dgm:pt>
    <dgm:pt modelId="{0E1BE56A-B799-41D3-B826-706E5CF0AB0C}">
      <dgm:prSet/>
      <dgm:spPr/>
      <dgm:t>
        <a:bodyPr/>
        <a:lstStyle/>
        <a:p>
          <a:r>
            <a:rPr lang="en-US" dirty="0"/>
            <a:t>Testing Irregularity or Security Breach </a:t>
          </a:r>
        </a:p>
      </dgm:t>
    </dgm:pt>
    <dgm:pt modelId="{39B87B7F-8099-4405-A1EE-ABF61B4F3D1C}" type="parTrans" cxnId="{31873FB6-9D4A-41BB-812C-EAC720037E36}">
      <dgm:prSet/>
      <dgm:spPr/>
      <dgm:t>
        <a:bodyPr/>
        <a:lstStyle/>
        <a:p>
          <a:endParaRPr lang="en-US"/>
        </a:p>
      </dgm:t>
    </dgm:pt>
    <dgm:pt modelId="{969A4F2C-8026-4536-921C-409C866EC5DE}" type="sibTrans" cxnId="{31873FB6-9D4A-41BB-812C-EAC720037E36}">
      <dgm:prSet/>
      <dgm:spPr/>
      <dgm:t>
        <a:bodyPr/>
        <a:lstStyle/>
        <a:p>
          <a:endParaRPr lang="en-US"/>
        </a:p>
      </dgm:t>
    </dgm:pt>
    <dgm:pt modelId="{8CFB132D-4E02-40D6-B41B-59E5B09399D9}">
      <dgm:prSet/>
      <dgm:spPr/>
      <dgm:t>
        <a:bodyPr/>
        <a:lstStyle/>
        <a:p>
          <a:r>
            <a:rPr lang="en-US"/>
            <a:t>SAC will complete the Form to Report a Testing Irregularity or Security Breach (Appendix E) </a:t>
          </a:r>
        </a:p>
      </dgm:t>
    </dgm:pt>
    <dgm:pt modelId="{E6598988-E8EE-472A-AAC1-10208CD2375C}" type="parTrans" cxnId="{980CAA70-8A25-4783-A10A-6ACE1FA70145}">
      <dgm:prSet/>
      <dgm:spPr/>
      <dgm:t>
        <a:bodyPr/>
        <a:lstStyle/>
        <a:p>
          <a:endParaRPr lang="en-US"/>
        </a:p>
      </dgm:t>
    </dgm:pt>
    <dgm:pt modelId="{C03C168F-11AF-414D-8DC6-67FC989C97CA}" type="sibTrans" cxnId="{980CAA70-8A25-4783-A10A-6ACE1FA70145}">
      <dgm:prSet/>
      <dgm:spPr/>
      <dgm:t>
        <a:bodyPr/>
        <a:lstStyle/>
        <a:p>
          <a:endParaRPr lang="en-US"/>
        </a:p>
      </dgm:t>
    </dgm:pt>
    <dgm:pt modelId="{98AC0EC5-FFB2-44D5-90EF-5BB44FA8C549}">
      <dgm:prSet/>
      <dgm:spPr/>
      <dgm:t>
        <a:bodyPr/>
        <a:lstStyle/>
        <a:p>
          <a:r>
            <a:rPr lang="en-US"/>
            <a:t>DAC submits completed form through Syncplicity in the CMAS folder.</a:t>
          </a:r>
        </a:p>
      </dgm:t>
    </dgm:pt>
    <dgm:pt modelId="{11451D32-3495-4D55-8686-6A1AC40AA116}" type="parTrans" cxnId="{4BC42405-4425-43F2-90EC-B0BA74C29FA9}">
      <dgm:prSet/>
      <dgm:spPr/>
      <dgm:t>
        <a:bodyPr/>
        <a:lstStyle/>
        <a:p>
          <a:endParaRPr lang="en-US"/>
        </a:p>
      </dgm:t>
    </dgm:pt>
    <dgm:pt modelId="{FB48D9EF-C701-4AC8-A45D-941752C3BD05}" type="sibTrans" cxnId="{4BC42405-4425-43F2-90EC-B0BA74C29FA9}">
      <dgm:prSet/>
      <dgm:spPr/>
      <dgm:t>
        <a:bodyPr/>
        <a:lstStyle/>
        <a:p>
          <a:endParaRPr lang="en-US"/>
        </a:p>
      </dgm:t>
    </dgm:pt>
    <dgm:pt modelId="{5DB5D731-27E3-46BE-BF6D-450E844D7F0A}" type="pres">
      <dgm:prSet presAssocID="{3749A440-DFF3-4A73-931D-3C6C2B810AC7}" presName="diagram" presStyleCnt="0">
        <dgm:presLayoutVars>
          <dgm:dir/>
          <dgm:resizeHandles val="exact"/>
        </dgm:presLayoutVars>
      </dgm:prSet>
      <dgm:spPr/>
    </dgm:pt>
    <dgm:pt modelId="{4703625D-F7AA-4E57-9337-11E7F8E17DE5}" type="pres">
      <dgm:prSet presAssocID="{F59D39DA-D6DB-4F6C-B61D-DD716CDD4B72}" presName="node" presStyleLbl="node1" presStyleIdx="0" presStyleCnt="3">
        <dgm:presLayoutVars>
          <dgm:bulletEnabled val="1"/>
        </dgm:presLayoutVars>
      </dgm:prSet>
      <dgm:spPr/>
    </dgm:pt>
    <dgm:pt modelId="{E4E9851B-A6E0-40AB-86EB-DAB446209AC5}" type="pres">
      <dgm:prSet presAssocID="{FB7F8EF5-0AFB-41D2-8A66-A2C8D50DA5B4}" presName="sibTrans" presStyleCnt="0"/>
      <dgm:spPr/>
    </dgm:pt>
    <dgm:pt modelId="{545A296A-11D1-478A-AE36-B0499B3D8C44}" type="pres">
      <dgm:prSet presAssocID="{524CBD6C-A08E-4862-896B-888CE38EF6B2}" presName="node" presStyleLbl="node1" presStyleIdx="1" presStyleCnt="3">
        <dgm:presLayoutVars>
          <dgm:bulletEnabled val="1"/>
        </dgm:presLayoutVars>
      </dgm:prSet>
      <dgm:spPr/>
    </dgm:pt>
    <dgm:pt modelId="{51C6FE9F-8C2B-4A29-8922-2DFF9F34FBB3}" type="pres">
      <dgm:prSet presAssocID="{A5C1683F-347B-4BD5-91E9-9CAE771F66CD}" presName="sibTrans" presStyleCnt="0"/>
      <dgm:spPr/>
    </dgm:pt>
    <dgm:pt modelId="{A644A722-6E16-484C-B5E7-6A65062F091C}" type="pres">
      <dgm:prSet presAssocID="{0E1BE56A-B799-41D3-B826-706E5CF0AB0C}" presName="node" presStyleLbl="node1" presStyleIdx="2" presStyleCnt="3">
        <dgm:presLayoutVars>
          <dgm:bulletEnabled val="1"/>
        </dgm:presLayoutVars>
      </dgm:prSet>
      <dgm:spPr/>
    </dgm:pt>
  </dgm:ptLst>
  <dgm:cxnLst>
    <dgm:cxn modelId="{4BC42405-4425-43F2-90EC-B0BA74C29FA9}" srcId="{0E1BE56A-B799-41D3-B826-706E5CF0AB0C}" destId="{98AC0EC5-FFB2-44D5-90EF-5BB44FA8C549}" srcOrd="1" destOrd="0" parTransId="{11451D32-3495-4D55-8686-6A1AC40AA116}" sibTransId="{FB48D9EF-C701-4AC8-A45D-941752C3BD05}"/>
    <dgm:cxn modelId="{3E5E7D1B-3E9C-49C2-97E8-ED801E43ABE8}" type="presOf" srcId="{98AC0EC5-FFB2-44D5-90EF-5BB44FA8C549}" destId="{A644A722-6E16-484C-B5E7-6A65062F091C}" srcOrd="0" destOrd="2" presId="urn:microsoft.com/office/officeart/2005/8/layout/default"/>
    <dgm:cxn modelId="{05F89E1F-96B8-4B16-8470-297F42BBFE72}" type="presOf" srcId="{524CBD6C-A08E-4862-896B-888CE38EF6B2}" destId="{545A296A-11D1-478A-AE36-B0499B3D8C44}" srcOrd="0" destOrd="0" presId="urn:microsoft.com/office/officeart/2005/8/layout/default"/>
    <dgm:cxn modelId="{C9519E24-8CCF-473C-BCB0-2EAEAD4A30F4}" type="presOf" srcId="{8CFB132D-4E02-40D6-B41B-59E5B09399D9}" destId="{A644A722-6E16-484C-B5E7-6A65062F091C}" srcOrd="0" destOrd="1" presId="urn:microsoft.com/office/officeart/2005/8/layout/default"/>
    <dgm:cxn modelId="{3B2AAB29-F63D-4EFA-9817-1EC7D8135502}" type="presOf" srcId="{0E1BE56A-B799-41D3-B826-706E5CF0AB0C}" destId="{A644A722-6E16-484C-B5E7-6A65062F091C}" srcOrd="0" destOrd="0" presId="urn:microsoft.com/office/officeart/2005/8/layout/default"/>
    <dgm:cxn modelId="{980CAA70-8A25-4783-A10A-6ACE1FA70145}" srcId="{0E1BE56A-B799-41D3-B826-706E5CF0AB0C}" destId="{8CFB132D-4E02-40D6-B41B-59E5B09399D9}" srcOrd="0" destOrd="0" parTransId="{E6598988-E8EE-472A-AAC1-10208CD2375C}" sibTransId="{C03C168F-11AF-414D-8DC6-67FC989C97CA}"/>
    <dgm:cxn modelId="{5180D353-F06F-4842-911F-2120884BFD5C}" srcId="{3749A440-DFF3-4A73-931D-3C6C2B810AC7}" destId="{524CBD6C-A08E-4862-896B-888CE38EF6B2}" srcOrd="1" destOrd="0" parTransId="{4B659753-FEC2-43DA-A30D-D66376289403}" sibTransId="{A5C1683F-347B-4BD5-91E9-9CAE771F66CD}"/>
    <dgm:cxn modelId="{4AB85081-13D7-4FCD-A126-DB9E6233A3B0}" type="presOf" srcId="{3749A440-DFF3-4A73-931D-3C6C2B810AC7}" destId="{5DB5D731-27E3-46BE-BF6D-450E844D7F0A}" srcOrd="0" destOrd="0" presId="urn:microsoft.com/office/officeart/2005/8/layout/default"/>
    <dgm:cxn modelId="{E0574599-F193-4FF6-AA19-8BB21EC73004}" type="presOf" srcId="{F59D39DA-D6DB-4F6C-B61D-DD716CDD4B72}" destId="{4703625D-F7AA-4E57-9337-11E7F8E17DE5}" srcOrd="0" destOrd="0" presId="urn:microsoft.com/office/officeart/2005/8/layout/default"/>
    <dgm:cxn modelId="{B63B5CAC-0554-4740-AEDD-6D1A509233C8}" srcId="{3749A440-DFF3-4A73-931D-3C6C2B810AC7}" destId="{F59D39DA-D6DB-4F6C-B61D-DD716CDD4B72}" srcOrd="0" destOrd="0" parTransId="{6B92EA81-2B01-40D4-A42C-12BF71DF24A9}" sibTransId="{FB7F8EF5-0AFB-41D2-8A66-A2C8D50DA5B4}"/>
    <dgm:cxn modelId="{31873FB6-9D4A-41BB-812C-EAC720037E36}" srcId="{3749A440-DFF3-4A73-931D-3C6C2B810AC7}" destId="{0E1BE56A-B799-41D3-B826-706E5CF0AB0C}" srcOrd="2" destOrd="0" parTransId="{39B87B7F-8099-4405-A1EE-ABF61B4F3D1C}" sibTransId="{969A4F2C-8026-4536-921C-409C866EC5DE}"/>
    <dgm:cxn modelId="{2E62EB0D-8917-4A42-9AB6-8773A4F735B2}" type="presParOf" srcId="{5DB5D731-27E3-46BE-BF6D-450E844D7F0A}" destId="{4703625D-F7AA-4E57-9337-11E7F8E17DE5}" srcOrd="0" destOrd="0" presId="urn:microsoft.com/office/officeart/2005/8/layout/default"/>
    <dgm:cxn modelId="{D98843C8-E801-4DDA-88B3-381141D4FA4B}" type="presParOf" srcId="{5DB5D731-27E3-46BE-BF6D-450E844D7F0A}" destId="{E4E9851B-A6E0-40AB-86EB-DAB446209AC5}" srcOrd="1" destOrd="0" presId="urn:microsoft.com/office/officeart/2005/8/layout/default"/>
    <dgm:cxn modelId="{B053E38E-D0C8-4DF9-AD54-D4EC76287FED}" type="presParOf" srcId="{5DB5D731-27E3-46BE-BF6D-450E844D7F0A}" destId="{545A296A-11D1-478A-AE36-B0499B3D8C44}" srcOrd="2" destOrd="0" presId="urn:microsoft.com/office/officeart/2005/8/layout/default"/>
    <dgm:cxn modelId="{1606333F-1074-419F-9B0C-B5E0DEF0BBD0}" type="presParOf" srcId="{5DB5D731-27E3-46BE-BF6D-450E844D7F0A}" destId="{51C6FE9F-8C2B-4A29-8922-2DFF9F34FBB3}" srcOrd="3" destOrd="0" presId="urn:microsoft.com/office/officeart/2005/8/layout/default"/>
    <dgm:cxn modelId="{87B8E3B9-8BEA-4726-8439-8F0B9E78DB10}" type="presParOf" srcId="{5DB5D731-27E3-46BE-BF6D-450E844D7F0A}" destId="{A644A722-6E16-484C-B5E7-6A65062F091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F5C354A2-2727-4010-847F-95B5C3138A99}"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E2AE1944-6741-4E09-A10E-3572DC928F54}">
      <dgm:prSet custT="1"/>
      <dgm:spPr/>
      <dgm:t>
        <a:bodyPr/>
        <a:lstStyle/>
        <a:p>
          <a:pPr algn="l"/>
          <a:r>
            <a:rPr lang="en-US" sz="2800" dirty="0"/>
            <a:t>If an item does not display or if students indicate an issue with an item, this should be reported immediately to the Pearson call center. </a:t>
          </a:r>
        </a:p>
      </dgm:t>
    </dgm:pt>
    <dgm:pt modelId="{CAA21275-0248-4019-8E97-DBA70EC3BCA8}" type="parTrans" cxnId="{ED06C01C-1E0D-4FA9-BC97-2F393F9CA8A9}">
      <dgm:prSet/>
      <dgm:spPr/>
      <dgm:t>
        <a:bodyPr/>
        <a:lstStyle/>
        <a:p>
          <a:endParaRPr lang="en-US"/>
        </a:p>
      </dgm:t>
    </dgm:pt>
    <dgm:pt modelId="{BC0597DF-0ABA-48E8-AFB3-7524E4965A4A}" type="sibTrans" cxnId="{ED06C01C-1E0D-4FA9-BC97-2F393F9CA8A9}">
      <dgm:prSet/>
      <dgm:spPr/>
      <dgm:t>
        <a:bodyPr/>
        <a:lstStyle/>
        <a:p>
          <a:endParaRPr lang="en-US"/>
        </a:p>
      </dgm:t>
    </dgm:pt>
    <dgm:pt modelId="{FC289F20-BBC5-45E5-AF9F-C417A2A786EF}" type="pres">
      <dgm:prSet presAssocID="{F5C354A2-2727-4010-847F-95B5C3138A99}" presName="diagram" presStyleCnt="0">
        <dgm:presLayoutVars>
          <dgm:dir/>
          <dgm:resizeHandles val="exact"/>
        </dgm:presLayoutVars>
      </dgm:prSet>
      <dgm:spPr/>
    </dgm:pt>
    <dgm:pt modelId="{394048DF-08FA-4177-B5FF-C06AF4A4B1E9}" type="pres">
      <dgm:prSet presAssocID="{E2AE1944-6741-4E09-A10E-3572DC928F54}" presName="node" presStyleLbl="node1" presStyleIdx="0" presStyleCnt="1">
        <dgm:presLayoutVars>
          <dgm:bulletEnabled val="1"/>
        </dgm:presLayoutVars>
      </dgm:prSet>
      <dgm:spPr/>
    </dgm:pt>
  </dgm:ptLst>
  <dgm:cxnLst>
    <dgm:cxn modelId="{ED06C01C-1E0D-4FA9-BC97-2F393F9CA8A9}" srcId="{F5C354A2-2727-4010-847F-95B5C3138A99}" destId="{E2AE1944-6741-4E09-A10E-3572DC928F54}" srcOrd="0" destOrd="0" parTransId="{CAA21275-0248-4019-8E97-DBA70EC3BCA8}" sibTransId="{BC0597DF-0ABA-48E8-AFB3-7524E4965A4A}"/>
    <dgm:cxn modelId="{53BA9354-3A87-451A-BB13-768FF349C5DF}" type="presOf" srcId="{E2AE1944-6741-4E09-A10E-3572DC928F54}" destId="{394048DF-08FA-4177-B5FF-C06AF4A4B1E9}" srcOrd="0" destOrd="0" presId="urn:microsoft.com/office/officeart/2005/8/layout/default"/>
    <dgm:cxn modelId="{DF50AA8B-C7A2-4508-B2DD-9CEE20F66CD8}" type="presOf" srcId="{F5C354A2-2727-4010-847F-95B5C3138A99}" destId="{FC289F20-BBC5-45E5-AF9F-C417A2A786EF}" srcOrd="0" destOrd="0" presId="urn:microsoft.com/office/officeart/2005/8/layout/default"/>
    <dgm:cxn modelId="{63D503A8-4058-4333-87E7-83D6BA845BCE}" type="presParOf" srcId="{FC289F20-BBC5-45E5-AF9F-C417A2A786EF}" destId="{394048DF-08FA-4177-B5FF-C06AF4A4B1E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7D5B08-0984-49FA-8476-B0357A382E1B}" type="doc">
      <dgm:prSet loTypeId="urn:diagrams.loki3.com/BracketList" loCatId="list" qsTypeId="urn:microsoft.com/office/officeart/2005/8/quickstyle/simple1" qsCatId="simple" csTypeId="urn:microsoft.com/office/officeart/2005/8/colors/accent6_1" csCatId="accent6" phldr="1"/>
      <dgm:spPr/>
      <dgm:t>
        <a:bodyPr/>
        <a:lstStyle/>
        <a:p>
          <a:endParaRPr lang="en-US"/>
        </a:p>
      </dgm:t>
    </dgm:pt>
    <dgm:pt modelId="{DA8AA4FC-1767-46EA-9B97-8D657C52C256}">
      <dgm:prSet custT="1"/>
      <dgm:spPr/>
      <dgm:t>
        <a:bodyPr/>
        <a:lstStyle/>
        <a:p>
          <a:r>
            <a:rPr lang="en-US" sz="2400" b="1" dirty="0"/>
            <a:t>Best Practice</a:t>
          </a:r>
          <a:endParaRPr lang="en-US" sz="2400" dirty="0"/>
        </a:p>
      </dgm:t>
    </dgm:pt>
    <dgm:pt modelId="{622F123D-0037-4132-BB47-B5BE227EDB72}" type="parTrans" cxnId="{3ED9EDD1-13E8-4016-812C-F86E3873765F}">
      <dgm:prSet/>
      <dgm:spPr/>
      <dgm:t>
        <a:bodyPr/>
        <a:lstStyle/>
        <a:p>
          <a:endParaRPr lang="en-US"/>
        </a:p>
      </dgm:t>
    </dgm:pt>
    <dgm:pt modelId="{64658CA2-4C12-4B70-B632-DAC52E9BCFF4}" type="sibTrans" cxnId="{3ED9EDD1-13E8-4016-812C-F86E3873765F}">
      <dgm:prSet/>
      <dgm:spPr/>
      <dgm:t>
        <a:bodyPr/>
        <a:lstStyle/>
        <a:p>
          <a:endParaRPr lang="en-US"/>
        </a:p>
      </dgm:t>
    </dgm:pt>
    <dgm:pt modelId="{3CAECFBA-7D6F-425B-856D-AC6161044C31}">
      <dgm:prSet/>
      <dgm:spPr/>
      <dgm:t>
        <a:bodyPr/>
        <a:lstStyle/>
        <a:p>
          <a:r>
            <a:rPr lang="en-US" b="1"/>
            <a:t>Students must have full access to designated Response File Locations.</a:t>
          </a:r>
          <a:endParaRPr lang="en-US"/>
        </a:p>
      </dgm:t>
    </dgm:pt>
    <dgm:pt modelId="{B3A8C9E5-D636-4502-AA30-18744388E354}" type="parTrans" cxnId="{7DCCB430-F4D7-46C2-868C-F03D7A8A0882}">
      <dgm:prSet/>
      <dgm:spPr/>
      <dgm:t>
        <a:bodyPr/>
        <a:lstStyle/>
        <a:p>
          <a:endParaRPr lang="en-US"/>
        </a:p>
      </dgm:t>
    </dgm:pt>
    <dgm:pt modelId="{CC8A89E4-F309-4625-8F7A-3255CDFC96A1}" type="sibTrans" cxnId="{7DCCB430-F4D7-46C2-868C-F03D7A8A0882}">
      <dgm:prSet/>
      <dgm:spPr/>
      <dgm:t>
        <a:bodyPr/>
        <a:lstStyle/>
        <a:p>
          <a:endParaRPr lang="en-US"/>
        </a:p>
      </dgm:t>
    </dgm:pt>
    <dgm:pt modelId="{0D3F8537-4900-4973-8118-92580652C0EF}">
      <dgm:prSet/>
      <dgm:spPr/>
      <dgm:t>
        <a:bodyPr/>
        <a:lstStyle/>
        <a:p>
          <a:r>
            <a:rPr lang="en-US" dirty="0"/>
            <a:t>  Primary Response File Location should be on the student workstation. </a:t>
          </a:r>
        </a:p>
      </dgm:t>
    </dgm:pt>
    <dgm:pt modelId="{B9E21DC9-E124-4B4E-A293-7109BA8F97AF}" type="parTrans" cxnId="{0E52B5C1-2D44-4634-8115-09E6CD60B0DE}">
      <dgm:prSet/>
      <dgm:spPr/>
      <dgm:t>
        <a:bodyPr/>
        <a:lstStyle/>
        <a:p>
          <a:endParaRPr lang="en-US"/>
        </a:p>
      </dgm:t>
    </dgm:pt>
    <dgm:pt modelId="{EDD7B1C2-E2A5-400F-BCA8-5C73AF680945}" type="sibTrans" cxnId="{0E52B5C1-2D44-4634-8115-09E6CD60B0DE}">
      <dgm:prSet/>
      <dgm:spPr/>
      <dgm:t>
        <a:bodyPr/>
        <a:lstStyle/>
        <a:p>
          <a:endParaRPr lang="en-US"/>
        </a:p>
      </dgm:t>
    </dgm:pt>
    <dgm:pt modelId="{3873F03E-D34F-4A26-9218-A2AFB1A239FE}">
      <dgm:prSet/>
      <dgm:spPr/>
      <dgm:t>
        <a:bodyPr/>
        <a:lstStyle/>
        <a:p>
          <a:r>
            <a:rPr lang="en-US" dirty="0"/>
            <a:t>The alternate Response File Location should use a </a:t>
          </a:r>
          <a:r>
            <a:rPr lang="en-US" b="1" dirty="0"/>
            <a:t>Secure File Transfer Protocol (SFTP) </a:t>
          </a:r>
          <a:r>
            <a:rPr lang="en-US" dirty="0"/>
            <a:t>address  to ensure that TestNav saves backup SRF files for all computers.</a:t>
          </a:r>
        </a:p>
      </dgm:t>
    </dgm:pt>
    <dgm:pt modelId="{A1A03FB1-3722-41D3-B2E7-0D7B1D85D2FD}" type="parTrans" cxnId="{FFCF6119-43B1-41F4-8973-761F2BF3AD46}">
      <dgm:prSet/>
      <dgm:spPr/>
      <dgm:t>
        <a:bodyPr/>
        <a:lstStyle/>
        <a:p>
          <a:endParaRPr lang="en-US"/>
        </a:p>
      </dgm:t>
    </dgm:pt>
    <dgm:pt modelId="{47CDCCB6-A762-4A2C-AFCD-7354131B4331}" type="sibTrans" cxnId="{FFCF6119-43B1-41F4-8973-761F2BF3AD46}">
      <dgm:prSet/>
      <dgm:spPr/>
      <dgm:t>
        <a:bodyPr/>
        <a:lstStyle/>
        <a:p>
          <a:endParaRPr lang="en-US"/>
        </a:p>
      </dgm:t>
    </dgm:pt>
    <dgm:pt modelId="{FB6A646C-3B63-4A76-AC12-EEEF02295C0B}">
      <dgm:prSet/>
      <dgm:spPr/>
      <dgm:t>
        <a:bodyPr/>
        <a:lstStyle/>
        <a:p>
          <a:r>
            <a:rPr lang="en-US" dirty="0"/>
            <a:t>Designated in TestNav config in </a:t>
          </a:r>
          <a:r>
            <a:rPr lang="en-US" dirty="0" err="1"/>
            <a:t>PearsonAccess</a:t>
          </a:r>
          <a:r>
            <a:rPr lang="en-US" baseline="30000" dirty="0" err="1"/>
            <a:t>next</a:t>
          </a:r>
          <a:r>
            <a:rPr lang="en-US" dirty="0"/>
            <a:t>.</a:t>
          </a:r>
        </a:p>
      </dgm:t>
    </dgm:pt>
    <dgm:pt modelId="{F3E90ED6-5E28-4474-B0D2-C650CEB6D284}" type="parTrans" cxnId="{E9168D8F-2C07-4C1A-BCB5-7A1748C2EB10}">
      <dgm:prSet/>
      <dgm:spPr/>
      <dgm:t>
        <a:bodyPr/>
        <a:lstStyle/>
        <a:p>
          <a:endParaRPr lang="en-US"/>
        </a:p>
      </dgm:t>
    </dgm:pt>
    <dgm:pt modelId="{6D8B736D-5162-4072-8D76-EF1A4F41ACE6}" type="sibTrans" cxnId="{E9168D8F-2C07-4C1A-BCB5-7A1748C2EB10}">
      <dgm:prSet/>
      <dgm:spPr/>
      <dgm:t>
        <a:bodyPr/>
        <a:lstStyle/>
        <a:p>
          <a:endParaRPr lang="en-US"/>
        </a:p>
      </dgm:t>
    </dgm:pt>
    <dgm:pt modelId="{E6FB7CD5-D227-41D9-B00D-40319664C93C}" type="pres">
      <dgm:prSet presAssocID="{F87D5B08-0984-49FA-8476-B0357A382E1B}" presName="Name0" presStyleCnt="0">
        <dgm:presLayoutVars>
          <dgm:dir/>
          <dgm:animLvl val="lvl"/>
          <dgm:resizeHandles val="exact"/>
        </dgm:presLayoutVars>
      </dgm:prSet>
      <dgm:spPr/>
    </dgm:pt>
    <dgm:pt modelId="{5C1D70D9-8356-4EE2-9AB6-96CAB8D52B24}" type="pres">
      <dgm:prSet presAssocID="{DA8AA4FC-1767-46EA-9B97-8D657C52C256}" presName="linNode" presStyleCnt="0"/>
      <dgm:spPr/>
    </dgm:pt>
    <dgm:pt modelId="{40F0487E-1380-4581-BBB1-88D064AE3734}" type="pres">
      <dgm:prSet presAssocID="{DA8AA4FC-1767-46EA-9B97-8D657C52C256}" presName="parTx" presStyleLbl="revTx" presStyleIdx="0" presStyleCnt="1">
        <dgm:presLayoutVars>
          <dgm:chMax val="1"/>
          <dgm:bulletEnabled val="1"/>
        </dgm:presLayoutVars>
      </dgm:prSet>
      <dgm:spPr/>
    </dgm:pt>
    <dgm:pt modelId="{DE8F753E-E0F3-48CA-973E-678EEA2EFBFB}" type="pres">
      <dgm:prSet presAssocID="{DA8AA4FC-1767-46EA-9B97-8D657C52C256}" presName="bracket" presStyleLbl="parChTrans1D1" presStyleIdx="0" presStyleCnt="1"/>
      <dgm:spPr/>
    </dgm:pt>
    <dgm:pt modelId="{13FA885F-04D4-4EC1-8A0C-04509A4D5107}" type="pres">
      <dgm:prSet presAssocID="{DA8AA4FC-1767-46EA-9B97-8D657C52C256}" presName="spH" presStyleCnt="0"/>
      <dgm:spPr/>
    </dgm:pt>
    <dgm:pt modelId="{2F654911-BEF5-415B-B200-4B51FDA7CFD3}" type="pres">
      <dgm:prSet presAssocID="{DA8AA4FC-1767-46EA-9B97-8D657C52C256}" presName="desTx" presStyleLbl="node1" presStyleIdx="0" presStyleCnt="1">
        <dgm:presLayoutVars>
          <dgm:bulletEnabled val="1"/>
        </dgm:presLayoutVars>
      </dgm:prSet>
      <dgm:spPr/>
    </dgm:pt>
  </dgm:ptLst>
  <dgm:cxnLst>
    <dgm:cxn modelId="{FFCF6119-43B1-41F4-8973-761F2BF3AD46}" srcId="{DA8AA4FC-1767-46EA-9B97-8D657C52C256}" destId="{3873F03E-D34F-4A26-9218-A2AFB1A239FE}" srcOrd="1" destOrd="0" parTransId="{A1A03FB1-3722-41D3-B2E7-0D7B1D85D2FD}" sibTransId="{47CDCCB6-A762-4A2C-AFCD-7354131B4331}"/>
    <dgm:cxn modelId="{7DCCB430-F4D7-46C2-868C-F03D7A8A0882}" srcId="{DA8AA4FC-1767-46EA-9B97-8D657C52C256}" destId="{3CAECFBA-7D6F-425B-856D-AC6161044C31}" srcOrd="3" destOrd="0" parTransId="{B3A8C9E5-D636-4502-AA30-18744388E354}" sibTransId="{CC8A89E4-F309-4625-8F7A-3255CDFC96A1}"/>
    <dgm:cxn modelId="{35BB7243-C836-46AA-86D8-E249B8956E16}" type="presOf" srcId="{F87D5B08-0984-49FA-8476-B0357A382E1B}" destId="{E6FB7CD5-D227-41D9-B00D-40319664C93C}" srcOrd="0" destOrd="0" presId="urn:diagrams.loki3.com/BracketList"/>
    <dgm:cxn modelId="{EAA16664-3BC4-4A6C-8A82-A5D2984C5664}" type="presOf" srcId="{3873F03E-D34F-4A26-9218-A2AFB1A239FE}" destId="{2F654911-BEF5-415B-B200-4B51FDA7CFD3}" srcOrd="0" destOrd="1" presId="urn:diagrams.loki3.com/BracketList"/>
    <dgm:cxn modelId="{2DB7016E-8A8D-4BE9-B4C8-80D6EFF9894B}" type="presOf" srcId="{FB6A646C-3B63-4A76-AC12-EEEF02295C0B}" destId="{2F654911-BEF5-415B-B200-4B51FDA7CFD3}" srcOrd="0" destOrd="2" presId="urn:diagrams.loki3.com/BracketList"/>
    <dgm:cxn modelId="{E9168D8F-2C07-4C1A-BCB5-7A1748C2EB10}" srcId="{DA8AA4FC-1767-46EA-9B97-8D657C52C256}" destId="{FB6A646C-3B63-4A76-AC12-EEEF02295C0B}" srcOrd="2" destOrd="0" parTransId="{F3E90ED6-5E28-4474-B0D2-C650CEB6D284}" sibTransId="{6D8B736D-5162-4072-8D76-EF1A4F41ACE6}"/>
    <dgm:cxn modelId="{C8FDE9A3-4A20-40FB-B06D-A4C45EB5D3C7}" type="presOf" srcId="{0D3F8537-4900-4973-8118-92580652C0EF}" destId="{2F654911-BEF5-415B-B200-4B51FDA7CFD3}" srcOrd="0" destOrd="0" presId="urn:diagrams.loki3.com/BracketList"/>
    <dgm:cxn modelId="{0E52B5C1-2D44-4634-8115-09E6CD60B0DE}" srcId="{DA8AA4FC-1767-46EA-9B97-8D657C52C256}" destId="{0D3F8537-4900-4973-8118-92580652C0EF}" srcOrd="0" destOrd="0" parTransId="{B9E21DC9-E124-4B4E-A293-7109BA8F97AF}" sibTransId="{EDD7B1C2-E2A5-400F-BCA8-5C73AF680945}"/>
    <dgm:cxn modelId="{3ED9EDD1-13E8-4016-812C-F86E3873765F}" srcId="{F87D5B08-0984-49FA-8476-B0357A382E1B}" destId="{DA8AA4FC-1767-46EA-9B97-8D657C52C256}" srcOrd="0" destOrd="0" parTransId="{622F123D-0037-4132-BB47-B5BE227EDB72}" sibTransId="{64658CA2-4C12-4B70-B632-DAC52E9BCFF4}"/>
    <dgm:cxn modelId="{8FA8BFE6-31B9-4327-A19F-5E510D1C6C0F}" type="presOf" srcId="{DA8AA4FC-1767-46EA-9B97-8D657C52C256}" destId="{40F0487E-1380-4581-BBB1-88D064AE3734}" srcOrd="0" destOrd="0" presId="urn:diagrams.loki3.com/BracketList"/>
    <dgm:cxn modelId="{18FDB4FF-4A88-4889-B140-BCEEF28416BD}" type="presOf" srcId="{3CAECFBA-7D6F-425B-856D-AC6161044C31}" destId="{2F654911-BEF5-415B-B200-4B51FDA7CFD3}" srcOrd="0" destOrd="3" presId="urn:diagrams.loki3.com/BracketList"/>
    <dgm:cxn modelId="{CD2DAE42-EB76-418F-BBCF-85ABD80EDC17}" type="presParOf" srcId="{E6FB7CD5-D227-41D9-B00D-40319664C93C}" destId="{5C1D70D9-8356-4EE2-9AB6-96CAB8D52B24}" srcOrd="0" destOrd="0" presId="urn:diagrams.loki3.com/BracketList"/>
    <dgm:cxn modelId="{23045A28-E8D6-404E-814A-C450AD7E9E4C}" type="presParOf" srcId="{5C1D70D9-8356-4EE2-9AB6-96CAB8D52B24}" destId="{40F0487E-1380-4581-BBB1-88D064AE3734}" srcOrd="0" destOrd="0" presId="urn:diagrams.loki3.com/BracketList"/>
    <dgm:cxn modelId="{D3006527-FBB5-4EB0-B151-2CA0A38977AE}" type="presParOf" srcId="{5C1D70D9-8356-4EE2-9AB6-96CAB8D52B24}" destId="{DE8F753E-E0F3-48CA-973E-678EEA2EFBFB}" srcOrd="1" destOrd="0" presId="urn:diagrams.loki3.com/BracketList"/>
    <dgm:cxn modelId="{2AAC1BD1-15B5-4A7B-8B12-3E7C5692BE82}" type="presParOf" srcId="{5C1D70D9-8356-4EE2-9AB6-96CAB8D52B24}" destId="{13FA885F-04D4-4EC1-8A0C-04509A4D5107}" srcOrd="2" destOrd="0" presId="urn:diagrams.loki3.com/BracketList"/>
    <dgm:cxn modelId="{FD6FCCAD-15B6-4A81-BB90-E7F8A0B310FF}" type="presParOf" srcId="{5C1D70D9-8356-4EE2-9AB6-96CAB8D52B24}" destId="{2F654911-BEF5-415B-B200-4B51FDA7CFD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DF89CB-8DA3-403B-9C58-77A73C35D0CF}" type="doc">
      <dgm:prSet loTypeId="urn:microsoft.com/office/officeart/2005/8/layout/default" loCatId="list" qsTypeId="urn:microsoft.com/office/officeart/2005/8/quickstyle/simple1" qsCatId="simple" csTypeId="urn:microsoft.com/office/officeart/2005/8/colors/accent6_1" csCatId="accent6"/>
      <dgm:spPr/>
      <dgm:t>
        <a:bodyPr/>
        <a:lstStyle/>
        <a:p>
          <a:endParaRPr lang="en-US"/>
        </a:p>
      </dgm:t>
    </dgm:pt>
    <dgm:pt modelId="{D5B3D13B-69AD-4BE6-A5CD-B0A46A3071D0}">
      <dgm:prSet/>
      <dgm:spPr/>
      <dgm:t>
        <a:bodyPr/>
        <a:lstStyle/>
        <a:p>
          <a:pPr algn="l"/>
          <a:r>
            <a:rPr lang="en-US" dirty="0"/>
            <a:t>Any software that would allow secure test content on student computers to be viewed on another computer must be turned off. </a:t>
          </a:r>
        </a:p>
      </dgm:t>
    </dgm:pt>
    <dgm:pt modelId="{ED9B9F5C-5B43-45F8-AC7E-598CE67E5FF4}" type="parTrans" cxnId="{F0D74D52-394B-4B65-AE95-7D0381A391E5}">
      <dgm:prSet/>
      <dgm:spPr/>
      <dgm:t>
        <a:bodyPr/>
        <a:lstStyle/>
        <a:p>
          <a:endParaRPr lang="en-US"/>
        </a:p>
      </dgm:t>
    </dgm:pt>
    <dgm:pt modelId="{DADBE8FD-F127-4E3C-9FF4-F1344603C32B}" type="sibTrans" cxnId="{F0D74D52-394B-4B65-AE95-7D0381A391E5}">
      <dgm:prSet/>
      <dgm:spPr/>
      <dgm:t>
        <a:bodyPr/>
        <a:lstStyle/>
        <a:p>
          <a:endParaRPr lang="en-US"/>
        </a:p>
      </dgm:t>
    </dgm:pt>
    <dgm:pt modelId="{3B313015-6BF9-4412-B3AF-C11CE1E33E25}">
      <dgm:prSet/>
      <dgm:spPr/>
      <dgm:t>
        <a:bodyPr/>
        <a:lstStyle/>
        <a:p>
          <a:pPr algn="l"/>
          <a:r>
            <a:rPr lang="en-US" dirty="0"/>
            <a:t>Any applications that may automatically launch on a computer are configured not to launch during testing sessions.</a:t>
          </a:r>
        </a:p>
      </dgm:t>
    </dgm:pt>
    <dgm:pt modelId="{2E55A29C-8B98-4683-8EEF-DA20C0F6C237}" type="parTrans" cxnId="{FF436D00-07C8-4509-A77F-48823119F5C4}">
      <dgm:prSet/>
      <dgm:spPr/>
      <dgm:t>
        <a:bodyPr/>
        <a:lstStyle/>
        <a:p>
          <a:endParaRPr lang="en-US"/>
        </a:p>
      </dgm:t>
    </dgm:pt>
    <dgm:pt modelId="{09A9BA77-F064-4CF5-8358-85888242DE2E}" type="sibTrans" cxnId="{FF436D00-07C8-4509-A77F-48823119F5C4}">
      <dgm:prSet/>
      <dgm:spPr/>
      <dgm:t>
        <a:bodyPr/>
        <a:lstStyle/>
        <a:p>
          <a:endParaRPr lang="en-US"/>
        </a:p>
      </dgm:t>
    </dgm:pt>
    <dgm:pt modelId="{646C0862-F8C1-4D68-987D-FE2EDBD59D86}">
      <dgm:prSet/>
      <dgm:spPr/>
      <dgm:t>
        <a:bodyPr/>
        <a:lstStyle/>
        <a:p>
          <a:pPr algn="l"/>
          <a:r>
            <a:rPr lang="en-US" dirty="0"/>
            <a:t>Allow local file access to home directory. </a:t>
          </a:r>
        </a:p>
      </dgm:t>
    </dgm:pt>
    <dgm:pt modelId="{1B495F70-91D7-42AD-AF50-8F4F0A75E0AE}" type="parTrans" cxnId="{497F9246-250B-46C2-BD0F-B8CBD55D659E}">
      <dgm:prSet/>
      <dgm:spPr/>
      <dgm:t>
        <a:bodyPr/>
        <a:lstStyle/>
        <a:p>
          <a:endParaRPr lang="en-US"/>
        </a:p>
      </dgm:t>
    </dgm:pt>
    <dgm:pt modelId="{726D1317-306D-4E38-AF40-D05D7A8D0A30}" type="sibTrans" cxnId="{497F9246-250B-46C2-BD0F-B8CBD55D659E}">
      <dgm:prSet/>
      <dgm:spPr/>
      <dgm:t>
        <a:bodyPr/>
        <a:lstStyle/>
        <a:p>
          <a:endParaRPr lang="en-US"/>
        </a:p>
      </dgm:t>
    </dgm:pt>
    <dgm:pt modelId="{6CE9AA4B-C574-4861-9EF2-B2C43168B1C4}">
      <dgm:prSet/>
      <dgm:spPr/>
      <dgm:t>
        <a:bodyPr/>
        <a:lstStyle/>
        <a:p>
          <a:pPr algn="l"/>
          <a:r>
            <a:rPr lang="en-US" dirty="0"/>
            <a:t>&lt;home </a:t>
          </a:r>
          <a:r>
            <a:rPr lang="en-US" dirty="0" err="1"/>
            <a:t>dir</a:t>
          </a:r>
          <a:r>
            <a:rPr lang="en-US" dirty="0"/>
            <a:t>&gt;/Pearson/ and any alternative SRF save locations.</a:t>
          </a:r>
        </a:p>
      </dgm:t>
    </dgm:pt>
    <dgm:pt modelId="{AB0C5F24-8F5F-4FA0-8246-B3F8ABD83186}" type="parTrans" cxnId="{58B4D4EF-A405-4802-9185-CEB25C3A29CB}">
      <dgm:prSet/>
      <dgm:spPr/>
      <dgm:t>
        <a:bodyPr/>
        <a:lstStyle/>
        <a:p>
          <a:endParaRPr lang="en-US"/>
        </a:p>
      </dgm:t>
    </dgm:pt>
    <dgm:pt modelId="{6886812B-F18E-4972-B91D-B71469A9719F}" type="sibTrans" cxnId="{58B4D4EF-A405-4802-9185-CEB25C3A29CB}">
      <dgm:prSet/>
      <dgm:spPr/>
      <dgm:t>
        <a:bodyPr/>
        <a:lstStyle/>
        <a:p>
          <a:endParaRPr lang="en-US"/>
        </a:p>
      </dgm:t>
    </dgm:pt>
    <dgm:pt modelId="{0284E823-59B2-46CD-85C3-C98909FCFA97}" type="pres">
      <dgm:prSet presAssocID="{DADF89CB-8DA3-403B-9C58-77A73C35D0CF}" presName="diagram" presStyleCnt="0">
        <dgm:presLayoutVars>
          <dgm:dir/>
          <dgm:resizeHandles val="exact"/>
        </dgm:presLayoutVars>
      </dgm:prSet>
      <dgm:spPr/>
    </dgm:pt>
    <dgm:pt modelId="{A0234688-8BC1-4531-9C65-7C0DF9424DE3}" type="pres">
      <dgm:prSet presAssocID="{D5B3D13B-69AD-4BE6-A5CD-B0A46A3071D0}" presName="node" presStyleLbl="node1" presStyleIdx="0" presStyleCnt="4">
        <dgm:presLayoutVars>
          <dgm:bulletEnabled val="1"/>
        </dgm:presLayoutVars>
      </dgm:prSet>
      <dgm:spPr/>
    </dgm:pt>
    <dgm:pt modelId="{BB58064B-CE55-4A7B-BA89-D8CBE057FD07}" type="pres">
      <dgm:prSet presAssocID="{DADBE8FD-F127-4E3C-9FF4-F1344603C32B}" presName="sibTrans" presStyleCnt="0"/>
      <dgm:spPr/>
    </dgm:pt>
    <dgm:pt modelId="{8997B09F-B595-484E-93A0-B438767744D7}" type="pres">
      <dgm:prSet presAssocID="{3B313015-6BF9-4412-B3AF-C11CE1E33E25}" presName="node" presStyleLbl="node1" presStyleIdx="1" presStyleCnt="4">
        <dgm:presLayoutVars>
          <dgm:bulletEnabled val="1"/>
        </dgm:presLayoutVars>
      </dgm:prSet>
      <dgm:spPr/>
    </dgm:pt>
    <dgm:pt modelId="{DB9ADC56-B58F-4C3D-BD32-F101E75CACF0}" type="pres">
      <dgm:prSet presAssocID="{09A9BA77-F064-4CF5-8358-85888242DE2E}" presName="sibTrans" presStyleCnt="0"/>
      <dgm:spPr/>
    </dgm:pt>
    <dgm:pt modelId="{FD34F0D1-6871-4EAF-98FA-D094004F3D04}" type="pres">
      <dgm:prSet presAssocID="{646C0862-F8C1-4D68-987D-FE2EDBD59D86}" presName="node" presStyleLbl="node1" presStyleIdx="2" presStyleCnt="4">
        <dgm:presLayoutVars>
          <dgm:bulletEnabled val="1"/>
        </dgm:presLayoutVars>
      </dgm:prSet>
      <dgm:spPr/>
    </dgm:pt>
    <dgm:pt modelId="{A9433C77-8AE3-4998-BF0C-2EAA90D5348F}" type="pres">
      <dgm:prSet presAssocID="{726D1317-306D-4E38-AF40-D05D7A8D0A30}" presName="sibTrans" presStyleCnt="0"/>
      <dgm:spPr/>
    </dgm:pt>
    <dgm:pt modelId="{403FD9CD-A119-4F8B-BAC5-36899ABAB632}" type="pres">
      <dgm:prSet presAssocID="{6CE9AA4B-C574-4861-9EF2-B2C43168B1C4}" presName="node" presStyleLbl="node1" presStyleIdx="3" presStyleCnt="4">
        <dgm:presLayoutVars>
          <dgm:bulletEnabled val="1"/>
        </dgm:presLayoutVars>
      </dgm:prSet>
      <dgm:spPr/>
    </dgm:pt>
  </dgm:ptLst>
  <dgm:cxnLst>
    <dgm:cxn modelId="{FF436D00-07C8-4509-A77F-48823119F5C4}" srcId="{DADF89CB-8DA3-403B-9C58-77A73C35D0CF}" destId="{3B313015-6BF9-4412-B3AF-C11CE1E33E25}" srcOrd="1" destOrd="0" parTransId="{2E55A29C-8B98-4683-8EEF-DA20C0F6C237}" sibTransId="{09A9BA77-F064-4CF5-8358-85888242DE2E}"/>
    <dgm:cxn modelId="{6D4AA102-FA8E-49FB-B7DA-1D2FDD765324}" type="presOf" srcId="{646C0862-F8C1-4D68-987D-FE2EDBD59D86}" destId="{FD34F0D1-6871-4EAF-98FA-D094004F3D04}" srcOrd="0" destOrd="0" presId="urn:microsoft.com/office/officeart/2005/8/layout/default"/>
    <dgm:cxn modelId="{AC4DCB1F-0602-4136-A414-A8DC20ADCC22}" type="presOf" srcId="{6CE9AA4B-C574-4861-9EF2-B2C43168B1C4}" destId="{403FD9CD-A119-4F8B-BAC5-36899ABAB632}" srcOrd="0" destOrd="0" presId="urn:microsoft.com/office/officeart/2005/8/layout/default"/>
    <dgm:cxn modelId="{C092EC2B-8595-4374-8070-1F08669E9C14}" type="presOf" srcId="{D5B3D13B-69AD-4BE6-A5CD-B0A46A3071D0}" destId="{A0234688-8BC1-4531-9C65-7C0DF9424DE3}" srcOrd="0" destOrd="0" presId="urn:microsoft.com/office/officeart/2005/8/layout/default"/>
    <dgm:cxn modelId="{497F9246-250B-46C2-BD0F-B8CBD55D659E}" srcId="{DADF89CB-8DA3-403B-9C58-77A73C35D0CF}" destId="{646C0862-F8C1-4D68-987D-FE2EDBD59D86}" srcOrd="2" destOrd="0" parTransId="{1B495F70-91D7-42AD-AF50-8F4F0A75E0AE}" sibTransId="{726D1317-306D-4E38-AF40-D05D7A8D0A30}"/>
    <dgm:cxn modelId="{F0D74D52-394B-4B65-AE95-7D0381A391E5}" srcId="{DADF89CB-8DA3-403B-9C58-77A73C35D0CF}" destId="{D5B3D13B-69AD-4BE6-A5CD-B0A46A3071D0}" srcOrd="0" destOrd="0" parTransId="{ED9B9F5C-5B43-45F8-AC7E-598CE67E5FF4}" sibTransId="{DADBE8FD-F127-4E3C-9FF4-F1344603C32B}"/>
    <dgm:cxn modelId="{6BF94856-CE5E-4C2A-988D-B1E4DB55531A}" type="presOf" srcId="{DADF89CB-8DA3-403B-9C58-77A73C35D0CF}" destId="{0284E823-59B2-46CD-85C3-C98909FCFA97}" srcOrd="0" destOrd="0" presId="urn:microsoft.com/office/officeart/2005/8/layout/default"/>
    <dgm:cxn modelId="{58B4D4EF-A405-4802-9185-CEB25C3A29CB}" srcId="{DADF89CB-8DA3-403B-9C58-77A73C35D0CF}" destId="{6CE9AA4B-C574-4861-9EF2-B2C43168B1C4}" srcOrd="3" destOrd="0" parTransId="{AB0C5F24-8F5F-4FA0-8246-B3F8ABD83186}" sibTransId="{6886812B-F18E-4972-B91D-B71469A9719F}"/>
    <dgm:cxn modelId="{5EB1B5F7-183D-489F-A23A-85E25676F666}" type="presOf" srcId="{3B313015-6BF9-4412-B3AF-C11CE1E33E25}" destId="{8997B09F-B595-484E-93A0-B438767744D7}" srcOrd="0" destOrd="0" presId="urn:microsoft.com/office/officeart/2005/8/layout/default"/>
    <dgm:cxn modelId="{A42A5F7C-4006-4615-88F7-FA9DC7EFF2F0}" type="presParOf" srcId="{0284E823-59B2-46CD-85C3-C98909FCFA97}" destId="{A0234688-8BC1-4531-9C65-7C0DF9424DE3}" srcOrd="0" destOrd="0" presId="urn:microsoft.com/office/officeart/2005/8/layout/default"/>
    <dgm:cxn modelId="{4905BF6C-AA6C-4DD2-8CA4-9E493BE87104}" type="presParOf" srcId="{0284E823-59B2-46CD-85C3-C98909FCFA97}" destId="{BB58064B-CE55-4A7B-BA89-D8CBE057FD07}" srcOrd="1" destOrd="0" presId="urn:microsoft.com/office/officeart/2005/8/layout/default"/>
    <dgm:cxn modelId="{1DF0600F-68C9-47DD-A23A-279792A1D32A}" type="presParOf" srcId="{0284E823-59B2-46CD-85C3-C98909FCFA97}" destId="{8997B09F-B595-484E-93A0-B438767744D7}" srcOrd="2" destOrd="0" presId="urn:microsoft.com/office/officeart/2005/8/layout/default"/>
    <dgm:cxn modelId="{C785361E-43A2-4973-A304-8A651D82F254}" type="presParOf" srcId="{0284E823-59B2-46CD-85C3-C98909FCFA97}" destId="{DB9ADC56-B58F-4C3D-BD32-F101E75CACF0}" srcOrd="3" destOrd="0" presId="urn:microsoft.com/office/officeart/2005/8/layout/default"/>
    <dgm:cxn modelId="{10BF5427-4B63-49EF-80DF-3D2B42C12660}" type="presParOf" srcId="{0284E823-59B2-46CD-85C3-C98909FCFA97}" destId="{FD34F0D1-6871-4EAF-98FA-D094004F3D04}" srcOrd="4" destOrd="0" presId="urn:microsoft.com/office/officeart/2005/8/layout/default"/>
    <dgm:cxn modelId="{D9C927F4-2E83-4083-B732-B98D5E800B14}" type="presParOf" srcId="{0284E823-59B2-46CD-85C3-C98909FCFA97}" destId="{A9433C77-8AE3-4998-BF0C-2EAA90D5348F}" srcOrd="5" destOrd="0" presId="urn:microsoft.com/office/officeart/2005/8/layout/default"/>
    <dgm:cxn modelId="{A612FD17-C97A-42CF-BEFA-7BE062E9B67A}" type="presParOf" srcId="{0284E823-59B2-46CD-85C3-C98909FCFA97}" destId="{403FD9CD-A119-4F8B-BAC5-36899ABAB63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0AE36-06B6-4F40-92EF-656E526F45DA}">
      <dsp:nvSpPr>
        <dsp:cNvPr id="0" name=""/>
        <dsp:cNvSpPr/>
      </dsp:nvSpPr>
      <dsp:spPr>
        <a:xfrm>
          <a:off x="0" y="0"/>
          <a:ext cx="3886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CB91C-206F-4D2C-9033-4AB243243AF1}">
      <dsp:nvSpPr>
        <dsp:cNvPr id="0" name=""/>
        <dsp:cNvSpPr/>
      </dsp:nvSpPr>
      <dsp:spPr>
        <a:xfrm>
          <a:off x="0" y="0"/>
          <a:ext cx="777240" cy="458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Introduce Yourself</a:t>
          </a:r>
          <a:endParaRPr lang="en-US" sz="1300" kern="1200"/>
        </a:p>
      </dsp:txBody>
      <dsp:txXfrm>
        <a:off x="0" y="0"/>
        <a:ext cx="777240" cy="4583799"/>
      </dsp:txXfrm>
    </dsp:sp>
    <dsp:sp modelId="{B36B17F6-1930-4BC2-9FC4-9A6F433CE665}">
      <dsp:nvSpPr>
        <dsp:cNvPr id="0" name=""/>
        <dsp:cNvSpPr/>
      </dsp:nvSpPr>
      <dsp:spPr>
        <a:xfrm>
          <a:off x="835533" y="43196"/>
          <a:ext cx="3050667" cy="86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From the top of the right-hand navigation select the </a:t>
          </a:r>
          <a:r>
            <a:rPr lang="en-US" sz="1700" b="1" kern="1200"/>
            <a:t>Live event Q&amp;A</a:t>
          </a:r>
          <a:endParaRPr lang="en-US" sz="1700" kern="1200"/>
        </a:p>
      </dsp:txBody>
      <dsp:txXfrm>
        <a:off x="835533" y="43196"/>
        <a:ext cx="3050667" cy="863938"/>
      </dsp:txXfrm>
    </dsp:sp>
    <dsp:sp modelId="{C217DAA0-DF88-4BAC-B4AC-72401412ECEB}">
      <dsp:nvSpPr>
        <dsp:cNvPr id="0" name=""/>
        <dsp:cNvSpPr/>
      </dsp:nvSpPr>
      <dsp:spPr>
        <a:xfrm>
          <a:off x="777240" y="907135"/>
          <a:ext cx="31089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E5B19-52EC-44E1-899C-89297A8C19C7}">
      <dsp:nvSpPr>
        <dsp:cNvPr id="0" name=""/>
        <dsp:cNvSpPr/>
      </dsp:nvSpPr>
      <dsp:spPr>
        <a:xfrm>
          <a:off x="835533" y="950332"/>
          <a:ext cx="3050667" cy="86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Below the Live event Q&amp;A heading select </a:t>
          </a:r>
          <a:r>
            <a:rPr lang="en-US" sz="1700" b="1" kern="1200"/>
            <a:t>My questions</a:t>
          </a:r>
          <a:r>
            <a:rPr lang="en-US" sz="1700" kern="1200"/>
            <a:t>.</a:t>
          </a:r>
        </a:p>
      </dsp:txBody>
      <dsp:txXfrm>
        <a:off x="835533" y="950332"/>
        <a:ext cx="3050667" cy="863938"/>
      </dsp:txXfrm>
    </dsp:sp>
    <dsp:sp modelId="{593108A5-B887-42A5-9D6E-BA6F84117D01}">
      <dsp:nvSpPr>
        <dsp:cNvPr id="0" name=""/>
        <dsp:cNvSpPr/>
      </dsp:nvSpPr>
      <dsp:spPr>
        <a:xfrm>
          <a:off x="777240" y="1814271"/>
          <a:ext cx="31089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4490DE-3405-4F04-B662-6EF6DFF1B847}">
      <dsp:nvSpPr>
        <dsp:cNvPr id="0" name=""/>
        <dsp:cNvSpPr/>
      </dsp:nvSpPr>
      <dsp:spPr>
        <a:xfrm>
          <a:off x="835533" y="1857468"/>
          <a:ext cx="3050667" cy="86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At the bottom of the Q&amp;A box enter your name using this format: </a:t>
          </a:r>
          <a:r>
            <a:rPr lang="en-US" sz="1700" b="1" kern="1200"/>
            <a:t>First Last (District)</a:t>
          </a:r>
          <a:endParaRPr lang="en-US" sz="1700" kern="1200"/>
        </a:p>
      </dsp:txBody>
      <dsp:txXfrm>
        <a:off x="835533" y="1857468"/>
        <a:ext cx="3050667" cy="863938"/>
      </dsp:txXfrm>
    </dsp:sp>
    <dsp:sp modelId="{1799D4CC-B7E3-4F55-89E8-2081206497A1}">
      <dsp:nvSpPr>
        <dsp:cNvPr id="0" name=""/>
        <dsp:cNvSpPr/>
      </dsp:nvSpPr>
      <dsp:spPr>
        <a:xfrm>
          <a:off x="777240" y="2721406"/>
          <a:ext cx="31089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2F483-750B-4BB3-93E9-84DF38A53B73}">
      <dsp:nvSpPr>
        <dsp:cNvPr id="0" name=""/>
        <dsp:cNvSpPr/>
      </dsp:nvSpPr>
      <dsp:spPr>
        <a:xfrm>
          <a:off x="835533" y="2764603"/>
          <a:ext cx="3050667" cy="86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 the </a:t>
          </a:r>
          <a:r>
            <a:rPr lang="en-US" sz="1700" b="1" kern="1200"/>
            <a:t>Ask a question</a:t>
          </a:r>
          <a:r>
            <a:rPr lang="en-US" sz="1700" kern="1200"/>
            <a:t> section tell us your district role and how long you have held your position.</a:t>
          </a:r>
        </a:p>
      </dsp:txBody>
      <dsp:txXfrm>
        <a:off x="835533" y="2764603"/>
        <a:ext cx="3050667" cy="863938"/>
      </dsp:txXfrm>
    </dsp:sp>
    <dsp:sp modelId="{49D7F9F7-FA80-47D4-9561-5D09C94E652A}">
      <dsp:nvSpPr>
        <dsp:cNvPr id="0" name=""/>
        <dsp:cNvSpPr/>
      </dsp:nvSpPr>
      <dsp:spPr>
        <a:xfrm>
          <a:off x="777240" y="3628542"/>
          <a:ext cx="31089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A69E5-8988-4AF2-B556-096840D341B4}">
      <dsp:nvSpPr>
        <dsp:cNvPr id="0" name=""/>
        <dsp:cNvSpPr/>
      </dsp:nvSpPr>
      <dsp:spPr>
        <a:xfrm>
          <a:off x="835533" y="3671739"/>
          <a:ext cx="3050667" cy="86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Select the paper airplane icon in the bottom right corner of the window to send it.</a:t>
          </a:r>
        </a:p>
      </dsp:txBody>
      <dsp:txXfrm>
        <a:off x="835533" y="3671739"/>
        <a:ext cx="3050667" cy="863938"/>
      </dsp:txXfrm>
    </dsp:sp>
    <dsp:sp modelId="{DA63480A-748C-437D-9035-8488FB97B925}">
      <dsp:nvSpPr>
        <dsp:cNvPr id="0" name=""/>
        <dsp:cNvSpPr/>
      </dsp:nvSpPr>
      <dsp:spPr>
        <a:xfrm>
          <a:off x="777240" y="4535678"/>
          <a:ext cx="310896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9C87F-F16D-4393-9A43-C268AC9894A5}">
      <dsp:nvSpPr>
        <dsp:cNvPr id="0" name=""/>
        <dsp:cNvSpPr/>
      </dsp:nvSpPr>
      <dsp:spPr>
        <a:xfrm>
          <a:off x="4121" y="1785737"/>
          <a:ext cx="2108340"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Best Practice</a:t>
          </a:r>
          <a:endParaRPr lang="en-US" sz="3200" kern="1200" dirty="0"/>
        </a:p>
      </dsp:txBody>
      <dsp:txXfrm>
        <a:off x="4121" y="1785737"/>
        <a:ext cx="2108340" cy="1069200"/>
      </dsp:txXfrm>
    </dsp:sp>
    <dsp:sp modelId="{58D81C73-C923-464A-8EBF-62E269F3724A}">
      <dsp:nvSpPr>
        <dsp:cNvPr id="0" name=""/>
        <dsp:cNvSpPr/>
      </dsp:nvSpPr>
      <dsp:spPr>
        <a:xfrm>
          <a:off x="2112462" y="115111"/>
          <a:ext cx="421668" cy="4410450"/>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272FC-CB70-4047-80FF-6191942438FD}">
      <dsp:nvSpPr>
        <dsp:cNvPr id="0" name=""/>
        <dsp:cNvSpPr/>
      </dsp:nvSpPr>
      <dsp:spPr>
        <a:xfrm>
          <a:off x="2702798" y="115111"/>
          <a:ext cx="5734687" cy="441045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Use Proctor Caching if you have bandwidth concerns for best network performance.</a:t>
          </a:r>
        </a:p>
        <a:p>
          <a:pPr marL="285750" lvl="1" indent="-285750" algn="l" defTabSz="1422400">
            <a:lnSpc>
              <a:spcPct val="90000"/>
            </a:lnSpc>
            <a:spcBef>
              <a:spcPct val="0"/>
            </a:spcBef>
            <a:spcAft>
              <a:spcPct val="15000"/>
            </a:spcAft>
            <a:buChar char="•"/>
          </a:pPr>
          <a:r>
            <a:rPr lang="en-US" sz="3200" kern="1200" dirty="0"/>
            <a:t>Use the CMAS </a:t>
          </a:r>
          <a:r>
            <a:rPr lang="en-US" sz="3200" kern="1200" dirty="0" err="1"/>
            <a:t>PearsonAccess</a:t>
          </a:r>
          <a:r>
            <a:rPr lang="en-US" sz="3200" kern="1200" baseline="30000" dirty="0" err="1"/>
            <a:t>next</a:t>
          </a:r>
          <a:r>
            <a:rPr lang="en-US" sz="3200" kern="1200" baseline="30000" dirty="0"/>
            <a:t> </a:t>
          </a:r>
          <a:r>
            <a:rPr lang="en-US" sz="3200" kern="1200" dirty="0"/>
            <a:t>Training center to run Site Readiness test forms to verify testing devices, proctor cache devices, and network configurations.</a:t>
          </a:r>
        </a:p>
      </dsp:txBody>
      <dsp:txXfrm>
        <a:off x="2702798" y="115111"/>
        <a:ext cx="5734687" cy="44104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6F256-2A3B-46D4-BC5B-43DFDD95EACF}">
      <dsp:nvSpPr>
        <dsp:cNvPr id="0" name=""/>
        <dsp:cNvSpPr/>
      </dsp:nvSpPr>
      <dsp:spPr>
        <a:xfrm>
          <a:off x="0" y="24841"/>
          <a:ext cx="7886700" cy="695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Online Resources</a:t>
          </a:r>
        </a:p>
      </dsp:txBody>
      <dsp:txXfrm>
        <a:off x="33955" y="58796"/>
        <a:ext cx="7818790" cy="627655"/>
      </dsp:txXfrm>
    </dsp:sp>
    <dsp:sp modelId="{4F48B27D-DDC0-4956-B485-1800C7629473}">
      <dsp:nvSpPr>
        <dsp:cNvPr id="0" name=""/>
        <dsp:cNvSpPr/>
      </dsp:nvSpPr>
      <dsp:spPr>
        <a:xfrm>
          <a:off x="0" y="803926"/>
          <a:ext cx="7886700" cy="695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Configure Content Filter &amp; Antivirus Software</a:t>
          </a:r>
        </a:p>
      </dsp:txBody>
      <dsp:txXfrm>
        <a:off x="33955" y="837881"/>
        <a:ext cx="7818790" cy="627655"/>
      </dsp:txXfrm>
    </dsp:sp>
    <dsp:sp modelId="{0F0C5AB3-4E03-4F22-9B0E-7EAF61B259BB}">
      <dsp:nvSpPr>
        <dsp:cNvPr id="0" name=""/>
        <dsp:cNvSpPr/>
      </dsp:nvSpPr>
      <dsp:spPr>
        <a:xfrm>
          <a:off x="0" y="1583011"/>
          <a:ext cx="7886700" cy="695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Wireless Network Best Practices </a:t>
          </a:r>
        </a:p>
      </dsp:txBody>
      <dsp:txXfrm>
        <a:off x="33955" y="1616966"/>
        <a:ext cx="7818790" cy="627655"/>
      </dsp:txXfrm>
    </dsp:sp>
    <dsp:sp modelId="{2AF8FF00-90F8-4684-9001-3DE9B221E5E2}">
      <dsp:nvSpPr>
        <dsp:cNvPr id="0" name=""/>
        <dsp:cNvSpPr/>
      </dsp:nvSpPr>
      <dsp:spPr>
        <a:xfrm>
          <a:off x="0" y="2362097"/>
          <a:ext cx="7886700" cy="695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Antivirus Software</a:t>
          </a:r>
        </a:p>
      </dsp:txBody>
      <dsp:txXfrm>
        <a:off x="33955" y="2396052"/>
        <a:ext cx="7818790" cy="627655"/>
      </dsp:txXfrm>
    </dsp:sp>
    <dsp:sp modelId="{AD8C56E0-D931-4EED-86A1-2FA27AFD1595}">
      <dsp:nvSpPr>
        <dsp:cNvPr id="0" name=""/>
        <dsp:cNvSpPr/>
      </dsp:nvSpPr>
      <dsp:spPr>
        <a:xfrm>
          <a:off x="0" y="3141182"/>
          <a:ext cx="7886700" cy="695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Verify Bandwidth Capacity</a:t>
          </a:r>
        </a:p>
      </dsp:txBody>
      <dsp:txXfrm>
        <a:off x="33955" y="3175137"/>
        <a:ext cx="7818790" cy="627655"/>
      </dsp:txXfrm>
    </dsp:sp>
    <dsp:sp modelId="{65AA834B-C28C-4BD6-B221-238AF53F4AE5}">
      <dsp:nvSpPr>
        <dsp:cNvPr id="0" name=""/>
        <dsp:cNvSpPr/>
      </dsp:nvSpPr>
      <dsp:spPr>
        <a:xfrm>
          <a:off x="0" y="3920267"/>
          <a:ext cx="7886700" cy="69556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ISP Notification</a:t>
          </a:r>
        </a:p>
      </dsp:txBody>
      <dsp:txXfrm>
        <a:off x="33955" y="3954222"/>
        <a:ext cx="7818790" cy="627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9B1BD-77D1-42E7-B98E-FD06893C9092}">
      <dsp:nvSpPr>
        <dsp:cNvPr id="0" name=""/>
        <dsp:cNvSpPr/>
      </dsp:nvSpPr>
      <dsp:spPr>
        <a:xfrm>
          <a:off x="0" y="56735"/>
          <a:ext cx="7848050" cy="12866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Allow traffic on ports 4480 and 4481 to flow freely on the network. Proctor Caching uses these ports.</a:t>
          </a:r>
        </a:p>
      </dsp:txBody>
      <dsp:txXfrm>
        <a:off x="62808" y="119543"/>
        <a:ext cx="7722434" cy="1161018"/>
      </dsp:txXfrm>
    </dsp:sp>
    <dsp:sp modelId="{3A93E05F-6E1E-4384-9F4E-5FC34D1CAD41}">
      <dsp:nvSpPr>
        <dsp:cNvPr id="0" name=""/>
        <dsp:cNvSpPr/>
      </dsp:nvSpPr>
      <dsp:spPr>
        <a:xfrm>
          <a:off x="0" y="1343369"/>
          <a:ext cx="7848050"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7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*testnav.com:  80, 443</a:t>
          </a:r>
        </a:p>
        <a:p>
          <a:pPr marL="171450" lvl="1" indent="-171450" algn="l" defTabSz="800100">
            <a:lnSpc>
              <a:spcPct val="90000"/>
            </a:lnSpc>
            <a:spcBef>
              <a:spcPct val="0"/>
            </a:spcBef>
            <a:spcAft>
              <a:spcPct val="20000"/>
            </a:spcAft>
            <a:buChar char="•"/>
          </a:pPr>
          <a:r>
            <a:rPr lang="en-US" sz="1800" kern="1200"/>
            <a:t>*.pearsonaccessnext.com:80, 443</a:t>
          </a:r>
        </a:p>
        <a:p>
          <a:pPr marL="171450" lvl="1" indent="-171450" algn="l" defTabSz="800100">
            <a:lnSpc>
              <a:spcPct val="90000"/>
            </a:lnSpc>
            <a:spcBef>
              <a:spcPct val="0"/>
            </a:spcBef>
            <a:spcAft>
              <a:spcPct val="20000"/>
            </a:spcAft>
            <a:buChar char="•"/>
          </a:pPr>
          <a:r>
            <a:rPr lang="en-US" sz="1800" kern="1200"/>
            <a:t>*.pearsontestcontent.com: 80, 443</a:t>
          </a:r>
        </a:p>
        <a:p>
          <a:pPr marL="171450" lvl="1" indent="-171450" algn="l" defTabSz="800100">
            <a:lnSpc>
              <a:spcPct val="90000"/>
            </a:lnSpc>
            <a:spcBef>
              <a:spcPct val="0"/>
            </a:spcBef>
            <a:spcAft>
              <a:spcPct val="20000"/>
            </a:spcAft>
            <a:buChar char="•"/>
          </a:pPr>
          <a:r>
            <a:rPr lang="en-US" sz="1800" kern="1200"/>
            <a:t>*.thawte.com</a:t>
          </a:r>
        </a:p>
        <a:p>
          <a:pPr marL="171450" lvl="1" indent="-171450" algn="l" defTabSz="800100">
            <a:lnSpc>
              <a:spcPct val="90000"/>
            </a:lnSpc>
            <a:spcBef>
              <a:spcPct val="0"/>
            </a:spcBef>
            <a:spcAft>
              <a:spcPct val="20000"/>
            </a:spcAft>
            <a:buChar char="•"/>
          </a:pPr>
          <a:r>
            <a:rPr lang="en-US" sz="1800" kern="1200"/>
            <a:t>*.usertrust.com</a:t>
          </a:r>
        </a:p>
        <a:p>
          <a:pPr marL="171450" lvl="1" indent="-171450" algn="l" defTabSz="800100">
            <a:lnSpc>
              <a:spcPct val="90000"/>
            </a:lnSpc>
            <a:spcBef>
              <a:spcPct val="0"/>
            </a:spcBef>
            <a:spcAft>
              <a:spcPct val="20000"/>
            </a:spcAft>
            <a:buChar char="•"/>
          </a:pPr>
          <a:r>
            <a:rPr lang="en-US" sz="1800" kern="1200"/>
            <a:t>*.comodoca.com</a:t>
          </a:r>
        </a:p>
        <a:p>
          <a:pPr marL="171450" lvl="1" indent="-171450" algn="l" defTabSz="800100">
            <a:lnSpc>
              <a:spcPct val="90000"/>
            </a:lnSpc>
            <a:spcBef>
              <a:spcPct val="0"/>
            </a:spcBef>
            <a:spcAft>
              <a:spcPct val="20000"/>
            </a:spcAft>
            <a:buChar char="•"/>
          </a:pPr>
          <a:r>
            <a:rPr lang="en-US" sz="1800" kern="1200"/>
            <a:t>google-analytics.com (optional)</a:t>
          </a:r>
        </a:p>
      </dsp:txBody>
      <dsp:txXfrm>
        <a:off x="0" y="1343369"/>
        <a:ext cx="7848050" cy="2190060"/>
      </dsp:txXfrm>
    </dsp:sp>
    <dsp:sp modelId="{6C061603-2063-4609-A48A-B6442582F24A}">
      <dsp:nvSpPr>
        <dsp:cNvPr id="0" name=""/>
        <dsp:cNvSpPr/>
      </dsp:nvSpPr>
      <dsp:spPr>
        <a:xfrm>
          <a:off x="0" y="3533430"/>
          <a:ext cx="7848050" cy="12866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 Pearson domains and ports must be allowed to pass through your Internet firewalls, content filters or spam filters for inbound and outbound traffic.</a:t>
          </a:r>
        </a:p>
      </dsp:txBody>
      <dsp:txXfrm>
        <a:off x="62808" y="3596238"/>
        <a:ext cx="7722434" cy="1161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CF271-A80B-4930-BE3C-85A1C782B157}">
      <dsp:nvSpPr>
        <dsp:cNvPr id="0" name=""/>
        <dsp:cNvSpPr/>
      </dsp:nvSpPr>
      <dsp:spPr>
        <a:xfrm rot="5400000">
          <a:off x="4289760" y="490161"/>
          <a:ext cx="4106779" cy="4153151"/>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CDE recommends using the CMAS Site Readiness form in a practice test in the </a:t>
          </a:r>
          <a:r>
            <a:rPr lang="en-US" sz="2000" kern="1200" dirty="0" err="1"/>
            <a:t>PearsonAccess</a:t>
          </a:r>
          <a:r>
            <a:rPr lang="en-US" sz="2000" kern="1200" baseline="30000" dirty="0" err="1"/>
            <a:t>next</a:t>
          </a:r>
          <a:r>
            <a:rPr lang="en-US" sz="2000" kern="1200" dirty="0"/>
            <a:t> training environment to be sure you have your Content Filter &amp; Antivirus Software configured correctly. </a:t>
          </a:r>
        </a:p>
        <a:p>
          <a:pPr marL="228600" lvl="1" indent="-228600" algn="l" defTabSz="889000">
            <a:lnSpc>
              <a:spcPct val="90000"/>
            </a:lnSpc>
            <a:spcBef>
              <a:spcPct val="0"/>
            </a:spcBef>
            <a:spcAft>
              <a:spcPct val="15000"/>
            </a:spcAft>
            <a:buChar char="•"/>
          </a:pPr>
          <a:r>
            <a:rPr lang="en-US" sz="2000" kern="1200" dirty="0"/>
            <a:t>Work directly with your Content Filter &amp; Antivirus Software provider to find an optimal configuration.</a:t>
          </a:r>
        </a:p>
      </dsp:txBody>
      <dsp:txXfrm rot="-5400000">
        <a:off x="4266574" y="713823"/>
        <a:ext cx="3952675" cy="3705827"/>
      </dsp:txXfrm>
    </dsp:sp>
    <dsp:sp modelId="{137CC8E5-6B1C-4872-AA96-EB15A3E4B533}">
      <dsp:nvSpPr>
        <dsp:cNvPr id="0" name=""/>
        <dsp:cNvSpPr/>
      </dsp:nvSpPr>
      <dsp:spPr>
        <a:xfrm>
          <a:off x="2380" y="0"/>
          <a:ext cx="4264193" cy="5133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kern="1200" dirty="0"/>
            <a:t>Some antivirus software can scan test content even if it has been whitelisted causing performance issues during testing. Additional configuration may be required.</a:t>
          </a:r>
        </a:p>
      </dsp:txBody>
      <dsp:txXfrm>
        <a:off x="210541" y="208161"/>
        <a:ext cx="3847871" cy="47171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C473-B002-4A20-8CC5-934E71C0057A}">
      <dsp:nvSpPr>
        <dsp:cNvPr id="0" name=""/>
        <dsp:cNvSpPr/>
      </dsp:nvSpPr>
      <dsp:spPr>
        <a:xfrm>
          <a:off x="0" y="21582"/>
          <a:ext cx="4458521" cy="133116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Error Messages 1001 and 1006.</a:t>
          </a:r>
        </a:p>
      </dsp:txBody>
      <dsp:txXfrm>
        <a:off x="64982" y="86564"/>
        <a:ext cx="4328557" cy="1201203"/>
      </dsp:txXfrm>
    </dsp:sp>
    <dsp:sp modelId="{BAB7AB21-4E4B-4D32-91A1-B382138400CD}">
      <dsp:nvSpPr>
        <dsp:cNvPr id="0" name=""/>
        <dsp:cNvSpPr/>
      </dsp:nvSpPr>
      <dsp:spPr>
        <a:xfrm>
          <a:off x="0" y="1421870"/>
          <a:ext cx="4458521" cy="133116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Aggressive content filters attempt to open and alter an SRF file before saving it.</a:t>
          </a:r>
        </a:p>
      </dsp:txBody>
      <dsp:txXfrm>
        <a:off x="64982" y="1486852"/>
        <a:ext cx="4328557" cy="1201203"/>
      </dsp:txXfrm>
    </dsp:sp>
    <dsp:sp modelId="{5D2CDD2E-9F3F-42C1-9C4D-BD3A11234444}">
      <dsp:nvSpPr>
        <dsp:cNvPr id="0" name=""/>
        <dsp:cNvSpPr/>
      </dsp:nvSpPr>
      <dsp:spPr>
        <a:xfrm>
          <a:off x="0" y="2822157"/>
          <a:ext cx="4458521" cy="133116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Data manipulation corrupts the SRF and invalidates it from future use.</a:t>
          </a:r>
        </a:p>
      </dsp:txBody>
      <dsp:txXfrm>
        <a:off x="64982" y="2887139"/>
        <a:ext cx="4328557" cy="1201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E0516-DB1C-41B5-84B7-1DB1B9B10D1F}">
      <dsp:nvSpPr>
        <dsp:cNvPr id="0" name=""/>
        <dsp:cNvSpPr/>
      </dsp:nvSpPr>
      <dsp:spPr>
        <a:xfrm>
          <a:off x="0" y="403526"/>
          <a:ext cx="8293768" cy="44919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3689" tIns="479044" rIns="643689"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Before testing:</a:t>
          </a:r>
          <a:endParaRPr lang="en-US" sz="2300" kern="1200" dirty="0"/>
        </a:p>
        <a:p>
          <a:pPr marL="457200" lvl="2" indent="-228600" algn="l" defTabSz="1022350">
            <a:lnSpc>
              <a:spcPct val="90000"/>
            </a:lnSpc>
            <a:spcBef>
              <a:spcPct val="0"/>
            </a:spcBef>
            <a:spcAft>
              <a:spcPct val="15000"/>
            </a:spcAft>
            <a:buChar char="•"/>
          </a:pPr>
          <a:r>
            <a:rPr lang="en-US" sz="2300" kern="1200" dirty="0"/>
            <a:t>Disable low end wireless protocols that are not being used.</a:t>
          </a:r>
        </a:p>
        <a:p>
          <a:pPr marL="457200" lvl="2" indent="-228600" algn="l" defTabSz="1022350">
            <a:lnSpc>
              <a:spcPct val="90000"/>
            </a:lnSpc>
            <a:spcBef>
              <a:spcPct val="0"/>
            </a:spcBef>
            <a:spcAft>
              <a:spcPct val="15000"/>
            </a:spcAft>
            <a:buChar char="•"/>
          </a:pPr>
          <a:r>
            <a:rPr lang="en-US" sz="2300" kern="1200" dirty="0"/>
            <a:t>Turn off students’ mobile devices to avoid potential interference during testing. </a:t>
          </a:r>
        </a:p>
        <a:p>
          <a:pPr marL="228600" lvl="1" indent="-228600" algn="l" defTabSz="1022350">
            <a:lnSpc>
              <a:spcPct val="90000"/>
            </a:lnSpc>
            <a:spcBef>
              <a:spcPct val="0"/>
            </a:spcBef>
            <a:spcAft>
              <a:spcPct val="15000"/>
            </a:spcAft>
            <a:buChar char="•"/>
          </a:pPr>
          <a:r>
            <a:rPr lang="en-US" sz="2300" b="1" kern="1200" dirty="0"/>
            <a:t>Before the Sign in and preparation phase:</a:t>
          </a:r>
          <a:endParaRPr lang="en-US" sz="2300" kern="1200" dirty="0"/>
        </a:p>
        <a:p>
          <a:pPr marL="457200" lvl="2" indent="-228600" algn="l" defTabSz="1022350">
            <a:lnSpc>
              <a:spcPct val="90000"/>
            </a:lnSpc>
            <a:spcBef>
              <a:spcPct val="0"/>
            </a:spcBef>
            <a:spcAft>
              <a:spcPct val="15000"/>
            </a:spcAft>
            <a:buChar char="•"/>
          </a:pPr>
          <a:r>
            <a:rPr lang="en-US" sz="2300" kern="1200" dirty="0"/>
            <a:t>Ask classrooms to stagger logins to minimize initial loading time.</a:t>
          </a:r>
        </a:p>
        <a:p>
          <a:pPr marL="457200" lvl="2" indent="-228600" algn="l" defTabSz="1022350">
            <a:lnSpc>
              <a:spcPct val="90000"/>
            </a:lnSpc>
            <a:spcBef>
              <a:spcPct val="0"/>
            </a:spcBef>
            <a:spcAft>
              <a:spcPct val="15000"/>
            </a:spcAft>
            <a:buChar char="•"/>
          </a:pPr>
          <a:r>
            <a:rPr lang="en-US" sz="2300" kern="1200" dirty="0"/>
            <a:t>For example, in a class of 30 students, the proctor can have 10 students log in each minute, decreasing the strain on the network.</a:t>
          </a:r>
        </a:p>
      </dsp:txBody>
      <dsp:txXfrm>
        <a:off x="0" y="403526"/>
        <a:ext cx="8293768" cy="4491900"/>
      </dsp:txXfrm>
    </dsp:sp>
    <dsp:sp modelId="{F370612C-BB58-4437-B7A5-7DFA958566E0}">
      <dsp:nvSpPr>
        <dsp:cNvPr id="0" name=""/>
        <dsp:cNvSpPr/>
      </dsp:nvSpPr>
      <dsp:spPr>
        <a:xfrm>
          <a:off x="414688" y="50782"/>
          <a:ext cx="5805637" cy="6789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439" tIns="0" rIns="219439" bIns="0" numCol="1" spcCol="1270" anchor="ctr" anchorCtr="0">
          <a:noAutofit/>
        </a:bodyPr>
        <a:lstStyle/>
        <a:p>
          <a:pPr marL="0" lvl="0" indent="0" algn="l" defTabSz="1022350">
            <a:lnSpc>
              <a:spcPct val="90000"/>
            </a:lnSpc>
            <a:spcBef>
              <a:spcPct val="0"/>
            </a:spcBef>
            <a:spcAft>
              <a:spcPct val="35000"/>
            </a:spcAft>
            <a:buNone/>
          </a:pPr>
          <a:r>
            <a:rPr lang="en-US" sz="2300" b="1" kern="1200" dirty="0"/>
            <a:t>Minimizing Impact</a:t>
          </a:r>
          <a:endParaRPr lang="en-US" sz="2300" kern="1200" dirty="0"/>
        </a:p>
      </dsp:txBody>
      <dsp:txXfrm>
        <a:off x="447832" y="83926"/>
        <a:ext cx="5739349"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2B07C-E84B-4F04-AA2C-9E8607428FA8}">
      <dsp:nvSpPr>
        <dsp:cNvPr id="0" name=""/>
        <dsp:cNvSpPr/>
      </dsp:nvSpPr>
      <dsp:spPr>
        <a:xfrm>
          <a:off x="0" y="546617"/>
          <a:ext cx="7886700" cy="3931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41528" rIns="61209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Evaluate the district’s infrastructure, network design, and </a:t>
          </a:r>
          <a:r>
            <a:rPr lang="en-US" sz="2600" kern="1200" dirty="0" err="1"/>
            <a:t>WiFi</a:t>
          </a:r>
          <a:r>
            <a:rPr lang="en-US" sz="2600" kern="1200" dirty="0"/>
            <a:t> needs to determine how many wireless access points (APs) in each school.</a:t>
          </a:r>
        </a:p>
        <a:p>
          <a:pPr marL="228600" lvl="1" indent="-228600" algn="l" defTabSz="1155700">
            <a:lnSpc>
              <a:spcPct val="90000"/>
            </a:lnSpc>
            <a:spcBef>
              <a:spcPct val="0"/>
            </a:spcBef>
            <a:spcAft>
              <a:spcPct val="15000"/>
            </a:spcAft>
            <a:buChar char="•"/>
          </a:pPr>
          <a:r>
            <a:rPr lang="en-US" sz="2600" kern="1200"/>
            <a:t>A site survey should include:</a:t>
          </a:r>
        </a:p>
        <a:p>
          <a:pPr marL="457200" lvl="2" indent="-228600" algn="l" defTabSz="1155700">
            <a:lnSpc>
              <a:spcPct val="90000"/>
            </a:lnSpc>
            <a:spcBef>
              <a:spcPct val="0"/>
            </a:spcBef>
            <a:spcAft>
              <a:spcPct val="15000"/>
            </a:spcAft>
            <a:buChar char="•"/>
          </a:pPr>
          <a:r>
            <a:rPr lang="en-US" sz="2600" kern="1200"/>
            <a:t>Evaluating the existing infrastructure.</a:t>
          </a:r>
        </a:p>
        <a:p>
          <a:pPr marL="457200" lvl="2" indent="-228600" algn="l" defTabSz="1155700">
            <a:lnSpc>
              <a:spcPct val="90000"/>
            </a:lnSpc>
            <a:spcBef>
              <a:spcPct val="0"/>
            </a:spcBef>
            <a:spcAft>
              <a:spcPct val="15000"/>
            </a:spcAft>
            <a:buChar char="•"/>
          </a:pPr>
          <a:r>
            <a:rPr lang="en-US" sz="2600" kern="1200"/>
            <a:t>Counting the number of user devices.</a:t>
          </a:r>
        </a:p>
        <a:p>
          <a:pPr marL="457200" lvl="2" indent="-228600" algn="l" defTabSz="1155700">
            <a:lnSpc>
              <a:spcPct val="90000"/>
            </a:lnSpc>
            <a:spcBef>
              <a:spcPct val="0"/>
            </a:spcBef>
            <a:spcAft>
              <a:spcPct val="15000"/>
            </a:spcAft>
            <a:buChar char="•"/>
          </a:pPr>
          <a:r>
            <a:rPr lang="en-US" sz="2600" kern="1200"/>
            <a:t>Examining the type of user traffic and interference.</a:t>
          </a:r>
        </a:p>
      </dsp:txBody>
      <dsp:txXfrm>
        <a:off x="0" y="546617"/>
        <a:ext cx="7886700" cy="3931200"/>
      </dsp:txXfrm>
    </dsp:sp>
    <dsp:sp modelId="{2BC8DF1C-4C5F-4988-8861-BA82311C41E8}">
      <dsp:nvSpPr>
        <dsp:cNvPr id="0" name=""/>
        <dsp:cNvSpPr/>
      </dsp:nvSpPr>
      <dsp:spPr>
        <a:xfrm>
          <a:off x="394335" y="162856"/>
          <a:ext cx="5520690" cy="767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55700">
            <a:lnSpc>
              <a:spcPct val="90000"/>
            </a:lnSpc>
            <a:spcBef>
              <a:spcPct val="0"/>
            </a:spcBef>
            <a:spcAft>
              <a:spcPct val="35000"/>
            </a:spcAft>
            <a:buNone/>
          </a:pPr>
          <a:r>
            <a:rPr lang="en-US" sz="2600" b="1" kern="1200"/>
            <a:t>Conduct a Site Survey</a:t>
          </a:r>
          <a:endParaRPr lang="en-US" sz="2600" kern="1200"/>
        </a:p>
      </dsp:txBody>
      <dsp:txXfrm>
        <a:off x="431802" y="200323"/>
        <a:ext cx="5445756" cy="6925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26E8F-37CF-4126-AE86-1C95883E2686}">
      <dsp:nvSpPr>
        <dsp:cNvPr id="0" name=""/>
        <dsp:cNvSpPr/>
      </dsp:nvSpPr>
      <dsp:spPr>
        <a:xfrm>
          <a:off x="0" y="386111"/>
          <a:ext cx="7888155" cy="4309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208" tIns="395732" rIns="612208"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a:t>Install APs more densely to decrease potential for overload with too many student devices. </a:t>
          </a:r>
          <a:endParaRPr lang="en-US" sz="1900" kern="1200"/>
        </a:p>
        <a:p>
          <a:pPr marL="171450" lvl="1" indent="-171450" algn="l" defTabSz="844550">
            <a:lnSpc>
              <a:spcPct val="90000"/>
            </a:lnSpc>
            <a:spcBef>
              <a:spcPct val="0"/>
            </a:spcBef>
            <a:spcAft>
              <a:spcPct val="15000"/>
            </a:spcAft>
            <a:buChar char="•"/>
          </a:pPr>
          <a:r>
            <a:rPr lang="en-US" sz="1900" b="1" kern="1200"/>
            <a:t>Reduce WiFi interference from construction materials. </a:t>
          </a:r>
          <a:br>
            <a:rPr lang="en-US" sz="1900" kern="1200"/>
          </a:br>
          <a:r>
            <a:rPr lang="en-US" sz="1900" kern="1200"/>
            <a:t> The following solid materials can slow WiFi speed or completely block wireless signals:</a:t>
          </a:r>
        </a:p>
        <a:p>
          <a:pPr marL="342900" lvl="2" indent="-171450" algn="l" defTabSz="844550">
            <a:lnSpc>
              <a:spcPct val="90000"/>
            </a:lnSpc>
            <a:spcBef>
              <a:spcPct val="0"/>
            </a:spcBef>
            <a:spcAft>
              <a:spcPct val="15000"/>
            </a:spcAft>
            <a:buChar char="•"/>
          </a:pPr>
          <a:r>
            <a:rPr lang="en-US" sz="1900" kern="1200"/>
            <a:t>Brick, concrete, and metal</a:t>
          </a:r>
        </a:p>
        <a:p>
          <a:pPr marL="342900" lvl="2" indent="-171450" algn="l" defTabSz="844550">
            <a:lnSpc>
              <a:spcPct val="90000"/>
            </a:lnSpc>
            <a:spcBef>
              <a:spcPct val="0"/>
            </a:spcBef>
            <a:spcAft>
              <a:spcPct val="15000"/>
            </a:spcAft>
            <a:buChar char="•"/>
          </a:pPr>
          <a:r>
            <a:rPr lang="en-US" sz="1900" kern="1200"/>
            <a:t>Filing bookshelves</a:t>
          </a:r>
        </a:p>
        <a:p>
          <a:pPr marL="342900" lvl="2" indent="-171450" algn="l" defTabSz="844550">
            <a:lnSpc>
              <a:spcPct val="90000"/>
            </a:lnSpc>
            <a:spcBef>
              <a:spcPct val="0"/>
            </a:spcBef>
            <a:spcAft>
              <a:spcPct val="15000"/>
            </a:spcAft>
            <a:buChar char="•"/>
          </a:pPr>
          <a:r>
            <a:rPr lang="en-US" sz="1900" kern="1200"/>
            <a:t>Cabinets</a:t>
          </a:r>
        </a:p>
        <a:p>
          <a:pPr marL="171450" lvl="1" indent="-171450" algn="l" defTabSz="844550">
            <a:lnSpc>
              <a:spcPct val="90000"/>
            </a:lnSpc>
            <a:spcBef>
              <a:spcPct val="0"/>
            </a:spcBef>
            <a:spcAft>
              <a:spcPct val="15000"/>
            </a:spcAft>
            <a:buChar char="•"/>
          </a:pPr>
          <a:r>
            <a:rPr lang="en-US" sz="1900" b="1" kern="1200"/>
            <a:t>If your WiFi access points have adjustable antennas, point the antenna to aim the signal at the student devices to improve the throughput.</a:t>
          </a:r>
          <a:br>
            <a:rPr lang="en-US" sz="1900" kern="1200"/>
          </a:br>
          <a:endParaRPr lang="en-US" sz="1900" kern="1200"/>
        </a:p>
        <a:p>
          <a:pPr marL="171450" lvl="1" indent="-171450" algn="l" defTabSz="844550">
            <a:lnSpc>
              <a:spcPct val="90000"/>
            </a:lnSpc>
            <a:spcBef>
              <a:spcPct val="0"/>
            </a:spcBef>
            <a:spcAft>
              <a:spcPct val="15000"/>
            </a:spcAft>
            <a:buChar char="•"/>
          </a:pPr>
          <a:r>
            <a:rPr lang="en-US" sz="1900" b="1" kern="1200"/>
            <a:t>Reduce interference from other WiFi networks.</a:t>
          </a:r>
          <a:endParaRPr lang="en-US" sz="1900" kern="1200"/>
        </a:p>
      </dsp:txBody>
      <dsp:txXfrm>
        <a:off x="0" y="386111"/>
        <a:ext cx="7888155" cy="4309200"/>
      </dsp:txXfrm>
    </dsp:sp>
    <dsp:sp modelId="{632B2700-4C0C-4966-A02E-D70B33CCB67C}">
      <dsp:nvSpPr>
        <dsp:cNvPr id="0" name=""/>
        <dsp:cNvSpPr/>
      </dsp:nvSpPr>
      <dsp:spPr>
        <a:xfrm>
          <a:off x="394407" y="105671"/>
          <a:ext cx="5521708"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707" tIns="0" rIns="208707" bIns="0" numCol="1" spcCol="1270" anchor="ctr" anchorCtr="0">
          <a:noAutofit/>
        </a:bodyPr>
        <a:lstStyle/>
        <a:p>
          <a:pPr marL="0" lvl="0" indent="0" algn="l" defTabSz="844550">
            <a:lnSpc>
              <a:spcPct val="90000"/>
            </a:lnSpc>
            <a:spcBef>
              <a:spcPct val="0"/>
            </a:spcBef>
            <a:spcAft>
              <a:spcPct val="35000"/>
            </a:spcAft>
            <a:buNone/>
          </a:pPr>
          <a:r>
            <a:rPr lang="en-US" sz="1900" b="1" kern="1200"/>
            <a:t>Design for Density</a:t>
          </a:r>
          <a:endParaRPr lang="en-US" sz="1900" kern="1200"/>
        </a:p>
      </dsp:txBody>
      <dsp:txXfrm>
        <a:off x="421787" y="133051"/>
        <a:ext cx="5466948" cy="506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01BAB-4A55-46C9-80E9-8F876A885049}">
      <dsp:nvSpPr>
        <dsp:cNvPr id="0" name=""/>
        <dsp:cNvSpPr/>
      </dsp:nvSpPr>
      <dsp:spPr>
        <a:xfrm>
          <a:off x="0" y="363148"/>
          <a:ext cx="8000449" cy="4309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24" tIns="395732" rIns="620924"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Check your AP user guide to find out whether your APs can detect the least congested </a:t>
          </a:r>
          <a:r>
            <a:rPr lang="en-US" sz="1900" b="1" kern="1200" dirty="0" err="1"/>
            <a:t>WiFi</a:t>
          </a:r>
          <a:r>
            <a:rPr lang="en-US" sz="1900" b="1" kern="1200" dirty="0"/>
            <a:t> channel.</a:t>
          </a:r>
          <a:endParaRPr lang="en-US" sz="1900" kern="1200" dirty="0"/>
        </a:p>
        <a:p>
          <a:pPr marL="171450" lvl="1" indent="-171450" algn="l" defTabSz="844550">
            <a:lnSpc>
              <a:spcPct val="90000"/>
            </a:lnSpc>
            <a:spcBef>
              <a:spcPct val="0"/>
            </a:spcBef>
            <a:spcAft>
              <a:spcPct val="15000"/>
            </a:spcAft>
            <a:buChar char="•"/>
          </a:pPr>
          <a:r>
            <a:rPr lang="en-US" sz="1900" b="1" kern="1200" dirty="0"/>
            <a:t>Reduce interference from other devices.</a:t>
          </a:r>
          <a:br>
            <a:rPr lang="en-US" sz="1900" kern="1200" dirty="0"/>
          </a:br>
          <a:r>
            <a:rPr lang="en-US" sz="1900" kern="1200" dirty="0"/>
            <a:t>These can include:</a:t>
          </a:r>
        </a:p>
        <a:p>
          <a:pPr marL="342900" lvl="2" indent="-171450" algn="l" defTabSz="844550">
            <a:lnSpc>
              <a:spcPct val="90000"/>
            </a:lnSpc>
            <a:spcBef>
              <a:spcPct val="0"/>
            </a:spcBef>
            <a:spcAft>
              <a:spcPct val="15000"/>
            </a:spcAft>
            <a:buChar char="•"/>
          </a:pPr>
          <a:r>
            <a:rPr lang="en-US" sz="1900" kern="1200"/>
            <a:t>Cordless phones</a:t>
          </a:r>
        </a:p>
        <a:p>
          <a:pPr marL="342900" lvl="2" indent="-171450" algn="l" defTabSz="844550">
            <a:lnSpc>
              <a:spcPct val="90000"/>
            </a:lnSpc>
            <a:spcBef>
              <a:spcPct val="0"/>
            </a:spcBef>
            <a:spcAft>
              <a:spcPct val="15000"/>
            </a:spcAft>
            <a:buChar char="•"/>
          </a:pPr>
          <a:r>
            <a:rPr lang="en-US" sz="1900" kern="1200" dirty="0"/>
            <a:t>Bluetooth-enabled devices</a:t>
          </a:r>
        </a:p>
        <a:p>
          <a:pPr marL="342900" lvl="2" indent="-171450" algn="l" defTabSz="844550">
            <a:lnSpc>
              <a:spcPct val="90000"/>
            </a:lnSpc>
            <a:spcBef>
              <a:spcPct val="0"/>
            </a:spcBef>
            <a:spcAft>
              <a:spcPct val="15000"/>
            </a:spcAft>
            <a:buChar char="•"/>
          </a:pPr>
          <a:r>
            <a:rPr lang="en-US" sz="1900" kern="1200" dirty="0"/>
            <a:t>Student mobile devices</a:t>
          </a:r>
        </a:p>
        <a:p>
          <a:pPr marL="171450" lvl="1" indent="-171450" algn="l" defTabSz="844550">
            <a:lnSpc>
              <a:spcPct val="90000"/>
            </a:lnSpc>
            <a:spcBef>
              <a:spcPct val="0"/>
            </a:spcBef>
            <a:spcAft>
              <a:spcPct val="15000"/>
            </a:spcAft>
            <a:buChar char="•"/>
          </a:pPr>
          <a:r>
            <a:rPr lang="en-US" sz="1900" b="1" kern="1200"/>
            <a:t>Temporarily turn off or unplug electronics to reduce wireless interference during testing.</a:t>
          </a:r>
          <a:br>
            <a:rPr lang="en-US" sz="1900" kern="1200"/>
          </a:br>
          <a:endParaRPr lang="en-US" sz="1900" kern="1200"/>
        </a:p>
        <a:p>
          <a:pPr marL="171450" lvl="1" indent="-171450" algn="l" defTabSz="844550">
            <a:lnSpc>
              <a:spcPct val="90000"/>
            </a:lnSpc>
            <a:spcBef>
              <a:spcPct val="0"/>
            </a:spcBef>
            <a:spcAft>
              <a:spcPct val="15000"/>
            </a:spcAft>
            <a:buChar char="•"/>
          </a:pPr>
          <a:r>
            <a:rPr lang="en-US" sz="1900" i="1" kern="1200" dirty="0"/>
            <a:t>If you previously had channel auto-switching allowed, but notice slow speeds or poor connections, manually configure the channel and perform speed tests to find the fastest channel.</a:t>
          </a:r>
          <a:endParaRPr lang="en-US" sz="1900" kern="1200" dirty="0"/>
        </a:p>
      </dsp:txBody>
      <dsp:txXfrm>
        <a:off x="0" y="363148"/>
        <a:ext cx="8000449" cy="4309200"/>
      </dsp:txXfrm>
    </dsp:sp>
    <dsp:sp modelId="{DF5B10B3-6964-4671-991F-DA9A29260F59}">
      <dsp:nvSpPr>
        <dsp:cNvPr id="0" name=""/>
        <dsp:cNvSpPr/>
      </dsp:nvSpPr>
      <dsp:spPr>
        <a:xfrm>
          <a:off x="400022" y="82708"/>
          <a:ext cx="5600314" cy="5608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79" tIns="0" rIns="211679" bIns="0" numCol="1" spcCol="1270" anchor="ctr" anchorCtr="0">
          <a:noAutofit/>
        </a:bodyPr>
        <a:lstStyle/>
        <a:p>
          <a:pPr marL="0" lvl="0" indent="0" algn="l" defTabSz="844550">
            <a:lnSpc>
              <a:spcPct val="90000"/>
            </a:lnSpc>
            <a:spcBef>
              <a:spcPct val="0"/>
            </a:spcBef>
            <a:spcAft>
              <a:spcPct val="35000"/>
            </a:spcAft>
            <a:buNone/>
          </a:pPr>
          <a:r>
            <a:rPr lang="en-US" sz="1900" b="1" kern="1200"/>
            <a:t>Design for Density</a:t>
          </a:r>
          <a:endParaRPr lang="en-US" sz="1900" kern="1200"/>
        </a:p>
      </dsp:txBody>
      <dsp:txXfrm>
        <a:off x="427402" y="110088"/>
        <a:ext cx="5545554" cy="506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9BAFF-0D96-48F1-9861-5A63551FC87C}">
      <dsp:nvSpPr>
        <dsp:cNvPr id="0" name=""/>
        <dsp:cNvSpPr/>
      </dsp:nvSpPr>
      <dsp:spPr>
        <a:xfrm>
          <a:off x="3850" y="1735618"/>
          <a:ext cx="1969749" cy="116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88900" rIns="248920" bIns="88900" numCol="1" spcCol="1270" anchor="ctr" anchorCtr="0">
          <a:noAutofit/>
        </a:bodyPr>
        <a:lstStyle/>
        <a:p>
          <a:pPr marL="0" lvl="0" indent="0" algn="r" defTabSz="1555750">
            <a:lnSpc>
              <a:spcPct val="90000"/>
            </a:lnSpc>
            <a:spcBef>
              <a:spcPct val="0"/>
            </a:spcBef>
            <a:spcAft>
              <a:spcPct val="35000"/>
            </a:spcAft>
            <a:buNone/>
          </a:pPr>
          <a:r>
            <a:rPr lang="en-US" sz="3500" kern="1200" dirty="0"/>
            <a:t>Best Practice</a:t>
          </a:r>
        </a:p>
      </dsp:txBody>
      <dsp:txXfrm>
        <a:off x="3850" y="1735618"/>
        <a:ext cx="1969749" cy="1169437"/>
      </dsp:txXfrm>
    </dsp:sp>
    <dsp:sp modelId="{4F3E57F4-747C-4631-B2A9-76869F08B2E0}">
      <dsp:nvSpPr>
        <dsp:cNvPr id="0" name=""/>
        <dsp:cNvSpPr/>
      </dsp:nvSpPr>
      <dsp:spPr>
        <a:xfrm>
          <a:off x="1973600" y="420001"/>
          <a:ext cx="393949" cy="3800671"/>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D6DF6-0F6F-4404-8D94-F511BBB85270}">
      <dsp:nvSpPr>
        <dsp:cNvPr id="0" name=""/>
        <dsp:cNvSpPr/>
      </dsp:nvSpPr>
      <dsp:spPr>
        <a:xfrm>
          <a:off x="2525130" y="420001"/>
          <a:ext cx="5357718" cy="380067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a:t>Notify your Internet Service Provider of your online testing window. </a:t>
          </a:r>
        </a:p>
        <a:p>
          <a:pPr marL="285750" lvl="1" indent="-285750" algn="l" defTabSz="1555750">
            <a:lnSpc>
              <a:spcPct val="90000"/>
            </a:lnSpc>
            <a:spcBef>
              <a:spcPct val="0"/>
            </a:spcBef>
            <a:spcAft>
              <a:spcPct val="15000"/>
            </a:spcAft>
            <a:buChar char="•"/>
          </a:pPr>
          <a:r>
            <a:rPr lang="en-US" sz="3500" kern="1200" dirty="0"/>
            <a:t>Confirm that no scheduled maintenance or outages are planed during that time.</a:t>
          </a:r>
        </a:p>
      </dsp:txBody>
      <dsp:txXfrm>
        <a:off x="2525130" y="420001"/>
        <a:ext cx="5357718" cy="3800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F359E-29F3-4921-B51B-3027A959D87D}">
      <dsp:nvSpPr>
        <dsp:cNvPr id="0" name=""/>
        <dsp:cNvSpPr/>
      </dsp:nvSpPr>
      <dsp:spPr>
        <a:xfrm>
          <a:off x="0" y="5649"/>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Online Resources</a:t>
          </a:r>
        </a:p>
      </dsp:txBody>
      <dsp:txXfrm>
        <a:off x="29271" y="34920"/>
        <a:ext cx="7828158" cy="541083"/>
      </dsp:txXfrm>
    </dsp:sp>
    <dsp:sp modelId="{36801ACA-497D-4F57-B3B8-F41EAF3292B7}">
      <dsp:nvSpPr>
        <dsp:cNvPr id="0" name=""/>
        <dsp:cNvSpPr/>
      </dsp:nvSpPr>
      <dsp:spPr>
        <a:xfrm>
          <a:off x="0" y="677274"/>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Components</a:t>
          </a:r>
        </a:p>
      </dsp:txBody>
      <dsp:txXfrm>
        <a:off x="29271" y="706545"/>
        <a:ext cx="7828158" cy="541083"/>
      </dsp:txXfrm>
    </dsp:sp>
    <dsp:sp modelId="{A4AF1630-03AE-4207-AD76-898E085998B5}">
      <dsp:nvSpPr>
        <dsp:cNvPr id="0" name=""/>
        <dsp:cNvSpPr/>
      </dsp:nvSpPr>
      <dsp:spPr>
        <a:xfrm>
          <a:off x="0" y="1348899"/>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TestNav </a:t>
          </a:r>
        </a:p>
      </dsp:txBody>
      <dsp:txXfrm>
        <a:off x="29271" y="1378170"/>
        <a:ext cx="7828158" cy="541083"/>
      </dsp:txXfrm>
    </dsp:sp>
    <dsp:sp modelId="{F3D51044-B75E-47BB-A4D5-0031318E55A3}">
      <dsp:nvSpPr>
        <dsp:cNvPr id="0" name=""/>
        <dsp:cNvSpPr/>
      </dsp:nvSpPr>
      <dsp:spPr>
        <a:xfrm>
          <a:off x="0" y="2020524"/>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Proctor Caching</a:t>
          </a:r>
        </a:p>
      </dsp:txBody>
      <dsp:txXfrm>
        <a:off x="29271" y="2049795"/>
        <a:ext cx="7828158" cy="541083"/>
      </dsp:txXfrm>
    </dsp:sp>
    <dsp:sp modelId="{9C349BD2-36C8-49F1-993B-A301FE28B8F3}">
      <dsp:nvSpPr>
        <dsp:cNvPr id="0" name=""/>
        <dsp:cNvSpPr/>
      </dsp:nvSpPr>
      <dsp:spPr>
        <a:xfrm>
          <a:off x="0" y="2692149"/>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PearsonAccess</a:t>
          </a:r>
          <a:r>
            <a:rPr lang="en-US" sz="2500" kern="1200" baseline="30000"/>
            <a:t>next</a:t>
          </a:r>
          <a:endParaRPr lang="en-US" sz="2500" kern="1200"/>
        </a:p>
      </dsp:txBody>
      <dsp:txXfrm>
        <a:off x="29271" y="2721420"/>
        <a:ext cx="7828158" cy="541083"/>
      </dsp:txXfrm>
    </dsp:sp>
    <dsp:sp modelId="{7F7A50A5-F81F-4137-890C-E5848F313D44}">
      <dsp:nvSpPr>
        <dsp:cNvPr id="0" name=""/>
        <dsp:cNvSpPr/>
      </dsp:nvSpPr>
      <dsp:spPr>
        <a:xfrm>
          <a:off x="0" y="3363774"/>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Student Responses</a:t>
          </a:r>
        </a:p>
      </dsp:txBody>
      <dsp:txXfrm>
        <a:off x="29271" y="3393045"/>
        <a:ext cx="7828158" cy="541083"/>
      </dsp:txXfrm>
    </dsp:sp>
    <dsp:sp modelId="{8A5E6A2C-B893-4580-90E4-F65F015922A2}">
      <dsp:nvSpPr>
        <dsp:cNvPr id="0" name=""/>
        <dsp:cNvSpPr/>
      </dsp:nvSpPr>
      <dsp:spPr>
        <a:xfrm>
          <a:off x="0" y="4035399"/>
          <a:ext cx="7886700"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Best Practices and Recommendations</a:t>
          </a:r>
        </a:p>
      </dsp:txBody>
      <dsp:txXfrm>
        <a:off x="29271" y="4064670"/>
        <a:ext cx="7828158" cy="5410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65BB-2751-48D8-AE35-17B208E65C78}">
      <dsp:nvSpPr>
        <dsp:cNvPr id="0" name=""/>
        <dsp:cNvSpPr/>
      </dsp:nvSpPr>
      <dsp:spPr>
        <a:xfrm>
          <a:off x="0" y="20049"/>
          <a:ext cx="7886700" cy="839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Online Resources</a:t>
          </a:r>
        </a:p>
      </dsp:txBody>
      <dsp:txXfrm>
        <a:off x="40980" y="61029"/>
        <a:ext cx="7804740" cy="757514"/>
      </dsp:txXfrm>
    </dsp:sp>
    <dsp:sp modelId="{41B30E5F-F5BA-4A69-B669-037FEB5AD9A4}">
      <dsp:nvSpPr>
        <dsp:cNvPr id="0" name=""/>
        <dsp:cNvSpPr/>
      </dsp:nvSpPr>
      <dsp:spPr>
        <a:xfrm>
          <a:off x="0" y="960324"/>
          <a:ext cx="7886700" cy="839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Pre-Installation Planning</a:t>
          </a:r>
        </a:p>
      </dsp:txBody>
      <dsp:txXfrm>
        <a:off x="40980" y="1001304"/>
        <a:ext cx="7804740" cy="757514"/>
      </dsp:txXfrm>
    </dsp:sp>
    <dsp:sp modelId="{243E8029-4E7F-4919-A3AC-01C2F265791C}">
      <dsp:nvSpPr>
        <dsp:cNvPr id="0" name=""/>
        <dsp:cNvSpPr/>
      </dsp:nvSpPr>
      <dsp:spPr>
        <a:xfrm>
          <a:off x="0" y="1900599"/>
          <a:ext cx="7886700" cy="839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Install &amp; Device Requirements</a:t>
          </a:r>
        </a:p>
      </dsp:txBody>
      <dsp:txXfrm>
        <a:off x="40980" y="1941579"/>
        <a:ext cx="7804740" cy="757514"/>
      </dsp:txXfrm>
    </dsp:sp>
    <dsp:sp modelId="{B28F583A-AB50-465A-A374-074D616056E9}">
      <dsp:nvSpPr>
        <dsp:cNvPr id="0" name=""/>
        <dsp:cNvSpPr/>
      </dsp:nvSpPr>
      <dsp:spPr>
        <a:xfrm>
          <a:off x="0" y="2840874"/>
          <a:ext cx="7886700" cy="839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Configure TestNav in PearsonAccess</a:t>
          </a:r>
          <a:r>
            <a:rPr lang="en-US" sz="3500" kern="1200" baseline="30000"/>
            <a:t>next</a:t>
          </a:r>
          <a:endParaRPr lang="en-US" sz="3500" kern="1200"/>
        </a:p>
      </dsp:txBody>
      <dsp:txXfrm>
        <a:off x="40980" y="2881854"/>
        <a:ext cx="7804740" cy="757514"/>
      </dsp:txXfrm>
    </dsp:sp>
    <dsp:sp modelId="{60D012EE-11A1-4F42-9945-32CE266AFBFB}">
      <dsp:nvSpPr>
        <dsp:cNvPr id="0" name=""/>
        <dsp:cNvSpPr/>
      </dsp:nvSpPr>
      <dsp:spPr>
        <a:xfrm>
          <a:off x="0" y="3781149"/>
          <a:ext cx="7886700" cy="83947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Proctor Caching Monitoring</a:t>
          </a:r>
        </a:p>
      </dsp:txBody>
      <dsp:txXfrm>
        <a:off x="40980" y="3822129"/>
        <a:ext cx="7804740" cy="7575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D5D33-F9E1-407B-8556-591063BA047B}">
      <dsp:nvSpPr>
        <dsp:cNvPr id="0" name=""/>
        <dsp:cNvSpPr/>
      </dsp:nvSpPr>
      <dsp:spPr>
        <a:xfrm>
          <a:off x="0" y="861"/>
          <a:ext cx="4100945" cy="767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Windows</a:t>
          </a:r>
        </a:p>
      </dsp:txBody>
      <dsp:txXfrm>
        <a:off x="37467" y="38328"/>
        <a:ext cx="4026011" cy="692586"/>
      </dsp:txXfrm>
    </dsp:sp>
    <dsp:sp modelId="{3ECF7E7B-E17B-4E07-B52E-A7807F3C696B}">
      <dsp:nvSpPr>
        <dsp:cNvPr id="0" name=""/>
        <dsp:cNvSpPr/>
      </dsp:nvSpPr>
      <dsp:spPr>
        <a:xfrm>
          <a:off x="0" y="816257"/>
          <a:ext cx="4100945" cy="377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20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v2020.1</a:t>
          </a:r>
        </a:p>
        <a:p>
          <a:pPr marL="228600" lvl="1" indent="-228600" algn="l" defTabSz="1111250">
            <a:lnSpc>
              <a:spcPct val="90000"/>
            </a:lnSpc>
            <a:spcBef>
              <a:spcPct val="0"/>
            </a:spcBef>
            <a:spcAft>
              <a:spcPct val="20000"/>
            </a:spcAft>
            <a:buChar char="•"/>
          </a:pPr>
          <a:r>
            <a:rPr lang="en-US" sz="2500" kern="1200" dirty="0"/>
            <a:t>Processor</a:t>
          </a:r>
        </a:p>
        <a:p>
          <a:pPr marL="457200" lvl="2" indent="-228600" algn="l" defTabSz="1111250">
            <a:lnSpc>
              <a:spcPct val="90000"/>
            </a:lnSpc>
            <a:spcBef>
              <a:spcPct val="0"/>
            </a:spcBef>
            <a:spcAft>
              <a:spcPct val="20000"/>
            </a:spcAft>
            <a:buChar char="•"/>
          </a:pPr>
          <a:r>
            <a:rPr lang="en-US" sz="2500" kern="1200"/>
            <a:t>x86/x32 and x64</a:t>
          </a:r>
        </a:p>
        <a:p>
          <a:pPr marL="457200" lvl="2" indent="-228600" algn="l" defTabSz="1111250">
            <a:lnSpc>
              <a:spcPct val="90000"/>
            </a:lnSpc>
            <a:spcBef>
              <a:spcPct val="0"/>
            </a:spcBef>
            <a:spcAft>
              <a:spcPct val="20000"/>
            </a:spcAft>
            <a:buChar char="•"/>
          </a:pPr>
          <a:r>
            <a:rPr lang="en-US" sz="2500" kern="1200"/>
            <a:t>Minimum</a:t>
          </a:r>
        </a:p>
        <a:p>
          <a:pPr marL="457200" lvl="2" indent="-228600" algn="l" defTabSz="1111250">
            <a:lnSpc>
              <a:spcPct val="90000"/>
            </a:lnSpc>
            <a:spcBef>
              <a:spcPct val="0"/>
            </a:spcBef>
            <a:spcAft>
              <a:spcPct val="20000"/>
            </a:spcAft>
            <a:buChar char="•"/>
          </a:pPr>
          <a:r>
            <a:rPr lang="en-US" sz="2500" kern="1200"/>
            <a:t>2 GHz</a:t>
          </a:r>
        </a:p>
        <a:p>
          <a:pPr marL="228600" lvl="1" indent="-228600" algn="l" defTabSz="1111250">
            <a:lnSpc>
              <a:spcPct val="90000"/>
            </a:lnSpc>
            <a:spcBef>
              <a:spcPct val="0"/>
            </a:spcBef>
            <a:spcAft>
              <a:spcPct val="20000"/>
            </a:spcAft>
            <a:buChar char="•"/>
          </a:pPr>
          <a:r>
            <a:rPr lang="en-US" sz="2500" kern="1200"/>
            <a:t>Memory</a:t>
          </a:r>
        </a:p>
        <a:p>
          <a:pPr marL="457200" lvl="2" indent="-228600" algn="l" defTabSz="1111250">
            <a:lnSpc>
              <a:spcPct val="90000"/>
            </a:lnSpc>
            <a:spcBef>
              <a:spcPct val="0"/>
            </a:spcBef>
            <a:spcAft>
              <a:spcPct val="20000"/>
            </a:spcAft>
            <a:buChar char="•"/>
          </a:pPr>
          <a:r>
            <a:rPr lang="en-US" sz="2500" kern="1200"/>
            <a:t>Recommended: 4 GB RAM</a:t>
          </a:r>
        </a:p>
        <a:p>
          <a:pPr marL="457200" lvl="2" indent="-228600" algn="l" defTabSz="1111250">
            <a:lnSpc>
              <a:spcPct val="90000"/>
            </a:lnSpc>
            <a:spcBef>
              <a:spcPct val="0"/>
            </a:spcBef>
            <a:spcAft>
              <a:spcPct val="20000"/>
            </a:spcAft>
            <a:buChar char="•"/>
          </a:pPr>
          <a:r>
            <a:rPr lang="en-US" sz="2500" kern="1200"/>
            <a:t>Minimum: 2 GB RAM</a:t>
          </a:r>
        </a:p>
      </dsp:txBody>
      <dsp:txXfrm>
        <a:off x="0" y="816257"/>
        <a:ext cx="4100945" cy="37756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C257-A56D-4BB6-9352-417DFA786542}">
      <dsp:nvSpPr>
        <dsp:cNvPr id="0" name=""/>
        <dsp:cNvSpPr/>
      </dsp:nvSpPr>
      <dsp:spPr>
        <a:xfrm>
          <a:off x="0" y="7"/>
          <a:ext cx="3818659"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MacOS</a:t>
          </a:r>
        </a:p>
      </dsp:txBody>
      <dsp:txXfrm>
        <a:off x="38638" y="38645"/>
        <a:ext cx="3741383" cy="714229"/>
      </dsp:txXfrm>
    </dsp:sp>
    <dsp:sp modelId="{5CD2396B-978F-493D-B006-F81671D653AF}">
      <dsp:nvSpPr>
        <dsp:cNvPr id="0" name=""/>
        <dsp:cNvSpPr/>
      </dsp:nvSpPr>
      <dsp:spPr>
        <a:xfrm>
          <a:off x="0" y="803409"/>
          <a:ext cx="3818659"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4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Pearson is no longer developing Proctor Caching software for MacOS.</a:t>
          </a:r>
        </a:p>
        <a:p>
          <a:pPr marL="228600" lvl="1" indent="-228600" algn="l" defTabSz="1155700">
            <a:lnSpc>
              <a:spcPct val="90000"/>
            </a:lnSpc>
            <a:spcBef>
              <a:spcPct val="0"/>
            </a:spcBef>
            <a:spcAft>
              <a:spcPct val="20000"/>
            </a:spcAft>
            <a:buChar char="•"/>
          </a:pPr>
          <a:r>
            <a:rPr lang="en-US" sz="2600" kern="1200"/>
            <a:t>Contact Pearson  Level 2 support, 1-888-687-4759, and request the installation file for the legacy version of ProctorCache for OSX.</a:t>
          </a:r>
        </a:p>
      </dsp:txBody>
      <dsp:txXfrm>
        <a:off x="0" y="803409"/>
        <a:ext cx="3818659" cy="38253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FAE84-CC74-4E25-87A4-8B64D0E87582}">
      <dsp:nvSpPr>
        <dsp:cNvPr id="0" name=""/>
        <dsp:cNvSpPr/>
      </dsp:nvSpPr>
      <dsp:spPr>
        <a:xfrm rot="5400000">
          <a:off x="3816759" y="-282812"/>
          <a:ext cx="3883208" cy="5419635"/>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Over 889,000 Tests Completed</a:t>
          </a:r>
        </a:p>
        <a:p>
          <a:pPr marL="228600" lvl="1" indent="-228600" algn="l" defTabSz="977900">
            <a:lnSpc>
              <a:spcPct val="90000"/>
            </a:lnSpc>
            <a:spcBef>
              <a:spcPct val="0"/>
            </a:spcBef>
            <a:spcAft>
              <a:spcPct val="15000"/>
            </a:spcAft>
            <a:buChar char="•"/>
          </a:pPr>
          <a:r>
            <a:rPr lang="en-US" sz="2200" kern="1200"/>
            <a:t>95% Proctor Cache Usage</a:t>
          </a:r>
        </a:p>
        <a:p>
          <a:pPr marL="457200" lvl="2" indent="-228600" algn="l" defTabSz="977900">
            <a:lnSpc>
              <a:spcPct val="90000"/>
            </a:lnSpc>
            <a:spcBef>
              <a:spcPct val="0"/>
            </a:spcBef>
            <a:spcAft>
              <a:spcPct val="15000"/>
            </a:spcAft>
            <a:buChar char="•"/>
          </a:pPr>
          <a:r>
            <a:rPr lang="en-US" sz="2200" kern="1200"/>
            <a:t>Proctor caching was bypassed over 59,000 times or nearly 6.98% of students.</a:t>
          </a:r>
        </a:p>
        <a:p>
          <a:pPr marL="228600" lvl="1" indent="-228600" algn="l" defTabSz="977900">
            <a:lnSpc>
              <a:spcPct val="90000"/>
            </a:lnSpc>
            <a:spcBef>
              <a:spcPct val="0"/>
            </a:spcBef>
            <a:spcAft>
              <a:spcPct val="15000"/>
            </a:spcAft>
            <a:buChar char="•"/>
          </a:pPr>
          <a:r>
            <a:rPr lang="en-US" sz="2200" kern="1200" dirty="0"/>
            <a:t>44% of Tests Completed with a Secondary Save Location</a:t>
          </a:r>
        </a:p>
        <a:p>
          <a:pPr marL="228600" lvl="1" indent="-228600" algn="l" defTabSz="977900">
            <a:lnSpc>
              <a:spcPct val="90000"/>
            </a:lnSpc>
            <a:spcBef>
              <a:spcPct val="0"/>
            </a:spcBef>
            <a:spcAft>
              <a:spcPct val="15000"/>
            </a:spcAft>
            <a:buChar char="•"/>
          </a:pPr>
          <a:r>
            <a:rPr lang="en-US" sz="2200" kern="1200"/>
            <a:t>Average Load Time</a:t>
          </a:r>
        </a:p>
        <a:p>
          <a:pPr marL="457200" lvl="2" indent="-228600" algn="l" defTabSz="977900">
            <a:lnSpc>
              <a:spcPct val="90000"/>
            </a:lnSpc>
            <a:spcBef>
              <a:spcPct val="0"/>
            </a:spcBef>
            <a:spcAft>
              <a:spcPct val="15000"/>
            </a:spcAft>
            <a:buChar char="•"/>
          </a:pPr>
          <a:r>
            <a:rPr lang="en-US" sz="2200" kern="1200"/>
            <a:t>With proctor caching 1.3 seconds</a:t>
          </a:r>
        </a:p>
        <a:p>
          <a:pPr marL="457200" lvl="2" indent="-228600" algn="l" defTabSz="977900">
            <a:lnSpc>
              <a:spcPct val="90000"/>
            </a:lnSpc>
            <a:spcBef>
              <a:spcPct val="0"/>
            </a:spcBef>
            <a:spcAft>
              <a:spcPct val="15000"/>
            </a:spcAft>
            <a:buChar char="•"/>
          </a:pPr>
          <a:r>
            <a:rPr lang="en-US" sz="2200" kern="1200" dirty="0"/>
            <a:t>Without proctor caching: 1.1 seconds.</a:t>
          </a:r>
        </a:p>
      </dsp:txBody>
      <dsp:txXfrm rot="-5400000">
        <a:off x="3048546" y="674964"/>
        <a:ext cx="5230072" cy="3504082"/>
      </dsp:txXfrm>
    </dsp:sp>
    <dsp:sp modelId="{96813758-827F-46A9-BE3F-E151532C3B85}">
      <dsp:nvSpPr>
        <dsp:cNvPr id="0" name=""/>
        <dsp:cNvSpPr/>
      </dsp:nvSpPr>
      <dsp:spPr>
        <a:xfrm>
          <a:off x="0" y="0"/>
          <a:ext cx="3048545" cy="48540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CMAS 2019</a:t>
          </a:r>
        </a:p>
      </dsp:txBody>
      <dsp:txXfrm>
        <a:off x="148818" y="148818"/>
        <a:ext cx="2750909" cy="45563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B5D7F-1E87-427D-87CE-5B22D48B4C3D}">
      <dsp:nvSpPr>
        <dsp:cNvPr id="0" name=""/>
        <dsp:cNvSpPr/>
      </dsp:nvSpPr>
      <dsp:spPr>
        <a:xfrm rot="5400000">
          <a:off x="3808337" y="-294193"/>
          <a:ext cx="3843836" cy="5393181"/>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Very low network and or internet bandwidth.</a:t>
          </a:r>
        </a:p>
        <a:p>
          <a:pPr marL="228600" lvl="1" indent="-228600" algn="l" defTabSz="1111250">
            <a:lnSpc>
              <a:spcPct val="90000"/>
            </a:lnSpc>
            <a:spcBef>
              <a:spcPct val="0"/>
            </a:spcBef>
            <a:spcAft>
              <a:spcPct val="15000"/>
            </a:spcAft>
            <a:buChar char="•"/>
          </a:pPr>
          <a:r>
            <a:rPr lang="en-US" sz="2500" kern="1200"/>
            <a:t>Tests with large media files like Colorado Science and Social Studies simulations and Text to Speech forms.</a:t>
          </a:r>
        </a:p>
        <a:p>
          <a:pPr marL="228600" lvl="1" indent="-228600" algn="l" defTabSz="1111250">
            <a:lnSpc>
              <a:spcPct val="90000"/>
            </a:lnSpc>
            <a:spcBef>
              <a:spcPct val="0"/>
            </a:spcBef>
            <a:spcAft>
              <a:spcPct val="15000"/>
            </a:spcAft>
            <a:buChar char="•"/>
          </a:pPr>
          <a:r>
            <a:rPr lang="en-US" sz="2500" kern="1200" dirty="0"/>
            <a:t>Early TestNav versions that attempted to download the entire test at sign in.</a:t>
          </a:r>
        </a:p>
      </dsp:txBody>
      <dsp:txXfrm rot="-5400000">
        <a:off x="3033665" y="668120"/>
        <a:ext cx="5205540" cy="3468554"/>
      </dsp:txXfrm>
    </dsp:sp>
    <dsp:sp modelId="{573D1734-97AB-4FA4-A1E3-D76486285807}">
      <dsp:nvSpPr>
        <dsp:cNvPr id="0" name=""/>
        <dsp:cNvSpPr/>
      </dsp:nvSpPr>
      <dsp:spPr>
        <a:xfrm>
          <a:off x="0" y="0"/>
          <a:ext cx="3033664" cy="48047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err="1"/>
            <a:t>ProctorCache</a:t>
          </a:r>
          <a:r>
            <a:rPr lang="en-US" sz="3400" kern="1200" dirty="0"/>
            <a:t> was originally developed in </a:t>
          </a:r>
          <a:r>
            <a:rPr lang="en-US" sz="3400" b="1" kern="1200" dirty="0"/>
            <a:t>2001 </a:t>
          </a:r>
          <a:r>
            <a:rPr lang="en-US" sz="3400" kern="1200" dirty="0"/>
            <a:t>to support testing environments with:</a:t>
          </a:r>
        </a:p>
      </dsp:txBody>
      <dsp:txXfrm>
        <a:off x="148091" y="148091"/>
        <a:ext cx="2737482" cy="45086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15E2-7648-4473-8C66-CE373E15D602}">
      <dsp:nvSpPr>
        <dsp:cNvPr id="0" name=""/>
        <dsp:cNvSpPr/>
      </dsp:nvSpPr>
      <dsp:spPr>
        <a:xfrm>
          <a:off x="587505" y="1839"/>
          <a:ext cx="3566919" cy="214015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Districts with increased network and or internet capacity may conduct an infrastructure trial to determine if the capacity exists to test without caching ELA or Math content.</a:t>
          </a:r>
        </a:p>
      </dsp:txBody>
      <dsp:txXfrm>
        <a:off x="587505" y="1839"/>
        <a:ext cx="3566919" cy="2140151"/>
      </dsp:txXfrm>
    </dsp:sp>
    <dsp:sp modelId="{53E31353-87C3-4555-A930-959D9C30A0C9}">
      <dsp:nvSpPr>
        <dsp:cNvPr id="0" name=""/>
        <dsp:cNvSpPr/>
      </dsp:nvSpPr>
      <dsp:spPr>
        <a:xfrm>
          <a:off x="4511116" y="1839"/>
          <a:ext cx="3566919" cy="214015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District may explore having either schools or grade levels administer an assessment without ELA or Math content cached.</a:t>
          </a:r>
        </a:p>
      </dsp:txBody>
      <dsp:txXfrm>
        <a:off x="4511116" y="1839"/>
        <a:ext cx="3566919" cy="2140151"/>
      </dsp:txXfrm>
    </dsp:sp>
    <dsp:sp modelId="{520644A7-93C3-4D73-BA96-9609FFA22658}">
      <dsp:nvSpPr>
        <dsp:cNvPr id="0" name=""/>
        <dsp:cNvSpPr/>
      </dsp:nvSpPr>
      <dsp:spPr>
        <a:xfrm>
          <a:off x="587505" y="2498682"/>
          <a:ext cx="3566919" cy="214015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CDE recommends caching Science and Social Studies as well as Text to Speech forms due to the large file sizes for these assessments.</a:t>
          </a:r>
        </a:p>
      </dsp:txBody>
      <dsp:txXfrm>
        <a:off x="587505" y="2498682"/>
        <a:ext cx="3566919" cy="2140151"/>
      </dsp:txXfrm>
    </dsp:sp>
    <dsp:sp modelId="{C8B76BE5-627D-4F02-8D16-A09033F2CE1B}">
      <dsp:nvSpPr>
        <dsp:cNvPr id="0" name=""/>
        <dsp:cNvSpPr/>
      </dsp:nvSpPr>
      <dsp:spPr>
        <a:xfrm>
          <a:off x="4511116" y="2498682"/>
          <a:ext cx="3566919" cy="214015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Contact CDE and Pearson if you would like to explore administering ELA or Math assessments with out proctor caching.</a:t>
          </a:r>
        </a:p>
      </dsp:txBody>
      <dsp:txXfrm>
        <a:off x="4511116" y="2498682"/>
        <a:ext cx="3566919" cy="214015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777F3-4E10-41E3-9023-910BC9CB14EA}">
      <dsp:nvSpPr>
        <dsp:cNvPr id="0" name=""/>
        <dsp:cNvSpPr/>
      </dsp:nvSpPr>
      <dsp:spPr>
        <a:xfrm>
          <a:off x="0" y="964"/>
          <a:ext cx="8329311"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9EAE4-C637-46C7-ABC4-8CBEB0BCB480}">
      <dsp:nvSpPr>
        <dsp:cNvPr id="0" name=""/>
        <dsp:cNvSpPr/>
      </dsp:nvSpPr>
      <dsp:spPr>
        <a:xfrm>
          <a:off x="0" y="964"/>
          <a:ext cx="8321176" cy="141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If you need to update </a:t>
          </a:r>
          <a:r>
            <a:rPr lang="en-US" sz="2000" kern="1200" dirty="0" err="1"/>
            <a:t>ProctorCache</a:t>
          </a:r>
          <a:r>
            <a:rPr lang="en-US" sz="2000" kern="1200" dirty="0"/>
            <a:t> to a more recent version, uninstall the previous version. Then, reboot the computer and install the more recent version. You can uninstall </a:t>
          </a:r>
          <a:r>
            <a:rPr lang="en-US" sz="2000" kern="1200" dirty="0" err="1"/>
            <a:t>ProctorCache</a:t>
          </a:r>
          <a:r>
            <a:rPr lang="en-US" sz="2000" kern="1200" dirty="0"/>
            <a:t> using the software removal process for your operating system.</a:t>
          </a:r>
        </a:p>
      </dsp:txBody>
      <dsp:txXfrm>
        <a:off x="0" y="964"/>
        <a:ext cx="8321176" cy="1414915"/>
      </dsp:txXfrm>
    </dsp:sp>
    <dsp:sp modelId="{AD12F2F8-92FE-4054-B52F-6892B57D60F1}">
      <dsp:nvSpPr>
        <dsp:cNvPr id="0" name=""/>
        <dsp:cNvSpPr/>
      </dsp:nvSpPr>
      <dsp:spPr>
        <a:xfrm>
          <a:off x="0" y="1415879"/>
          <a:ext cx="8329311"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B70AA-45DD-416B-BA43-160D8E5D46C6}">
      <dsp:nvSpPr>
        <dsp:cNvPr id="0" name=""/>
        <dsp:cNvSpPr/>
      </dsp:nvSpPr>
      <dsp:spPr>
        <a:xfrm>
          <a:off x="0" y="1415879"/>
          <a:ext cx="8329311" cy="83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Must have full local administrator permissions on the PC device &amp; working knowledge of your network.</a:t>
          </a:r>
        </a:p>
      </dsp:txBody>
      <dsp:txXfrm>
        <a:off x="0" y="1415879"/>
        <a:ext cx="8329311" cy="838920"/>
      </dsp:txXfrm>
    </dsp:sp>
    <dsp:sp modelId="{F83F6230-FC33-4A15-8BB8-28A37EA96F52}">
      <dsp:nvSpPr>
        <dsp:cNvPr id="0" name=""/>
        <dsp:cNvSpPr/>
      </dsp:nvSpPr>
      <dsp:spPr>
        <a:xfrm>
          <a:off x="0" y="2254799"/>
          <a:ext cx="8329311"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380B6-7CBF-49EC-9F53-66BE5958AE29}">
      <dsp:nvSpPr>
        <dsp:cNvPr id="0" name=""/>
        <dsp:cNvSpPr/>
      </dsp:nvSpPr>
      <dsp:spPr>
        <a:xfrm>
          <a:off x="0" y="2254799"/>
          <a:ext cx="8329311" cy="83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Network connection 100 Mbps full-duplex or higher recommended.</a:t>
          </a:r>
        </a:p>
      </dsp:txBody>
      <dsp:txXfrm>
        <a:off x="0" y="2254799"/>
        <a:ext cx="8329311" cy="838920"/>
      </dsp:txXfrm>
    </dsp:sp>
    <dsp:sp modelId="{9731FEDC-4C5B-4191-B2BE-8C63D9B518E3}">
      <dsp:nvSpPr>
        <dsp:cNvPr id="0" name=""/>
        <dsp:cNvSpPr/>
      </dsp:nvSpPr>
      <dsp:spPr>
        <a:xfrm>
          <a:off x="0" y="3093720"/>
          <a:ext cx="8329311"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1ADEF-3DEF-431C-9D55-E1E598E31801}">
      <dsp:nvSpPr>
        <dsp:cNvPr id="0" name=""/>
        <dsp:cNvSpPr/>
      </dsp:nvSpPr>
      <dsp:spPr>
        <a:xfrm>
          <a:off x="0" y="3093720"/>
          <a:ext cx="8329311" cy="83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Minimum network connection is 10/100.</a:t>
          </a:r>
        </a:p>
      </dsp:txBody>
      <dsp:txXfrm>
        <a:off x="0" y="3093720"/>
        <a:ext cx="8329311" cy="838920"/>
      </dsp:txXfrm>
    </dsp:sp>
    <dsp:sp modelId="{FE825EF6-9FEF-4F4A-BCD3-D2299C35A101}">
      <dsp:nvSpPr>
        <dsp:cNvPr id="0" name=""/>
        <dsp:cNvSpPr/>
      </dsp:nvSpPr>
      <dsp:spPr>
        <a:xfrm>
          <a:off x="0" y="3932641"/>
          <a:ext cx="8329311"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54F34-391D-40F5-90F0-1D6C1830FA6C}">
      <dsp:nvSpPr>
        <dsp:cNvPr id="0" name=""/>
        <dsp:cNvSpPr/>
      </dsp:nvSpPr>
      <dsp:spPr>
        <a:xfrm>
          <a:off x="0" y="3932641"/>
          <a:ext cx="8329311" cy="83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Network is set to use IPv4 DNS (Domain Name System) servers.</a:t>
          </a:r>
        </a:p>
      </dsp:txBody>
      <dsp:txXfrm>
        <a:off x="0" y="3932641"/>
        <a:ext cx="8329311" cy="8389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BB66F-FC99-49C8-9EA0-1EE376644CDF}">
      <dsp:nvSpPr>
        <dsp:cNvPr id="0" name=""/>
        <dsp:cNvSpPr/>
      </dsp:nvSpPr>
      <dsp:spPr>
        <a:xfrm>
          <a:off x="0" y="3979470"/>
          <a:ext cx="8481712" cy="87061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For setting up an upstream proxy, refer to the Windows Upstream Proxy Configuration</a:t>
          </a:r>
          <a:r>
            <a:rPr lang="en-US" sz="1800" i="1" kern="1200" dirty="0"/>
            <a:t>.</a:t>
          </a:r>
          <a:r>
            <a:rPr lang="en-US" sz="1800" kern="1200" dirty="0">
              <a:hlinkClick xmlns:r="http://schemas.openxmlformats.org/officeDocument/2006/relationships" r:id="rId1"/>
            </a:rPr>
            <a:t> </a:t>
          </a:r>
          <a:endParaRPr lang="en-US" sz="1800" kern="1200" dirty="0"/>
        </a:p>
      </dsp:txBody>
      <dsp:txXfrm>
        <a:off x="0" y="3979470"/>
        <a:ext cx="8481712" cy="870610"/>
      </dsp:txXfrm>
    </dsp:sp>
    <dsp:sp modelId="{158C3778-3A3F-4C11-9D16-E4B3205A8AFB}">
      <dsp:nvSpPr>
        <dsp:cNvPr id="0" name=""/>
        <dsp:cNvSpPr/>
      </dsp:nvSpPr>
      <dsp:spPr>
        <a:xfrm rot="10800000">
          <a:off x="0" y="2653530"/>
          <a:ext cx="8481712" cy="1338999"/>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Does not require an underlying server-based operating system.</a:t>
          </a:r>
        </a:p>
      </dsp:txBody>
      <dsp:txXfrm rot="10800000">
        <a:off x="0" y="2653530"/>
        <a:ext cx="8481712" cy="870041"/>
      </dsp:txXfrm>
    </dsp:sp>
    <dsp:sp modelId="{248776E2-B69B-42F6-9665-45EA8F664883}">
      <dsp:nvSpPr>
        <dsp:cNvPr id="0" name=""/>
        <dsp:cNvSpPr/>
      </dsp:nvSpPr>
      <dsp:spPr>
        <a:xfrm rot="10800000">
          <a:off x="0" y="1327589"/>
          <a:ext cx="8481712" cy="1338999"/>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Open traffic on TCP Ports include: 80 &amp; 443 (Internet), 4480,  and 4481 (Local Network).</a:t>
          </a:r>
        </a:p>
      </dsp:txBody>
      <dsp:txXfrm rot="10800000">
        <a:off x="0" y="1327589"/>
        <a:ext cx="8481712" cy="870041"/>
      </dsp:txXfrm>
    </dsp:sp>
    <dsp:sp modelId="{2EB87A75-788A-4928-918C-2539040578FF}">
      <dsp:nvSpPr>
        <dsp:cNvPr id="0" name=""/>
        <dsp:cNvSpPr/>
      </dsp:nvSpPr>
      <dsp:spPr>
        <a:xfrm rot="10800000">
          <a:off x="0" y="1649"/>
          <a:ext cx="8481712" cy="1338999"/>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Must have </a:t>
          </a:r>
          <a:r>
            <a:rPr lang="en-US" sz="2000" b="1" kern="1200"/>
            <a:t>Fixed internal IP address</a:t>
          </a:r>
          <a:r>
            <a:rPr lang="en-US" sz="2000" kern="1200"/>
            <a:t>.</a:t>
          </a:r>
        </a:p>
      </dsp:txBody>
      <dsp:txXfrm rot="10800000">
        <a:off x="0" y="1649"/>
        <a:ext cx="8481712" cy="8700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C6B03-FF55-4D33-BCE3-42A333239134}">
      <dsp:nvSpPr>
        <dsp:cNvPr id="0" name=""/>
        <dsp:cNvSpPr/>
      </dsp:nvSpPr>
      <dsp:spPr>
        <a:xfrm>
          <a:off x="0" y="1855"/>
          <a:ext cx="4248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60EA3-DC97-4DB2-A834-513D0F2026CD}">
      <dsp:nvSpPr>
        <dsp:cNvPr id="0" name=""/>
        <dsp:cNvSpPr/>
      </dsp:nvSpPr>
      <dsp:spPr>
        <a:xfrm>
          <a:off x="0" y="1855"/>
          <a:ext cx="4248866" cy="91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Download Proctor Caching installer from </a:t>
          </a:r>
          <a:r>
            <a:rPr lang="en-US" sz="2000" kern="1200" dirty="0">
              <a:hlinkClick xmlns:r="http://schemas.openxmlformats.org/officeDocument/2006/relationships" r:id="rId1"/>
            </a:rPr>
            <a:t>http://download.testnav.com/</a:t>
          </a:r>
          <a:endParaRPr lang="en-US" sz="2000" kern="1200" dirty="0"/>
        </a:p>
      </dsp:txBody>
      <dsp:txXfrm>
        <a:off x="0" y="1855"/>
        <a:ext cx="4248866" cy="910193"/>
      </dsp:txXfrm>
    </dsp:sp>
    <dsp:sp modelId="{C6FCDF02-6F69-411B-8EE3-E9AB14A69683}">
      <dsp:nvSpPr>
        <dsp:cNvPr id="0" name=""/>
        <dsp:cNvSpPr/>
      </dsp:nvSpPr>
      <dsp:spPr>
        <a:xfrm>
          <a:off x="0" y="912048"/>
          <a:ext cx="4248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C4CDB-CCCE-4DA6-8ADB-BB8A8D1FB2A9}">
      <dsp:nvSpPr>
        <dsp:cNvPr id="0" name=""/>
        <dsp:cNvSpPr/>
      </dsp:nvSpPr>
      <dsp:spPr>
        <a:xfrm>
          <a:off x="0" y="808828"/>
          <a:ext cx="4248866" cy="101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Run the installer and Start Proctor Caching if not already started by the installer.</a:t>
          </a:r>
        </a:p>
      </dsp:txBody>
      <dsp:txXfrm>
        <a:off x="0" y="808828"/>
        <a:ext cx="4248866" cy="1013616"/>
      </dsp:txXfrm>
    </dsp:sp>
    <dsp:sp modelId="{312B9F63-CE8D-43BB-ACC0-616E286E8FDF}">
      <dsp:nvSpPr>
        <dsp:cNvPr id="0" name=""/>
        <dsp:cNvSpPr/>
      </dsp:nvSpPr>
      <dsp:spPr>
        <a:xfrm>
          <a:off x="0" y="1925664"/>
          <a:ext cx="4248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794FA-DD45-403B-96E4-0D5FDDB16B45}">
      <dsp:nvSpPr>
        <dsp:cNvPr id="0" name=""/>
        <dsp:cNvSpPr/>
      </dsp:nvSpPr>
      <dsp:spPr>
        <a:xfrm>
          <a:off x="0" y="1925664"/>
          <a:ext cx="4248866" cy="1358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Visit the </a:t>
          </a:r>
          <a:r>
            <a:rPr lang="en-US" sz="2000" kern="1200" dirty="0" err="1"/>
            <a:t>ProctorCache</a:t>
          </a:r>
          <a:r>
            <a:rPr lang="en-US" sz="2000" kern="1200" dirty="0"/>
            <a:t> administration page to verify that the </a:t>
          </a:r>
          <a:r>
            <a:rPr lang="en-US" sz="2000" kern="1200" dirty="0" err="1"/>
            <a:t>ProctorCache</a:t>
          </a:r>
          <a:r>
            <a:rPr lang="en-US" sz="2000" kern="1200" dirty="0"/>
            <a:t> service has started.</a:t>
          </a:r>
        </a:p>
      </dsp:txBody>
      <dsp:txXfrm>
        <a:off x="0" y="1925664"/>
        <a:ext cx="4248866" cy="1358334"/>
      </dsp:txXfrm>
    </dsp:sp>
    <dsp:sp modelId="{EFBF4E04-1871-4A85-84D4-3C4B3C83C55F}">
      <dsp:nvSpPr>
        <dsp:cNvPr id="0" name=""/>
        <dsp:cNvSpPr/>
      </dsp:nvSpPr>
      <dsp:spPr>
        <a:xfrm>
          <a:off x="0" y="3283999"/>
          <a:ext cx="424886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531CC-9EF1-4C92-80EA-46E2E5684B8C}">
      <dsp:nvSpPr>
        <dsp:cNvPr id="0" name=""/>
        <dsp:cNvSpPr/>
      </dsp:nvSpPr>
      <dsp:spPr>
        <a:xfrm>
          <a:off x="0" y="3283999"/>
          <a:ext cx="4248866" cy="1358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Use the Configuration Identifier and </a:t>
          </a:r>
          <a:r>
            <a:rPr lang="en-US" sz="2000" kern="1200" dirty="0" err="1"/>
            <a:t>AppCheck</a:t>
          </a:r>
          <a:r>
            <a:rPr lang="en-US" sz="2000" kern="1200" dirty="0"/>
            <a:t> from a client computer to verify that Proctor Caching is functional.</a:t>
          </a:r>
        </a:p>
      </dsp:txBody>
      <dsp:txXfrm>
        <a:off x="0" y="3283999"/>
        <a:ext cx="4248866" cy="135833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261F-3800-4A73-B12B-835BBDD3501F}">
      <dsp:nvSpPr>
        <dsp:cNvPr id="0" name=""/>
        <dsp:cNvSpPr/>
      </dsp:nvSpPr>
      <dsp:spPr>
        <a:xfrm>
          <a:off x="0" y="4680"/>
          <a:ext cx="679969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362C6-9EC8-4E5A-A750-C61C7FD55901}">
      <dsp:nvSpPr>
        <dsp:cNvPr id="0" name=""/>
        <dsp:cNvSpPr/>
      </dsp:nvSpPr>
      <dsp:spPr>
        <a:xfrm>
          <a:off x="0" y="4680"/>
          <a:ext cx="6799694" cy="1127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Sign in to the CMAS </a:t>
          </a:r>
          <a:r>
            <a:rPr lang="en-US" sz="2000" kern="1200" dirty="0" err="1">
              <a:solidFill>
                <a:prstClr val="black">
                  <a:hueOff val="0"/>
                  <a:satOff val="0"/>
                  <a:lumOff val="0"/>
                  <a:alphaOff val="0"/>
                </a:prstClr>
              </a:solidFill>
              <a:latin typeface="Calibri" panose="020F0502020204030204"/>
              <a:ea typeface="+mn-ea"/>
              <a:cs typeface="+mn-cs"/>
            </a:rPr>
            <a:t>PearsonAccessnext</a:t>
          </a:r>
          <a:r>
            <a:rPr lang="en-US" sz="2000" kern="1200" dirty="0">
              <a:solidFill>
                <a:prstClr val="black">
                  <a:hueOff val="0"/>
                  <a:satOff val="0"/>
                  <a:lumOff val="0"/>
                  <a:alphaOff val="0"/>
                </a:prstClr>
              </a:solidFill>
              <a:latin typeface="Calibri" panose="020F0502020204030204"/>
              <a:ea typeface="+mn-ea"/>
              <a:cs typeface="+mn-cs"/>
            </a:rPr>
            <a:t> website at</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 </a:t>
          </a:r>
          <a:r>
            <a:rPr lang="en-US" sz="2000" kern="1200" dirty="0">
              <a:hlinkClick xmlns:r="http://schemas.openxmlformats.org/officeDocument/2006/relationships" r:id="rId1"/>
            </a:rPr>
            <a:t>https://trng-co.pearsonaccessnext.com/customer/index.action</a:t>
          </a:r>
          <a:r>
            <a:rPr lang="en-US" sz="2000" kern="1200" dirty="0"/>
            <a:t> </a:t>
          </a:r>
        </a:p>
      </dsp:txBody>
      <dsp:txXfrm>
        <a:off x="0" y="4680"/>
        <a:ext cx="6799694" cy="1127873"/>
      </dsp:txXfrm>
    </dsp:sp>
    <dsp:sp modelId="{9222B3CE-0B44-492C-B507-5F312BD40183}">
      <dsp:nvSpPr>
        <dsp:cNvPr id="0" name=""/>
        <dsp:cNvSpPr/>
      </dsp:nvSpPr>
      <dsp:spPr>
        <a:xfrm>
          <a:off x="0" y="1132554"/>
          <a:ext cx="679969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1ABA98-00BB-40B4-A366-A2EC521980EB}">
      <dsp:nvSpPr>
        <dsp:cNvPr id="0" name=""/>
        <dsp:cNvSpPr/>
      </dsp:nvSpPr>
      <dsp:spPr>
        <a:xfrm>
          <a:off x="0" y="1132554"/>
          <a:ext cx="6799694" cy="199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00100">
            <a:lnSpc>
              <a:spcPct val="90000"/>
            </a:lnSpc>
            <a:spcBef>
              <a:spcPct val="0"/>
            </a:spcBef>
            <a:spcAft>
              <a:spcPct val="35000"/>
            </a:spcAft>
            <a:buNone/>
          </a:pPr>
          <a:r>
            <a:rPr lang="en-US" sz="2000" kern="1200" dirty="0">
              <a:solidFill>
                <a:prstClr val="black">
                  <a:hueOff val="0"/>
                  <a:satOff val="0"/>
                  <a:lumOff val="0"/>
                  <a:alphaOff val="0"/>
                </a:prstClr>
              </a:solidFill>
              <a:latin typeface="Calibri" panose="020F0502020204030204"/>
              <a:ea typeface="+mn-ea"/>
              <a:cs typeface="+mn-cs"/>
            </a:rPr>
            <a:t>Select Setup &gt; TestNav Configurations.</a:t>
          </a:r>
        </a:p>
      </dsp:txBody>
      <dsp:txXfrm>
        <a:off x="0" y="1132554"/>
        <a:ext cx="6799694" cy="1997184"/>
      </dsp:txXfrm>
    </dsp:sp>
    <dsp:sp modelId="{2828E22B-909B-438E-83D3-8788FE0CBB66}">
      <dsp:nvSpPr>
        <dsp:cNvPr id="0" name=""/>
        <dsp:cNvSpPr/>
      </dsp:nvSpPr>
      <dsp:spPr>
        <a:xfrm>
          <a:off x="0" y="3129738"/>
          <a:ext cx="679969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7C701-6FDF-4485-BC57-F8355592482E}">
      <dsp:nvSpPr>
        <dsp:cNvPr id="0" name=""/>
        <dsp:cNvSpPr/>
      </dsp:nvSpPr>
      <dsp:spPr>
        <a:xfrm>
          <a:off x="0" y="3129738"/>
          <a:ext cx="6799694" cy="232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Select </a:t>
          </a:r>
          <a:r>
            <a:rPr lang="en-US" sz="2000" b="1" i="1" kern="1200" dirty="0"/>
            <a:t>/Edit Configurations</a:t>
          </a:r>
          <a:r>
            <a:rPr lang="en-US" sz="2000" kern="1200" dirty="0"/>
            <a:t>; click </a:t>
          </a:r>
          <a:r>
            <a:rPr lang="en-US" sz="2000" b="1" i="1" kern="1200" dirty="0"/>
            <a:t>Start</a:t>
          </a:r>
          <a:r>
            <a:rPr lang="en-US" sz="2000" kern="1200" dirty="0"/>
            <a:t> to launch </a:t>
          </a:r>
          <a:r>
            <a:rPr lang="en-US" sz="2000" b="1" i="1" kern="1200" dirty="0"/>
            <a:t>Create </a:t>
          </a:r>
          <a:r>
            <a:rPr lang="en-US" sz="2000" b="0" i="0" kern="1200" dirty="0"/>
            <a:t>t</a:t>
          </a:r>
          <a:r>
            <a:rPr lang="en-US" sz="2000" kern="1200" dirty="0"/>
            <a:t>he configuration.</a:t>
          </a:r>
        </a:p>
      </dsp:txBody>
      <dsp:txXfrm>
        <a:off x="0" y="3129738"/>
        <a:ext cx="6799694" cy="2326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B27C4-6C73-489B-81D2-066D26065F31}">
      <dsp:nvSpPr>
        <dsp:cNvPr id="0" name=""/>
        <dsp:cNvSpPr/>
      </dsp:nvSpPr>
      <dsp:spPr>
        <a:xfrm>
          <a:off x="0" y="0"/>
          <a:ext cx="7886700" cy="1392202"/>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Installable TestNav</a:t>
          </a:r>
        </a:p>
      </dsp:txBody>
      <dsp:txXfrm>
        <a:off x="0" y="0"/>
        <a:ext cx="7886700" cy="1392202"/>
      </dsp:txXfrm>
    </dsp:sp>
    <dsp:sp modelId="{A308AA49-974A-4BDB-9461-4A1D953141E8}">
      <dsp:nvSpPr>
        <dsp:cNvPr id="0" name=""/>
        <dsp:cNvSpPr/>
      </dsp:nvSpPr>
      <dsp:spPr>
        <a:xfrm>
          <a:off x="3850" y="1392202"/>
          <a:ext cx="2626332" cy="292362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Available for</a:t>
          </a:r>
        </a:p>
        <a:p>
          <a:pPr marL="228600" lvl="1" indent="-228600" algn="l" defTabSz="889000">
            <a:lnSpc>
              <a:spcPct val="90000"/>
            </a:lnSpc>
            <a:spcBef>
              <a:spcPct val="0"/>
            </a:spcBef>
            <a:spcAft>
              <a:spcPct val="15000"/>
            </a:spcAft>
            <a:buChar char="•"/>
          </a:pPr>
          <a:r>
            <a:rPr lang="en-US" sz="2000" kern="1200" dirty="0"/>
            <a:t>Chrome</a:t>
          </a:r>
        </a:p>
        <a:p>
          <a:pPr marL="228600" lvl="1" indent="-228600" algn="l" defTabSz="889000">
            <a:lnSpc>
              <a:spcPct val="90000"/>
            </a:lnSpc>
            <a:spcBef>
              <a:spcPct val="0"/>
            </a:spcBef>
            <a:spcAft>
              <a:spcPct val="15000"/>
            </a:spcAft>
            <a:buChar char="•"/>
          </a:pPr>
          <a:r>
            <a:rPr lang="en-US" sz="2000" kern="1200"/>
            <a:t>iOS</a:t>
          </a:r>
        </a:p>
        <a:p>
          <a:pPr marL="228600" lvl="1" indent="-228600" algn="l" defTabSz="889000">
            <a:lnSpc>
              <a:spcPct val="90000"/>
            </a:lnSpc>
            <a:spcBef>
              <a:spcPct val="0"/>
            </a:spcBef>
            <a:spcAft>
              <a:spcPct val="15000"/>
            </a:spcAft>
            <a:buChar char="•"/>
          </a:pPr>
          <a:r>
            <a:rPr lang="en-US" sz="2000" kern="1200" dirty="0"/>
            <a:t>Linux Ubuntu</a:t>
          </a:r>
        </a:p>
        <a:p>
          <a:pPr marL="228600" lvl="1" indent="-228600" algn="l" defTabSz="889000">
            <a:lnSpc>
              <a:spcPct val="90000"/>
            </a:lnSpc>
            <a:spcBef>
              <a:spcPct val="0"/>
            </a:spcBef>
            <a:spcAft>
              <a:spcPct val="15000"/>
            </a:spcAft>
            <a:buChar char="•"/>
          </a:pPr>
          <a:r>
            <a:rPr lang="en-US" sz="2000" kern="1200" dirty="0"/>
            <a:t>Mac OS X</a:t>
          </a:r>
        </a:p>
        <a:p>
          <a:pPr marL="228600" lvl="1" indent="-228600" algn="l" defTabSz="889000">
            <a:lnSpc>
              <a:spcPct val="90000"/>
            </a:lnSpc>
            <a:spcBef>
              <a:spcPct val="0"/>
            </a:spcBef>
            <a:spcAft>
              <a:spcPct val="15000"/>
            </a:spcAft>
            <a:buChar char="•"/>
          </a:pPr>
          <a:r>
            <a:rPr lang="en-US" sz="2000" kern="1200" dirty="0"/>
            <a:t>Windows</a:t>
          </a:r>
        </a:p>
        <a:p>
          <a:pPr marL="228600" lvl="1" indent="-228600" algn="l" defTabSz="889000">
            <a:lnSpc>
              <a:spcPct val="90000"/>
            </a:lnSpc>
            <a:spcBef>
              <a:spcPct val="0"/>
            </a:spcBef>
            <a:spcAft>
              <a:spcPct val="15000"/>
            </a:spcAft>
            <a:buChar char="•"/>
          </a:pPr>
          <a:r>
            <a:rPr lang="en-US" sz="2000" kern="1200" dirty="0"/>
            <a:t>Windows 10 in the app store</a:t>
          </a:r>
        </a:p>
      </dsp:txBody>
      <dsp:txXfrm>
        <a:off x="3850" y="1392202"/>
        <a:ext cx="2626332" cy="2923624"/>
      </dsp:txXfrm>
    </dsp:sp>
    <dsp:sp modelId="{04B8770C-43A2-459C-89CC-BA23A64BA439}">
      <dsp:nvSpPr>
        <dsp:cNvPr id="0" name=""/>
        <dsp:cNvSpPr/>
      </dsp:nvSpPr>
      <dsp:spPr>
        <a:xfrm>
          <a:off x="2630183" y="1392202"/>
          <a:ext cx="2626332" cy="292362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Does not depend on other software, such as a browser or Java.</a:t>
          </a:r>
        </a:p>
      </dsp:txBody>
      <dsp:txXfrm>
        <a:off x="2630183" y="1392202"/>
        <a:ext cx="2626332" cy="2923624"/>
      </dsp:txXfrm>
    </dsp:sp>
    <dsp:sp modelId="{8C71060B-7279-4853-8590-27268E047E74}">
      <dsp:nvSpPr>
        <dsp:cNvPr id="0" name=""/>
        <dsp:cNvSpPr/>
      </dsp:nvSpPr>
      <dsp:spPr>
        <a:xfrm>
          <a:off x="5256516" y="1392202"/>
          <a:ext cx="2626332" cy="292362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Access your test by starting the TestNav app and choosing your test.</a:t>
          </a:r>
        </a:p>
      </dsp:txBody>
      <dsp:txXfrm>
        <a:off x="5256516" y="1392202"/>
        <a:ext cx="2626332" cy="2923624"/>
      </dsp:txXfrm>
    </dsp:sp>
    <dsp:sp modelId="{A2EABD06-5343-4D7F-9228-E5E8AD3DCBAB}">
      <dsp:nvSpPr>
        <dsp:cNvPr id="0" name=""/>
        <dsp:cNvSpPr/>
      </dsp:nvSpPr>
      <dsp:spPr>
        <a:xfrm>
          <a:off x="0" y="4315826"/>
          <a:ext cx="7886700" cy="324847"/>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980EC-BFC8-44CB-BBB5-BC95D425A24F}">
      <dsp:nvSpPr>
        <dsp:cNvPr id="0" name=""/>
        <dsp:cNvSpPr/>
      </dsp:nvSpPr>
      <dsp:spPr>
        <a:xfrm>
          <a:off x="0" y="0"/>
          <a:ext cx="366154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ED02C-8646-4F41-8FCF-BBD912B998F2}">
      <dsp:nvSpPr>
        <dsp:cNvPr id="0" name=""/>
        <dsp:cNvSpPr/>
      </dsp:nvSpPr>
      <dsp:spPr>
        <a:xfrm>
          <a:off x="0" y="0"/>
          <a:ext cx="3661546" cy="171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Enter a </a:t>
          </a:r>
          <a:r>
            <a:rPr lang="en-US" sz="2000" b="1" i="1" kern="1200" dirty="0"/>
            <a:t>Configuration Name</a:t>
          </a:r>
          <a:r>
            <a:rPr lang="en-US" sz="2000" i="1" kern="1200" dirty="0"/>
            <a:t>.</a:t>
          </a:r>
          <a:endParaRPr lang="en-US" sz="2000" kern="1200" dirty="0"/>
        </a:p>
      </dsp:txBody>
      <dsp:txXfrm>
        <a:off x="0" y="0"/>
        <a:ext cx="3661546" cy="1712839"/>
      </dsp:txXfrm>
    </dsp:sp>
    <dsp:sp modelId="{AFAAC077-8D05-4325-B896-149E120AE70C}">
      <dsp:nvSpPr>
        <dsp:cNvPr id="0" name=""/>
        <dsp:cNvSpPr/>
      </dsp:nvSpPr>
      <dsp:spPr>
        <a:xfrm>
          <a:off x="0" y="1712839"/>
          <a:ext cx="3661546"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A2213-72D8-40D1-B8C9-2C7BD9FD221E}">
      <dsp:nvSpPr>
        <dsp:cNvPr id="0" name=""/>
        <dsp:cNvSpPr/>
      </dsp:nvSpPr>
      <dsp:spPr>
        <a:xfrm>
          <a:off x="0" y="1712839"/>
          <a:ext cx="3661546" cy="171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Using the </a:t>
          </a:r>
          <a:r>
            <a:rPr lang="en-US" sz="2000" b="1" i="1" kern="1200" dirty="0"/>
            <a:t>Organization</a:t>
          </a:r>
          <a:r>
            <a:rPr lang="en-US" sz="2000" b="1" kern="1200" dirty="0"/>
            <a:t>s</a:t>
          </a:r>
          <a:r>
            <a:rPr lang="en-US" sz="2000" kern="1200" dirty="0"/>
            <a:t> drop-down menu, select your school or district.</a:t>
          </a:r>
        </a:p>
      </dsp:txBody>
      <dsp:txXfrm>
        <a:off x="0" y="1712839"/>
        <a:ext cx="3661546" cy="171283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CD874-3EA6-4CDA-8675-EF10465949D6}">
      <dsp:nvSpPr>
        <dsp:cNvPr id="0" name=""/>
        <dsp:cNvSpPr/>
      </dsp:nvSpPr>
      <dsp:spPr>
        <a:xfrm>
          <a:off x="0" y="0"/>
          <a:ext cx="274174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894BB-E467-4C0F-9079-C005B96C83A8}">
      <dsp:nvSpPr>
        <dsp:cNvPr id="0" name=""/>
        <dsp:cNvSpPr/>
      </dsp:nvSpPr>
      <dsp:spPr>
        <a:xfrm>
          <a:off x="0" y="0"/>
          <a:ext cx="2741749" cy="160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Then specify student response file backup locations, and click </a:t>
          </a:r>
          <a:r>
            <a:rPr lang="en-US" sz="2000" b="1" i="1" kern="1200" dirty="0"/>
            <a:t>Create.</a:t>
          </a:r>
          <a:endParaRPr lang="en-US" sz="2000" kern="1200" dirty="0"/>
        </a:p>
      </dsp:txBody>
      <dsp:txXfrm>
        <a:off x="0" y="0"/>
        <a:ext cx="2741749" cy="160748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F30F6-5D95-44C7-9C28-CCB8575931B1}">
      <dsp:nvSpPr>
        <dsp:cNvPr id="0" name=""/>
        <dsp:cNvSpPr/>
      </dsp:nvSpPr>
      <dsp:spPr>
        <a:xfrm rot="5400000">
          <a:off x="5020548" y="-2286624"/>
          <a:ext cx="1069208" cy="59421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Provides information about test content and caching status.</a:t>
          </a:r>
        </a:p>
        <a:p>
          <a:pPr marL="171450" lvl="1" indent="-171450" algn="l" defTabSz="844550">
            <a:lnSpc>
              <a:spcPct val="90000"/>
            </a:lnSpc>
            <a:spcBef>
              <a:spcPct val="0"/>
            </a:spcBef>
            <a:spcAft>
              <a:spcPct val="15000"/>
            </a:spcAft>
            <a:buChar char="•"/>
          </a:pPr>
          <a:r>
            <a:rPr lang="en-US" sz="1900" i="1" kern="1200"/>
            <a:t>Content Details</a:t>
          </a:r>
          <a:r>
            <a:rPr lang="en-US" sz="1900" kern="1200"/>
            <a:t> displays status of individual test items.</a:t>
          </a:r>
        </a:p>
      </dsp:txBody>
      <dsp:txXfrm rot="-5400000">
        <a:off x="2584066" y="202052"/>
        <a:ext cx="5889978" cy="964820"/>
      </dsp:txXfrm>
    </dsp:sp>
    <dsp:sp modelId="{B71D0BE0-3D0B-4C95-9689-7E6FF50DC0E6}">
      <dsp:nvSpPr>
        <dsp:cNvPr id="0" name=""/>
        <dsp:cNvSpPr/>
      </dsp:nvSpPr>
      <dsp:spPr>
        <a:xfrm>
          <a:off x="1050" y="2067"/>
          <a:ext cx="2583016" cy="136478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i="1" kern="1200" dirty="0"/>
            <a:t>Test</a:t>
          </a:r>
          <a:endParaRPr lang="en-US" sz="5300" kern="1200" dirty="0"/>
        </a:p>
      </dsp:txBody>
      <dsp:txXfrm>
        <a:off x="67673" y="68690"/>
        <a:ext cx="2449770" cy="1231542"/>
      </dsp:txXfrm>
    </dsp:sp>
    <dsp:sp modelId="{64ACA9A4-6FF7-4417-9EEB-B3A5DA9B0F31}">
      <dsp:nvSpPr>
        <dsp:cNvPr id="0" name=""/>
        <dsp:cNvSpPr/>
      </dsp:nvSpPr>
      <dsp:spPr>
        <a:xfrm rot="5400000">
          <a:off x="5017472" y="-847910"/>
          <a:ext cx="1091830" cy="5930801"/>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Displays clients by IP address that have connected to TestNav.</a:t>
          </a:r>
        </a:p>
        <a:p>
          <a:pPr marL="171450" lvl="1" indent="-171450" algn="l" defTabSz="844550">
            <a:lnSpc>
              <a:spcPct val="90000"/>
            </a:lnSpc>
            <a:spcBef>
              <a:spcPct val="0"/>
            </a:spcBef>
            <a:spcAft>
              <a:spcPct val="15000"/>
            </a:spcAft>
            <a:buChar char="•"/>
          </a:pPr>
          <a:r>
            <a:rPr lang="en-US" sz="1900" i="1" kern="1200" dirty="0"/>
            <a:t>Client Details </a:t>
          </a:r>
          <a:r>
            <a:rPr lang="en-US" sz="1900" kern="1200" dirty="0"/>
            <a:t>displays details by computer.</a:t>
          </a:r>
        </a:p>
      </dsp:txBody>
      <dsp:txXfrm rot="-5400000">
        <a:off x="2597987" y="1624874"/>
        <a:ext cx="5877502" cy="985232"/>
      </dsp:txXfrm>
    </dsp:sp>
    <dsp:sp modelId="{DE2A215E-C8F3-4864-9409-FAA29572C001}">
      <dsp:nvSpPr>
        <dsp:cNvPr id="0" name=""/>
        <dsp:cNvSpPr/>
      </dsp:nvSpPr>
      <dsp:spPr>
        <a:xfrm>
          <a:off x="1050" y="1435095"/>
          <a:ext cx="2596936" cy="136478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i="1" kern="1200" dirty="0"/>
            <a:t>Clients</a:t>
          </a:r>
          <a:endParaRPr lang="en-US" sz="4000" kern="1200" dirty="0"/>
        </a:p>
      </dsp:txBody>
      <dsp:txXfrm>
        <a:off x="67673" y="1501718"/>
        <a:ext cx="2463690" cy="1231542"/>
      </dsp:txXfrm>
    </dsp:sp>
    <dsp:sp modelId="{7BC00262-8D91-40FA-B168-783984423776}">
      <dsp:nvSpPr>
        <dsp:cNvPr id="0" name=""/>
        <dsp:cNvSpPr/>
      </dsp:nvSpPr>
      <dsp:spPr>
        <a:xfrm rot="5400000">
          <a:off x="5020207" y="588379"/>
          <a:ext cx="1091830" cy="592427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Allows you to set a custom password to refresh, reload, or purge cached content with access to http://localhost:4480/settings.jsp.</a:t>
          </a:r>
        </a:p>
      </dsp:txBody>
      <dsp:txXfrm rot="-5400000">
        <a:off x="2603984" y="3057902"/>
        <a:ext cx="5870978" cy="985232"/>
      </dsp:txXfrm>
    </dsp:sp>
    <dsp:sp modelId="{60BFABDA-B60F-48D7-B0A7-5502670F0712}">
      <dsp:nvSpPr>
        <dsp:cNvPr id="0" name=""/>
        <dsp:cNvSpPr/>
      </dsp:nvSpPr>
      <dsp:spPr>
        <a:xfrm>
          <a:off x="1050" y="2868123"/>
          <a:ext cx="2602933" cy="136478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i="1" kern="1200" dirty="0"/>
            <a:t>Settings</a:t>
          </a:r>
          <a:endParaRPr lang="en-US" sz="5300" kern="1200" dirty="0"/>
        </a:p>
      </dsp:txBody>
      <dsp:txXfrm>
        <a:off x="67673" y="2934746"/>
        <a:ext cx="2469687" cy="12315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B97D-AA99-44CD-AB50-B24BA6C03C4C}">
      <dsp:nvSpPr>
        <dsp:cNvPr id="0" name=""/>
        <dsp:cNvSpPr/>
      </dsp:nvSpPr>
      <dsp:spPr>
        <a:xfrm>
          <a:off x="0" y="2429"/>
          <a:ext cx="329992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D83D7-FCE9-4848-B668-4B69845DF065}">
      <dsp:nvSpPr>
        <dsp:cNvPr id="0" name=""/>
        <dsp:cNvSpPr/>
      </dsp:nvSpPr>
      <dsp:spPr>
        <a:xfrm>
          <a:off x="0" y="2429"/>
          <a:ext cx="3299924" cy="16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Content is displayed at the Test and Form level.</a:t>
          </a:r>
        </a:p>
      </dsp:txBody>
      <dsp:txXfrm>
        <a:off x="0" y="2429"/>
        <a:ext cx="3299924" cy="1657200"/>
      </dsp:txXfrm>
    </dsp:sp>
    <dsp:sp modelId="{732CE37C-852F-49FA-BDB7-B4D413754D8E}">
      <dsp:nvSpPr>
        <dsp:cNvPr id="0" name=""/>
        <dsp:cNvSpPr/>
      </dsp:nvSpPr>
      <dsp:spPr>
        <a:xfrm>
          <a:off x="0" y="1659630"/>
          <a:ext cx="329992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761E9-4A97-4C69-8906-5BAF4DBE80FF}">
      <dsp:nvSpPr>
        <dsp:cNvPr id="0" name=""/>
        <dsp:cNvSpPr/>
      </dsp:nvSpPr>
      <dsp:spPr>
        <a:xfrm>
          <a:off x="0" y="1659630"/>
          <a:ext cx="3299924" cy="16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Functionality is available to Refresh or Purge selected test content. </a:t>
          </a:r>
        </a:p>
      </dsp:txBody>
      <dsp:txXfrm>
        <a:off x="0" y="1659630"/>
        <a:ext cx="3299924" cy="1657200"/>
      </dsp:txXfrm>
    </dsp:sp>
    <dsp:sp modelId="{B9BD08D8-531C-4AB4-97BD-224810D271EE}">
      <dsp:nvSpPr>
        <dsp:cNvPr id="0" name=""/>
        <dsp:cNvSpPr/>
      </dsp:nvSpPr>
      <dsp:spPr>
        <a:xfrm>
          <a:off x="0" y="3316831"/>
          <a:ext cx="329992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8F39A-F2D3-4490-AD54-53C8324BE92C}">
      <dsp:nvSpPr>
        <dsp:cNvPr id="0" name=""/>
        <dsp:cNvSpPr/>
      </dsp:nvSpPr>
      <dsp:spPr>
        <a:xfrm>
          <a:off x="0" y="3316831"/>
          <a:ext cx="3299924" cy="16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Clicking on a test name will display the Test Details screen which displays individual items in a test.</a:t>
          </a:r>
        </a:p>
      </dsp:txBody>
      <dsp:txXfrm>
        <a:off x="0" y="3316831"/>
        <a:ext cx="3299924" cy="16572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F9FDB-D488-4D29-A983-89352C648524}">
      <dsp:nvSpPr>
        <dsp:cNvPr id="0" name=""/>
        <dsp:cNvSpPr/>
      </dsp:nvSpPr>
      <dsp:spPr>
        <a:xfrm>
          <a:off x="0" y="0"/>
          <a:ext cx="816582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96716-DDCD-47D0-8D50-B30BB58C532D}">
      <dsp:nvSpPr>
        <dsp:cNvPr id="0" name=""/>
        <dsp:cNvSpPr/>
      </dsp:nvSpPr>
      <dsp:spPr>
        <a:xfrm>
          <a:off x="0" y="0"/>
          <a:ext cx="8165824" cy="83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Clients which have connected to TestNav are listed by IP address.</a:t>
          </a:r>
        </a:p>
      </dsp:txBody>
      <dsp:txXfrm>
        <a:off x="0" y="0"/>
        <a:ext cx="8165824" cy="835818"/>
      </dsp:txXfrm>
    </dsp:sp>
    <dsp:sp modelId="{DA77D352-0732-4943-B6DD-D152E2FEAAB0}">
      <dsp:nvSpPr>
        <dsp:cNvPr id="0" name=""/>
        <dsp:cNvSpPr/>
      </dsp:nvSpPr>
      <dsp:spPr>
        <a:xfrm>
          <a:off x="0" y="835818"/>
          <a:ext cx="816582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39F28-FCD3-4352-B2DA-A3907545EC6E}">
      <dsp:nvSpPr>
        <dsp:cNvPr id="0" name=""/>
        <dsp:cNvSpPr/>
      </dsp:nvSpPr>
      <dsp:spPr>
        <a:xfrm>
          <a:off x="0" y="835818"/>
          <a:ext cx="8165824" cy="83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Clicking on a computer will display the Client Details screen which displays information regarding a particular computer connecting to Proctor Caching.</a:t>
          </a:r>
        </a:p>
      </dsp:txBody>
      <dsp:txXfrm>
        <a:off x="0" y="835818"/>
        <a:ext cx="8165824" cy="83581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8FB46-EA70-4168-BF4D-4C9DF166290E}">
      <dsp:nvSpPr>
        <dsp:cNvPr id="0" name=""/>
        <dsp:cNvSpPr/>
      </dsp:nvSpPr>
      <dsp:spPr>
        <a:xfrm>
          <a:off x="0" y="453035"/>
          <a:ext cx="8417581" cy="35721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98" tIns="437388" rIns="65329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Connect to </a:t>
          </a:r>
          <a:r>
            <a:rPr lang="en-US" sz="2000" kern="1200" dirty="0" err="1"/>
            <a:t>ProctorCache</a:t>
          </a:r>
          <a:r>
            <a:rPr lang="en-US" sz="2000" kern="1200" dirty="0"/>
            <a:t> on your local host - </a:t>
          </a:r>
          <a:r>
            <a:rPr lang="en-US" sz="2000" b="1" u="sng" kern="1200" dirty="0"/>
            <a:t>http://localhost:4480</a:t>
          </a:r>
          <a:r>
            <a:rPr lang="en-US" sz="2000" kern="1200" dirty="0"/>
            <a:t>.</a:t>
          </a:r>
        </a:p>
        <a:p>
          <a:pPr marL="457200" lvl="2" indent="-228600" algn="l" defTabSz="889000">
            <a:lnSpc>
              <a:spcPct val="90000"/>
            </a:lnSpc>
            <a:spcBef>
              <a:spcPct val="0"/>
            </a:spcBef>
            <a:spcAft>
              <a:spcPct val="15000"/>
            </a:spcAft>
            <a:buChar char="•"/>
          </a:pPr>
          <a:r>
            <a:rPr lang="en-US" sz="2000" kern="1200" dirty="0"/>
            <a:t>*If you access </a:t>
          </a:r>
          <a:r>
            <a:rPr lang="en-US" sz="2000" kern="1200" dirty="0" err="1"/>
            <a:t>ProctorCache</a:t>
          </a:r>
          <a:r>
            <a:rPr lang="en-US" sz="2000" kern="1200" dirty="0"/>
            <a:t> from a remote computer using an IP address (for </a:t>
          </a:r>
          <a:r>
            <a:rPr lang="en-US" sz="2000" kern="1200" dirty="0" err="1"/>
            <a:t>example,</a:t>
          </a:r>
          <a:r>
            <a:rPr lang="en-US" sz="2000" b="1" kern="1200" dirty="0" err="1"/>
            <a:t>http</a:t>
          </a:r>
          <a:r>
            <a:rPr lang="en-US" sz="2000" b="1" kern="1200" dirty="0"/>
            <a:t>://10.25.99.142:4480</a:t>
          </a:r>
          <a:r>
            <a:rPr lang="en-US" sz="2000" kern="1200" dirty="0"/>
            <a:t>), you cannot view the </a:t>
          </a:r>
          <a:r>
            <a:rPr lang="en-US" sz="2000" b="1" kern="1200" dirty="0"/>
            <a:t>Settings</a:t>
          </a:r>
          <a:r>
            <a:rPr lang="en-US" sz="2000" kern="1200" dirty="0"/>
            <a:t> tab, which contains the option to change the default password.</a:t>
          </a:r>
        </a:p>
        <a:p>
          <a:pPr marL="228600" lvl="1" indent="-228600" algn="l" defTabSz="889000">
            <a:lnSpc>
              <a:spcPct val="90000"/>
            </a:lnSpc>
            <a:spcBef>
              <a:spcPct val="0"/>
            </a:spcBef>
            <a:spcAft>
              <a:spcPct val="15000"/>
            </a:spcAft>
            <a:buChar char="•"/>
          </a:pPr>
          <a:r>
            <a:rPr lang="en-US" sz="2000" kern="1200" dirty="0"/>
            <a:t>Click the </a:t>
          </a:r>
          <a:r>
            <a:rPr lang="en-US" sz="2000" b="1" kern="1200" dirty="0"/>
            <a:t>Settings</a:t>
          </a:r>
          <a:r>
            <a:rPr lang="en-US" sz="2000" kern="1200" dirty="0"/>
            <a:t> tab.</a:t>
          </a:r>
        </a:p>
        <a:p>
          <a:pPr marL="228600" lvl="1" indent="-228600" algn="l" defTabSz="889000">
            <a:lnSpc>
              <a:spcPct val="90000"/>
            </a:lnSpc>
            <a:spcBef>
              <a:spcPct val="0"/>
            </a:spcBef>
            <a:spcAft>
              <a:spcPct val="15000"/>
            </a:spcAft>
            <a:buChar char="•"/>
          </a:pPr>
          <a:r>
            <a:rPr lang="en-US" sz="2000" kern="1200"/>
            <a:t>Enter the old password, and then enter the new password twice in the required fields.</a:t>
          </a:r>
        </a:p>
        <a:p>
          <a:pPr marL="228600" lvl="1" indent="-228600" algn="l" defTabSz="889000">
            <a:lnSpc>
              <a:spcPct val="90000"/>
            </a:lnSpc>
            <a:spcBef>
              <a:spcPct val="0"/>
            </a:spcBef>
            <a:spcAft>
              <a:spcPct val="15000"/>
            </a:spcAft>
            <a:buChar char="•"/>
          </a:pPr>
          <a:r>
            <a:rPr lang="en-US" sz="2000" kern="1200" dirty="0"/>
            <a:t>Click </a:t>
          </a:r>
          <a:r>
            <a:rPr lang="en-US" sz="2000" b="1" kern="1200" dirty="0"/>
            <a:t>Submit</a:t>
          </a:r>
          <a:r>
            <a:rPr lang="en-US" sz="2000" kern="1200" dirty="0"/>
            <a:t>.</a:t>
          </a:r>
        </a:p>
      </dsp:txBody>
      <dsp:txXfrm>
        <a:off x="0" y="453035"/>
        <a:ext cx="8417581" cy="3572100"/>
      </dsp:txXfrm>
    </dsp:sp>
    <dsp:sp modelId="{4A30200C-57EF-47F1-8FE5-F8E8D0262FB0}">
      <dsp:nvSpPr>
        <dsp:cNvPr id="0" name=""/>
        <dsp:cNvSpPr/>
      </dsp:nvSpPr>
      <dsp:spPr>
        <a:xfrm>
          <a:off x="382243" y="16227"/>
          <a:ext cx="8029097" cy="74676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715" tIns="0" rIns="222715" bIns="0" numCol="1" spcCol="1270" anchor="ctr" anchorCtr="0">
          <a:noAutofit/>
        </a:bodyPr>
        <a:lstStyle/>
        <a:p>
          <a:pPr marL="0" lvl="0" indent="0" algn="l" defTabSz="800100">
            <a:lnSpc>
              <a:spcPct val="90000"/>
            </a:lnSpc>
            <a:spcBef>
              <a:spcPct val="0"/>
            </a:spcBef>
            <a:spcAft>
              <a:spcPct val="35000"/>
            </a:spcAft>
            <a:buNone/>
          </a:pPr>
          <a:r>
            <a:rPr lang="en-US" sz="1800" b="1" kern="1200" dirty="0" err="1"/>
            <a:t>ProctorCache</a:t>
          </a:r>
          <a:r>
            <a:rPr lang="en-US" sz="1800" kern="1200" dirty="0"/>
            <a:t> requires a password to refresh, reload, or purge content. You can use the default password, or you can change the default password at any time these instructions.</a:t>
          </a:r>
        </a:p>
      </dsp:txBody>
      <dsp:txXfrm>
        <a:off x="418697" y="52681"/>
        <a:ext cx="7956189" cy="6738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81ECE-911F-4524-B322-7017E46A0BA5}">
      <dsp:nvSpPr>
        <dsp:cNvPr id="0" name=""/>
        <dsp:cNvSpPr/>
      </dsp:nvSpPr>
      <dsp:spPr>
        <a:xfrm>
          <a:off x="169685" y="1412"/>
          <a:ext cx="3755178" cy="22531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Java runtime is included with Windows install.</a:t>
          </a:r>
        </a:p>
      </dsp:txBody>
      <dsp:txXfrm>
        <a:off x="169685" y="1412"/>
        <a:ext cx="3755178" cy="2253106"/>
      </dsp:txXfrm>
    </dsp:sp>
    <dsp:sp modelId="{A96FFA63-D3ED-41DC-8D51-DD6E2E25D887}">
      <dsp:nvSpPr>
        <dsp:cNvPr id="0" name=""/>
        <dsp:cNvSpPr/>
      </dsp:nvSpPr>
      <dsp:spPr>
        <a:xfrm>
          <a:off x="4300381" y="1412"/>
          <a:ext cx="3755178" cy="22531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Java runtime plugin is required for PearsonAccess</a:t>
          </a:r>
          <a:r>
            <a:rPr lang="en-US" sz="2100" kern="1200" baseline="30000"/>
            <a:t>next</a:t>
          </a:r>
          <a:r>
            <a:rPr lang="en-US" sz="2100" kern="1200"/>
            <a:t> pre-caching functionality.</a:t>
          </a:r>
        </a:p>
      </dsp:txBody>
      <dsp:txXfrm>
        <a:off x="4300381" y="1412"/>
        <a:ext cx="3755178" cy="2253106"/>
      </dsp:txXfrm>
    </dsp:sp>
    <dsp:sp modelId="{CE584A7F-AFFC-4802-997E-1E3D5C0D7248}">
      <dsp:nvSpPr>
        <dsp:cNvPr id="0" name=""/>
        <dsp:cNvSpPr/>
      </dsp:nvSpPr>
      <dsp:spPr>
        <a:xfrm>
          <a:off x="2235033" y="2630037"/>
          <a:ext cx="3755178" cy="225310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If you must direct the ProctorCache machine to an upstream proxy server to access the Internet, the ProctorCache service can be configured to use the proxy server.  </a:t>
          </a:r>
        </a:p>
      </dsp:txBody>
      <dsp:txXfrm>
        <a:off x="2235033" y="2630037"/>
        <a:ext cx="3755178" cy="225310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1D41-1B2E-4B3C-86B9-F65AB4895256}">
      <dsp:nvSpPr>
        <dsp:cNvPr id="0" name=""/>
        <dsp:cNvSpPr/>
      </dsp:nvSpPr>
      <dsp:spPr>
        <a:xfrm>
          <a:off x="4862572" y="0"/>
          <a:ext cx="2053019" cy="512254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Additional Considerations</a:t>
          </a:r>
        </a:p>
      </dsp:txBody>
      <dsp:txXfrm>
        <a:off x="4862572" y="0"/>
        <a:ext cx="2053019" cy="1536763"/>
      </dsp:txXfrm>
    </dsp:sp>
    <dsp:sp modelId="{4E8483D1-70EF-486C-A2B1-0A1512AE0CE6}">
      <dsp:nvSpPr>
        <dsp:cNvPr id="0" name=""/>
        <dsp:cNvSpPr/>
      </dsp:nvSpPr>
      <dsp:spPr>
        <a:xfrm>
          <a:off x="2458164" y="0"/>
          <a:ext cx="2053019" cy="512254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Platform</a:t>
          </a:r>
        </a:p>
      </dsp:txBody>
      <dsp:txXfrm>
        <a:off x="2458164" y="0"/>
        <a:ext cx="2053019" cy="1536763"/>
      </dsp:txXfrm>
    </dsp:sp>
    <dsp:sp modelId="{EB2A05C2-2C2F-4F5A-AAF0-CB521DE8AC83}">
      <dsp:nvSpPr>
        <dsp:cNvPr id="0" name=""/>
        <dsp:cNvSpPr/>
      </dsp:nvSpPr>
      <dsp:spPr>
        <a:xfrm>
          <a:off x="72192" y="0"/>
          <a:ext cx="2053019" cy="512254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Operating System</a:t>
          </a:r>
        </a:p>
      </dsp:txBody>
      <dsp:txXfrm>
        <a:off x="72192" y="0"/>
        <a:ext cx="2053019" cy="1536763"/>
      </dsp:txXfrm>
    </dsp:sp>
    <dsp:sp modelId="{C9F2A395-E3B2-44AC-A77F-468A181E03B6}">
      <dsp:nvSpPr>
        <dsp:cNvPr id="0" name=""/>
        <dsp:cNvSpPr/>
      </dsp:nvSpPr>
      <dsp:spPr>
        <a:xfrm>
          <a:off x="212140" y="2474164"/>
          <a:ext cx="1710849" cy="8554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Windows</a:t>
          </a:r>
        </a:p>
        <a:p>
          <a:pPr marL="0" lvl="0" indent="0" algn="ctr" defTabSz="800100">
            <a:lnSpc>
              <a:spcPct val="90000"/>
            </a:lnSpc>
            <a:spcBef>
              <a:spcPct val="0"/>
            </a:spcBef>
            <a:spcAft>
              <a:spcPct val="35000"/>
            </a:spcAft>
            <a:buNone/>
          </a:pPr>
          <a:r>
            <a:rPr lang="en-US" sz="1800" kern="1200" dirty="0"/>
            <a:t> 7, 8.1, 10</a:t>
          </a:r>
        </a:p>
      </dsp:txBody>
      <dsp:txXfrm>
        <a:off x="237195" y="2499219"/>
        <a:ext cx="1660739" cy="805314"/>
      </dsp:txXfrm>
    </dsp:sp>
    <dsp:sp modelId="{F84D3A9A-DCF8-4B68-A446-02BA9841998C}">
      <dsp:nvSpPr>
        <dsp:cNvPr id="0" name=""/>
        <dsp:cNvSpPr/>
      </dsp:nvSpPr>
      <dsp:spPr>
        <a:xfrm>
          <a:off x="1922990" y="2886847"/>
          <a:ext cx="715101" cy="30058"/>
        </a:xfrm>
        <a:custGeom>
          <a:avLst/>
          <a:gdLst/>
          <a:ahLst/>
          <a:cxnLst/>
          <a:rect l="0" t="0" r="0" b="0"/>
          <a:pathLst>
            <a:path>
              <a:moveTo>
                <a:pt x="0" y="15029"/>
              </a:moveTo>
              <a:lnTo>
                <a:pt x="715101" y="1502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2663" y="2883999"/>
        <a:ext cx="35755" cy="35755"/>
      </dsp:txXfrm>
    </dsp:sp>
    <dsp:sp modelId="{D01A1BB0-91A3-468D-AF11-BB59A00A45EE}">
      <dsp:nvSpPr>
        <dsp:cNvPr id="0" name=""/>
        <dsp:cNvSpPr/>
      </dsp:nvSpPr>
      <dsp:spPr>
        <a:xfrm>
          <a:off x="2638091" y="2474164"/>
          <a:ext cx="1710849" cy="8554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TN Desktop App</a:t>
          </a:r>
        </a:p>
      </dsp:txBody>
      <dsp:txXfrm>
        <a:off x="2663146" y="2499219"/>
        <a:ext cx="1660739" cy="805314"/>
      </dsp:txXfrm>
    </dsp:sp>
    <dsp:sp modelId="{185E8EE9-EF5D-4DC6-B577-8A6C1506C185}">
      <dsp:nvSpPr>
        <dsp:cNvPr id="0" name=""/>
        <dsp:cNvSpPr/>
      </dsp:nvSpPr>
      <dsp:spPr>
        <a:xfrm rot="19007116">
          <a:off x="4225486" y="2575151"/>
          <a:ext cx="910412" cy="30058"/>
        </a:xfrm>
        <a:custGeom>
          <a:avLst/>
          <a:gdLst/>
          <a:ahLst/>
          <a:cxnLst/>
          <a:rect l="0" t="0" r="0" b="0"/>
          <a:pathLst>
            <a:path>
              <a:moveTo>
                <a:pt x="0" y="15029"/>
              </a:moveTo>
              <a:lnTo>
                <a:pt x="910412" y="1502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7932" y="2567420"/>
        <a:ext cx="45520" cy="45520"/>
      </dsp:txXfrm>
    </dsp:sp>
    <dsp:sp modelId="{F2F324D7-64DF-4F5C-BF18-A9CA301650B8}">
      <dsp:nvSpPr>
        <dsp:cNvPr id="0" name=""/>
        <dsp:cNvSpPr/>
      </dsp:nvSpPr>
      <dsp:spPr>
        <a:xfrm>
          <a:off x="5012443" y="1390370"/>
          <a:ext cx="1851139" cy="177623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Windows 10 TN App available in the Microsoft App Store</a:t>
          </a:r>
        </a:p>
      </dsp:txBody>
      <dsp:txXfrm>
        <a:off x="5064467" y="1442394"/>
        <a:ext cx="1747091" cy="1672182"/>
      </dsp:txXfrm>
    </dsp:sp>
    <dsp:sp modelId="{F9442A4F-5ADD-4B7A-B046-938C656AE9FF}">
      <dsp:nvSpPr>
        <dsp:cNvPr id="0" name=""/>
        <dsp:cNvSpPr/>
      </dsp:nvSpPr>
      <dsp:spPr>
        <a:xfrm rot="3803010">
          <a:off x="3956782" y="3522011"/>
          <a:ext cx="1420907" cy="30058"/>
        </a:xfrm>
        <a:custGeom>
          <a:avLst/>
          <a:gdLst/>
          <a:ahLst/>
          <a:cxnLst/>
          <a:rect l="0" t="0" r="0" b="0"/>
          <a:pathLst>
            <a:path>
              <a:moveTo>
                <a:pt x="0" y="15029"/>
              </a:moveTo>
              <a:lnTo>
                <a:pt x="1420907" y="15029"/>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1713" y="3501517"/>
        <a:ext cx="71045" cy="71045"/>
      </dsp:txXfrm>
    </dsp:sp>
    <dsp:sp modelId="{C7DF8CB2-0C5E-4A14-9BA2-2C4CDEB67DC6}">
      <dsp:nvSpPr>
        <dsp:cNvPr id="0" name=""/>
        <dsp:cNvSpPr/>
      </dsp:nvSpPr>
      <dsp:spPr>
        <a:xfrm>
          <a:off x="4985531" y="3612970"/>
          <a:ext cx="1971224" cy="11184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kern="1200" dirty="0"/>
            <a:t>Disable Cortana, </a:t>
          </a:r>
          <a:r>
            <a:rPr lang="en-US" sz="1800" b="0" i="0" kern="1200" dirty="0" err="1"/>
            <a:t>XBox</a:t>
          </a:r>
          <a:r>
            <a:rPr lang="en-US" sz="1800" b="0" i="0" kern="1200" dirty="0"/>
            <a:t> Game Bar, and clipboard history</a:t>
          </a:r>
          <a:endParaRPr lang="en-US" sz="1800" kern="1200" dirty="0"/>
        </a:p>
      </dsp:txBody>
      <dsp:txXfrm>
        <a:off x="5018290" y="3645729"/>
        <a:ext cx="1905706" cy="105295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1D41-1B2E-4B3C-86B9-F65AB4895256}">
      <dsp:nvSpPr>
        <dsp:cNvPr id="0" name=""/>
        <dsp:cNvSpPr/>
      </dsp:nvSpPr>
      <dsp:spPr>
        <a:xfrm>
          <a:off x="4653337" y="0"/>
          <a:ext cx="2278133" cy="5276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Additional Considerations</a:t>
          </a:r>
        </a:p>
      </dsp:txBody>
      <dsp:txXfrm>
        <a:off x="4653337" y="0"/>
        <a:ext cx="2278133" cy="1583054"/>
      </dsp:txXfrm>
    </dsp:sp>
    <dsp:sp modelId="{4E8483D1-70EF-486C-A2B1-0A1512AE0CE6}">
      <dsp:nvSpPr>
        <dsp:cNvPr id="0" name=""/>
        <dsp:cNvSpPr/>
      </dsp:nvSpPr>
      <dsp:spPr>
        <a:xfrm>
          <a:off x="2327280" y="0"/>
          <a:ext cx="1992647" cy="5276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Platform</a:t>
          </a:r>
        </a:p>
      </dsp:txBody>
      <dsp:txXfrm>
        <a:off x="2327280" y="0"/>
        <a:ext cx="1992647" cy="1583054"/>
      </dsp:txXfrm>
    </dsp:sp>
    <dsp:sp modelId="{EB2A05C2-2C2F-4F5A-AAF0-CB521DE8AC83}">
      <dsp:nvSpPr>
        <dsp:cNvPr id="0" name=""/>
        <dsp:cNvSpPr/>
      </dsp:nvSpPr>
      <dsp:spPr>
        <a:xfrm>
          <a:off x="964" y="0"/>
          <a:ext cx="1992647" cy="52768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Operating System</a:t>
          </a:r>
        </a:p>
      </dsp:txBody>
      <dsp:txXfrm>
        <a:off x="964" y="0"/>
        <a:ext cx="1992647" cy="1583054"/>
      </dsp:txXfrm>
    </dsp:sp>
    <dsp:sp modelId="{C9F2A395-E3B2-44AC-A77F-468A181E03B6}">
      <dsp:nvSpPr>
        <dsp:cNvPr id="0" name=""/>
        <dsp:cNvSpPr/>
      </dsp:nvSpPr>
      <dsp:spPr>
        <a:xfrm>
          <a:off x="141105" y="2652600"/>
          <a:ext cx="1667051" cy="8335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0" i="0" kern="1200" dirty="0"/>
            <a:t>OS X /</a:t>
          </a:r>
          <a:r>
            <a:rPr lang="en-US" sz="1800" b="0" i="0" kern="1200" dirty="0"/>
            <a:t>macOS 10.13, 10.14, 10.15</a:t>
          </a:r>
          <a:endParaRPr lang="en-US" sz="1800" b="0" kern="1200" dirty="0"/>
        </a:p>
      </dsp:txBody>
      <dsp:txXfrm>
        <a:off x="165518" y="2677013"/>
        <a:ext cx="1618225" cy="784699"/>
      </dsp:txXfrm>
    </dsp:sp>
    <dsp:sp modelId="{F84D3A9A-DCF8-4B68-A446-02BA9841998C}">
      <dsp:nvSpPr>
        <dsp:cNvPr id="0" name=""/>
        <dsp:cNvSpPr/>
      </dsp:nvSpPr>
      <dsp:spPr>
        <a:xfrm>
          <a:off x="1808156" y="3055147"/>
          <a:ext cx="681390" cy="28432"/>
        </a:xfrm>
        <a:custGeom>
          <a:avLst/>
          <a:gdLst/>
          <a:ahLst/>
          <a:cxnLst/>
          <a:rect l="0" t="0" r="0" b="0"/>
          <a:pathLst>
            <a:path>
              <a:moveTo>
                <a:pt x="0" y="14216"/>
              </a:moveTo>
              <a:lnTo>
                <a:pt x="681390" y="1421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817" y="3052328"/>
        <a:ext cx="34069" cy="34069"/>
      </dsp:txXfrm>
    </dsp:sp>
    <dsp:sp modelId="{D01A1BB0-91A3-468D-AF11-BB59A00A45EE}">
      <dsp:nvSpPr>
        <dsp:cNvPr id="0" name=""/>
        <dsp:cNvSpPr/>
      </dsp:nvSpPr>
      <dsp:spPr>
        <a:xfrm>
          <a:off x="2489547" y="2652600"/>
          <a:ext cx="1667051" cy="8335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TN Desktop App</a:t>
          </a:r>
        </a:p>
      </dsp:txBody>
      <dsp:txXfrm>
        <a:off x="2513960" y="2677013"/>
        <a:ext cx="1618225" cy="784699"/>
      </dsp:txXfrm>
    </dsp:sp>
    <dsp:sp modelId="{185E8EE9-EF5D-4DC6-B577-8A6C1506C185}">
      <dsp:nvSpPr>
        <dsp:cNvPr id="0" name=""/>
        <dsp:cNvSpPr/>
      </dsp:nvSpPr>
      <dsp:spPr>
        <a:xfrm>
          <a:off x="4156598" y="3055147"/>
          <a:ext cx="681390" cy="28432"/>
        </a:xfrm>
        <a:custGeom>
          <a:avLst/>
          <a:gdLst/>
          <a:ahLst/>
          <a:cxnLst/>
          <a:rect l="0" t="0" r="0" b="0"/>
          <a:pathLst>
            <a:path>
              <a:moveTo>
                <a:pt x="0" y="14216"/>
              </a:moveTo>
              <a:lnTo>
                <a:pt x="681390" y="1421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80258" y="3052328"/>
        <a:ext cx="34069" cy="34069"/>
      </dsp:txXfrm>
    </dsp:sp>
    <dsp:sp modelId="{F2F324D7-64DF-4F5C-BF18-A9CA301650B8}">
      <dsp:nvSpPr>
        <dsp:cNvPr id="0" name=""/>
        <dsp:cNvSpPr/>
      </dsp:nvSpPr>
      <dsp:spPr>
        <a:xfrm>
          <a:off x="4837988" y="2496352"/>
          <a:ext cx="1956784" cy="11460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t>Disable </a:t>
          </a:r>
          <a:r>
            <a:rPr lang="en-US" sz="1800" b="0" i="1" kern="1200" dirty="0"/>
            <a:t>Siri</a:t>
          </a:r>
          <a:r>
            <a:rPr lang="en-US" sz="1800" b="0" i="0" kern="1200" dirty="0"/>
            <a:t> and/or </a:t>
          </a:r>
          <a:r>
            <a:rPr lang="en-US" sz="1800" b="0" i="1" kern="1200" dirty="0"/>
            <a:t>Dictation services</a:t>
          </a:r>
          <a:endParaRPr lang="en-US" sz="1800" kern="1200" dirty="0"/>
        </a:p>
      </dsp:txBody>
      <dsp:txXfrm>
        <a:off x="4871554" y="2529918"/>
        <a:ext cx="1889652" cy="107889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1D41-1B2E-4B3C-86B9-F65AB4895256}">
      <dsp:nvSpPr>
        <dsp:cNvPr id="0" name=""/>
        <dsp:cNvSpPr/>
      </dsp:nvSpPr>
      <dsp:spPr>
        <a:xfrm>
          <a:off x="4466002" y="0"/>
          <a:ext cx="1885815" cy="4457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Additional Considerat</a:t>
          </a:r>
          <a:r>
            <a:rPr lang="en-US" sz="2100" kern="1200" dirty="0"/>
            <a:t>ions</a:t>
          </a:r>
        </a:p>
      </dsp:txBody>
      <dsp:txXfrm>
        <a:off x="4466002" y="0"/>
        <a:ext cx="1885815" cy="1337309"/>
      </dsp:txXfrm>
    </dsp:sp>
    <dsp:sp modelId="{4E8483D1-70EF-486C-A2B1-0A1512AE0CE6}">
      <dsp:nvSpPr>
        <dsp:cNvPr id="0" name=""/>
        <dsp:cNvSpPr/>
      </dsp:nvSpPr>
      <dsp:spPr>
        <a:xfrm>
          <a:off x="2265884" y="0"/>
          <a:ext cx="1885815" cy="4457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Platform</a:t>
          </a:r>
        </a:p>
      </dsp:txBody>
      <dsp:txXfrm>
        <a:off x="2265884" y="0"/>
        <a:ext cx="1885815" cy="1337309"/>
      </dsp:txXfrm>
    </dsp:sp>
    <dsp:sp modelId="{EB2A05C2-2C2F-4F5A-AAF0-CB521DE8AC83}">
      <dsp:nvSpPr>
        <dsp:cNvPr id="0" name=""/>
        <dsp:cNvSpPr/>
      </dsp:nvSpPr>
      <dsp:spPr>
        <a:xfrm>
          <a:off x="65766" y="0"/>
          <a:ext cx="1885815" cy="44576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Operating System</a:t>
          </a:r>
        </a:p>
      </dsp:txBody>
      <dsp:txXfrm>
        <a:off x="65766" y="0"/>
        <a:ext cx="1885815" cy="1337309"/>
      </dsp:txXfrm>
    </dsp:sp>
    <dsp:sp modelId="{C9F2A395-E3B2-44AC-A77F-468A181E03B6}">
      <dsp:nvSpPr>
        <dsp:cNvPr id="0" name=""/>
        <dsp:cNvSpPr/>
      </dsp:nvSpPr>
      <dsp:spPr>
        <a:xfrm>
          <a:off x="98532" y="1940902"/>
          <a:ext cx="1816653" cy="17978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Linux</a:t>
          </a:r>
        </a:p>
        <a:p>
          <a:pPr marL="0" lvl="0" indent="0" algn="ctr" defTabSz="800100">
            <a:lnSpc>
              <a:spcPct val="90000"/>
            </a:lnSpc>
            <a:spcBef>
              <a:spcPct val="0"/>
            </a:spcBef>
            <a:spcAft>
              <a:spcPct val="35000"/>
            </a:spcAft>
            <a:buNone/>
          </a:pPr>
          <a:r>
            <a:rPr lang="en-US" sz="1800" b="0" i="0" kern="1200" dirty="0"/>
            <a:t>Fedora 28 (64-bit);</a:t>
          </a:r>
          <a:endParaRPr lang="en-US" sz="1800" kern="1200" dirty="0"/>
        </a:p>
        <a:p>
          <a:pPr marL="0" lvl="0" indent="0" algn="ctr" defTabSz="800100">
            <a:lnSpc>
              <a:spcPct val="90000"/>
            </a:lnSpc>
            <a:spcBef>
              <a:spcPct val="0"/>
            </a:spcBef>
            <a:spcAft>
              <a:spcPct val="35000"/>
            </a:spcAft>
            <a:buNone/>
          </a:pPr>
          <a:r>
            <a:rPr lang="en-US" sz="1800" kern="1200" dirty="0"/>
            <a:t>Ubuntu 18.04 (64 bit)</a:t>
          </a:r>
        </a:p>
      </dsp:txBody>
      <dsp:txXfrm>
        <a:off x="151190" y="1993560"/>
        <a:ext cx="1711337" cy="1692565"/>
      </dsp:txXfrm>
    </dsp:sp>
    <dsp:sp modelId="{F84D3A9A-DCF8-4B68-A446-02BA9841998C}">
      <dsp:nvSpPr>
        <dsp:cNvPr id="0" name=""/>
        <dsp:cNvSpPr/>
      </dsp:nvSpPr>
      <dsp:spPr>
        <a:xfrm rot="21549104">
          <a:off x="1915156" y="2820003"/>
          <a:ext cx="537123" cy="31728"/>
        </a:xfrm>
        <a:custGeom>
          <a:avLst/>
          <a:gdLst/>
          <a:ahLst/>
          <a:cxnLst/>
          <a:rect l="0" t="0" r="0" b="0"/>
          <a:pathLst>
            <a:path>
              <a:moveTo>
                <a:pt x="0" y="15864"/>
              </a:moveTo>
              <a:lnTo>
                <a:pt x="537123" y="1586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0290" y="2822439"/>
        <a:ext cx="26856" cy="26856"/>
      </dsp:txXfrm>
    </dsp:sp>
    <dsp:sp modelId="{D01A1BB0-91A3-468D-AF11-BB59A00A45EE}">
      <dsp:nvSpPr>
        <dsp:cNvPr id="0" name=""/>
        <dsp:cNvSpPr/>
      </dsp:nvSpPr>
      <dsp:spPr>
        <a:xfrm>
          <a:off x="2452250" y="2439013"/>
          <a:ext cx="1571513" cy="7857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TN Desktop App</a:t>
          </a:r>
        </a:p>
      </dsp:txBody>
      <dsp:txXfrm>
        <a:off x="2475264" y="2462027"/>
        <a:ext cx="1525485" cy="739728"/>
      </dsp:txXfrm>
    </dsp:sp>
    <dsp:sp modelId="{185E8EE9-EF5D-4DC6-B577-8A6C1506C185}">
      <dsp:nvSpPr>
        <dsp:cNvPr id="0" name=""/>
        <dsp:cNvSpPr/>
      </dsp:nvSpPr>
      <dsp:spPr>
        <a:xfrm rot="257875">
          <a:off x="4022881" y="2839533"/>
          <a:ext cx="627304" cy="31728"/>
        </a:xfrm>
        <a:custGeom>
          <a:avLst/>
          <a:gdLst/>
          <a:ahLst/>
          <a:cxnLst/>
          <a:rect l="0" t="0" r="0" b="0"/>
          <a:pathLst>
            <a:path>
              <a:moveTo>
                <a:pt x="0" y="15864"/>
              </a:moveTo>
              <a:lnTo>
                <a:pt x="627304" y="1586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20851" y="2839714"/>
        <a:ext cx="31365" cy="31365"/>
      </dsp:txXfrm>
    </dsp:sp>
    <dsp:sp modelId="{F2F324D7-64DF-4F5C-BF18-A9CA301650B8}">
      <dsp:nvSpPr>
        <dsp:cNvPr id="0" name=""/>
        <dsp:cNvSpPr/>
      </dsp:nvSpPr>
      <dsp:spPr>
        <a:xfrm>
          <a:off x="4649304" y="2486029"/>
          <a:ext cx="1571513" cy="7857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TBD</a:t>
          </a:r>
        </a:p>
      </dsp:txBody>
      <dsp:txXfrm>
        <a:off x="4672318" y="2509043"/>
        <a:ext cx="1525485" cy="739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99970-A0B5-4129-8FC1-3382EFFAF8DF}">
      <dsp:nvSpPr>
        <dsp:cNvPr id="0" name=""/>
        <dsp:cNvSpPr/>
      </dsp:nvSpPr>
      <dsp:spPr>
        <a:xfrm>
          <a:off x="58286" y="0"/>
          <a:ext cx="2317900" cy="185058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msi</a:t>
          </a:r>
          <a:r>
            <a:rPr lang="en-US" sz="1800" b="1" kern="1200" dirty="0"/>
            <a:t> (Microsoft installer) file</a:t>
          </a:r>
          <a:r>
            <a:rPr lang="en-US" sz="1800" kern="1200" dirty="0"/>
            <a:t> - contains explicit instructions about installing and removing an application.</a:t>
          </a:r>
        </a:p>
      </dsp:txBody>
      <dsp:txXfrm>
        <a:off x="58286" y="0"/>
        <a:ext cx="2317900" cy="1850588"/>
      </dsp:txXfrm>
    </dsp:sp>
    <dsp:sp modelId="{2BEAEAFF-0FF4-46B6-83A8-A79B4BCCD6DA}">
      <dsp:nvSpPr>
        <dsp:cNvPr id="0" name=""/>
        <dsp:cNvSpPr/>
      </dsp:nvSpPr>
      <dsp:spPr>
        <a:xfrm>
          <a:off x="2494144" y="0"/>
          <a:ext cx="2317900" cy="185058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.exe (executable) file</a:t>
          </a:r>
          <a:r>
            <a:rPr lang="en-US" sz="1800" kern="1200" dirty="0"/>
            <a:t> - provides a built-in installation wizard. You can choose program file locations using this type of installation.</a:t>
          </a:r>
        </a:p>
      </dsp:txBody>
      <dsp:txXfrm>
        <a:off x="2494144" y="0"/>
        <a:ext cx="2317900" cy="1850588"/>
      </dsp:txXfrm>
    </dsp:sp>
    <dsp:sp modelId="{97B419E6-938D-4EC1-BB4C-5AD8235D9B7B}">
      <dsp:nvSpPr>
        <dsp:cNvPr id="0" name=""/>
        <dsp:cNvSpPr/>
      </dsp:nvSpPr>
      <dsp:spPr>
        <a:xfrm>
          <a:off x="88836" y="2302219"/>
          <a:ext cx="2317900" cy="298365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The Desktop Installation </a:t>
          </a:r>
          <a:endParaRPr lang="en-US" sz="1800" kern="1200" dirty="0"/>
        </a:p>
        <a:p>
          <a:pPr marL="171450" lvl="1" indent="-171450" algn="l" defTabSz="800100">
            <a:lnSpc>
              <a:spcPct val="90000"/>
            </a:lnSpc>
            <a:spcBef>
              <a:spcPct val="0"/>
            </a:spcBef>
            <a:spcAft>
              <a:spcPct val="15000"/>
            </a:spcAft>
            <a:buChar char="•"/>
          </a:pPr>
          <a:r>
            <a:rPr lang="en-US" sz="1800" kern="1200" dirty="0"/>
            <a:t>Generally only takes a few minutes on an individual computer; network installations will vary depending on your environment. </a:t>
          </a:r>
        </a:p>
      </dsp:txBody>
      <dsp:txXfrm>
        <a:off x="88836" y="2302219"/>
        <a:ext cx="2317900" cy="2983652"/>
      </dsp:txXfrm>
    </dsp:sp>
    <dsp:sp modelId="{BB261866-161D-4591-8DC6-78A8DFA30BBC}">
      <dsp:nvSpPr>
        <dsp:cNvPr id="0" name=""/>
        <dsp:cNvSpPr/>
      </dsp:nvSpPr>
      <dsp:spPr>
        <a:xfrm>
          <a:off x="2494144" y="2286177"/>
          <a:ext cx="2317900" cy="301573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TestNav Desktop Update</a:t>
          </a:r>
          <a:endParaRPr lang="en-US" sz="1800" kern="1200" dirty="0"/>
        </a:p>
        <a:p>
          <a:pPr marL="171450" lvl="1" indent="-171450" algn="l" defTabSz="800100">
            <a:lnSpc>
              <a:spcPct val="90000"/>
            </a:lnSpc>
            <a:spcBef>
              <a:spcPct val="0"/>
            </a:spcBef>
            <a:spcAft>
              <a:spcPct val="15000"/>
            </a:spcAft>
            <a:buChar char="•"/>
          </a:pPr>
          <a:r>
            <a:rPr lang="en-US" sz="1800" kern="1200" dirty="0"/>
            <a:t>TestNav program file updates are saved in </a:t>
          </a:r>
          <a:r>
            <a:rPr lang="en-US" sz="1800" b="1" kern="1200" dirty="0"/>
            <a:t>{</a:t>
          </a:r>
          <a:r>
            <a:rPr lang="en-US" sz="1800" b="1" kern="1200" dirty="0" err="1"/>
            <a:t>user_home</a:t>
          </a:r>
          <a:r>
            <a:rPr lang="en-US" sz="1800" b="1" kern="1200" dirty="0"/>
            <a:t>}\</a:t>
          </a:r>
          <a:r>
            <a:rPr lang="en-US" sz="1800" b="1" kern="1200" dirty="0" err="1"/>
            <a:t>AppData</a:t>
          </a:r>
          <a:r>
            <a:rPr lang="en-US" sz="1800" b="1" kern="1200" dirty="0"/>
            <a:t>\Local\Pearson. </a:t>
          </a:r>
          <a:r>
            <a:rPr lang="en-US" sz="1800" kern="1200" dirty="0"/>
            <a:t>You must give students </a:t>
          </a:r>
          <a:r>
            <a:rPr lang="en-US" sz="1800" i="1" kern="1200" dirty="0"/>
            <a:t>write</a:t>
          </a:r>
          <a:r>
            <a:rPr lang="en-US" sz="1800" kern="1200" dirty="0"/>
            <a:t> access to the update directory.</a:t>
          </a:r>
        </a:p>
      </dsp:txBody>
      <dsp:txXfrm>
        <a:off x="2494144" y="2286177"/>
        <a:ext cx="2317900" cy="301573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1D41-1B2E-4B3C-86B9-F65AB4895256}">
      <dsp:nvSpPr>
        <dsp:cNvPr id="0" name=""/>
        <dsp:cNvSpPr/>
      </dsp:nvSpPr>
      <dsp:spPr>
        <a:xfrm>
          <a:off x="3553602" y="0"/>
          <a:ext cx="2875673" cy="4235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Additional Considerations</a:t>
          </a:r>
        </a:p>
      </dsp:txBody>
      <dsp:txXfrm>
        <a:off x="3553602" y="0"/>
        <a:ext cx="2875673" cy="1270534"/>
      </dsp:txXfrm>
    </dsp:sp>
    <dsp:sp modelId="{4E8483D1-70EF-486C-A2B1-0A1512AE0CE6}">
      <dsp:nvSpPr>
        <dsp:cNvPr id="0" name=""/>
        <dsp:cNvSpPr/>
      </dsp:nvSpPr>
      <dsp:spPr>
        <a:xfrm>
          <a:off x="1749153" y="0"/>
          <a:ext cx="1613785" cy="4235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Platform</a:t>
          </a:r>
        </a:p>
      </dsp:txBody>
      <dsp:txXfrm>
        <a:off x="1749153" y="0"/>
        <a:ext cx="1613785" cy="1270534"/>
      </dsp:txXfrm>
    </dsp:sp>
    <dsp:sp modelId="{EB2A05C2-2C2F-4F5A-AAF0-CB521DE8AC83}">
      <dsp:nvSpPr>
        <dsp:cNvPr id="0" name=""/>
        <dsp:cNvSpPr/>
      </dsp:nvSpPr>
      <dsp:spPr>
        <a:xfrm>
          <a:off x="158410" y="0"/>
          <a:ext cx="1400079" cy="4235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Operating System</a:t>
          </a:r>
        </a:p>
      </dsp:txBody>
      <dsp:txXfrm>
        <a:off x="158410" y="0"/>
        <a:ext cx="1400079" cy="1270534"/>
      </dsp:txXfrm>
    </dsp:sp>
    <dsp:sp modelId="{C9F2A395-E3B2-44AC-A77F-468A181E03B6}">
      <dsp:nvSpPr>
        <dsp:cNvPr id="0" name=""/>
        <dsp:cNvSpPr/>
      </dsp:nvSpPr>
      <dsp:spPr>
        <a:xfrm>
          <a:off x="253742" y="2189749"/>
          <a:ext cx="953314" cy="95674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Chrome OS 83 - 86</a:t>
          </a:r>
        </a:p>
      </dsp:txBody>
      <dsp:txXfrm>
        <a:off x="281664" y="2217671"/>
        <a:ext cx="897470" cy="900902"/>
      </dsp:txXfrm>
    </dsp:sp>
    <dsp:sp modelId="{F84D3A9A-DCF8-4B68-A446-02BA9841998C}">
      <dsp:nvSpPr>
        <dsp:cNvPr id="0" name=""/>
        <dsp:cNvSpPr/>
      </dsp:nvSpPr>
      <dsp:spPr>
        <a:xfrm>
          <a:off x="1207056" y="2657993"/>
          <a:ext cx="640055" cy="20258"/>
        </a:xfrm>
        <a:custGeom>
          <a:avLst/>
          <a:gdLst/>
          <a:ahLst/>
          <a:cxnLst/>
          <a:rect l="0" t="0" r="0" b="0"/>
          <a:pathLst>
            <a:path>
              <a:moveTo>
                <a:pt x="0" y="10129"/>
              </a:moveTo>
              <a:lnTo>
                <a:pt x="640055" y="1012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1082" y="2652121"/>
        <a:ext cx="32002" cy="32002"/>
      </dsp:txXfrm>
    </dsp:sp>
    <dsp:sp modelId="{D01A1BB0-91A3-468D-AF11-BB59A00A45EE}">
      <dsp:nvSpPr>
        <dsp:cNvPr id="0" name=""/>
        <dsp:cNvSpPr/>
      </dsp:nvSpPr>
      <dsp:spPr>
        <a:xfrm>
          <a:off x="1847112" y="2063711"/>
          <a:ext cx="1409818" cy="12088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TN Desktop App</a:t>
          </a:r>
        </a:p>
      </dsp:txBody>
      <dsp:txXfrm>
        <a:off x="1882517" y="2099116"/>
        <a:ext cx="1339008" cy="1138011"/>
      </dsp:txXfrm>
    </dsp:sp>
    <dsp:sp modelId="{185E8EE9-EF5D-4DC6-B577-8A6C1506C185}">
      <dsp:nvSpPr>
        <dsp:cNvPr id="0" name=""/>
        <dsp:cNvSpPr/>
      </dsp:nvSpPr>
      <dsp:spPr>
        <a:xfrm rot="17387809">
          <a:off x="2761352" y="1952897"/>
          <a:ext cx="1498768" cy="20258"/>
        </a:xfrm>
        <a:custGeom>
          <a:avLst/>
          <a:gdLst/>
          <a:ahLst/>
          <a:cxnLst/>
          <a:rect l="0" t="0" r="0" b="0"/>
          <a:pathLst>
            <a:path>
              <a:moveTo>
                <a:pt x="0" y="10129"/>
              </a:moveTo>
              <a:lnTo>
                <a:pt x="1498768" y="1012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3267" y="1925558"/>
        <a:ext cx="74938" cy="74938"/>
      </dsp:txXfrm>
    </dsp:sp>
    <dsp:sp modelId="{F2F324D7-64DF-4F5C-BF18-A9CA301650B8}">
      <dsp:nvSpPr>
        <dsp:cNvPr id="0" name=""/>
        <dsp:cNvSpPr/>
      </dsp:nvSpPr>
      <dsp:spPr>
        <a:xfrm>
          <a:off x="3764542" y="1019603"/>
          <a:ext cx="2492183" cy="47665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Install TN app</a:t>
          </a:r>
        </a:p>
      </dsp:txBody>
      <dsp:txXfrm>
        <a:off x="3778503" y="1033564"/>
        <a:ext cx="2464261" cy="448735"/>
      </dsp:txXfrm>
    </dsp:sp>
    <dsp:sp modelId="{16835616-7273-4C8A-90AA-58F1E7B06950}">
      <dsp:nvSpPr>
        <dsp:cNvPr id="0" name=""/>
        <dsp:cNvSpPr/>
      </dsp:nvSpPr>
      <dsp:spPr>
        <a:xfrm rot="17992131">
          <a:off x="3010313" y="2231966"/>
          <a:ext cx="982570" cy="20258"/>
        </a:xfrm>
        <a:custGeom>
          <a:avLst/>
          <a:gdLst/>
          <a:ahLst/>
          <a:cxnLst/>
          <a:rect l="0" t="0" r="0" b="0"/>
          <a:pathLst>
            <a:path>
              <a:moveTo>
                <a:pt x="0" y="10129"/>
              </a:moveTo>
              <a:lnTo>
                <a:pt x="982570" y="1012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7034" y="2217531"/>
        <a:ext cx="49128" cy="49128"/>
      </dsp:txXfrm>
    </dsp:sp>
    <dsp:sp modelId="{C392D942-7117-4765-A47F-AEF1A31BDD4D}">
      <dsp:nvSpPr>
        <dsp:cNvPr id="0" name=""/>
        <dsp:cNvSpPr/>
      </dsp:nvSpPr>
      <dsp:spPr>
        <a:xfrm>
          <a:off x="3746266" y="1577740"/>
          <a:ext cx="2492183" cy="47665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Set up Kiosk Mode</a:t>
          </a:r>
        </a:p>
      </dsp:txBody>
      <dsp:txXfrm>
        <a:off x="3760227" y="1591701"/>
        <a:ext cx="2464261" cy="448735"/>
      </dsp:txXfrm>
    </dsp:sp>
    <dsp:sp modelId="{683A7D08-32F2-4442-BC9E-04FB1F2C8F99}">
      <dsp:nvSpPr>
        <dsp:cNvPr id="0" name=""/>
        <dsp:cNvSpPr/>
      </dsp:nvSpPr>
      <dsp:spPr>
        <a:xfrm rot="20130754">
          <a:off x="3231543" y="2541007"/>
          <a:ext cx="564476" cy="20258"/>
        </a:xfrm>
        <a:custGeom>
          <a:avLst/>
          <a:gdLst/>
          <a:ahLst/>
          <a:cxnLst/>
          <a:rect l="0" t="0" r="0" b="0"/>
          <a:pathLst>
            <a:path>
              <a:moveTo>
                <a:pt x="0" y="10129"/>
              </a:moveTo>
              <a:lnTo>
                <a:pt x="564476" y="1012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9670" y="2537024"/>
        <a:ext cx="28223" cy="28223"/>
      </dsp:txXfrm>
    </dsp:sp>
    <dsp:sp modelId="{AD30B882-37BD-46B6-8B2A-2004EAE3254D}">
      <dsp:nvSpPr>
        <dsp:cNvPr id="0" name=""/>
        <dsp:cNvSpPr/>
      </dsp:nvSpPr>
      <dsp:spPr>
        <a:xfrm>
          <a:off x="3770633" y="2195821"/>
          <a:ext cx="2492183" cy="47665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User Data Settings</a:t>
          </a:r>
        </a:p>
      </dsp:txBody>
      <dsp:txXfrm>
        <a:off x="3784594" y="2209782"/>
        <a:ext cx="2464261" cy="448735"/>
      </dsp:txXfrm>
    </dsp:sp>
    <dsp:sp modelId="{CC7A58E2-B81C-4915-9FDE-EEB0E957DD3E}">
      <dsp:nvSpPr>
        <dsp:cNvPr id="0" name=""/>
        <dsp:cNvSpPr/>
      </dsp:nvSpPr>
      <dsp:spPr>
        <a:xfrm rot="3388289">
          <a:off x="3051236" y="3041037"/>
          <a:ext cx="918999" cy="20258"/>
        </a:xfrm>
        <a:custGeom>
          <a:avLst/>
          <a:gdLst/>
          <a:ahLst/>
          <a:cxnLst/>
          <a:rect l="0" t="0" r="0" b="0"/>
          <a:pathLst>
            <a:path>
              <a:moveTo>
                <a:pt x="0" y="10129"/>
              </a:moveTo>
              <a:lnTo>
                <a:pt x="918999" y="1012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7761" y="3028191"/>
        <a:ext cx="45949" cy="45949"/>
      </dsp:txXfrm>
    </dsp:sp>
    <dsp:sp modelId="{6B80C577-ADD6-435C-B65D-05A906A1F46C}">
      <dsp:nvSpPr>
        <dsp:cNvPr id="0" name=""/>
        <dsp:cNvSpPr/>
      </dsp:nvSpPr>
      <dsp:spPr>
        <a:xfrm>
          <a:off x="3764542" y="2859009"/>
          <a:ext cx="2492183" cy="115040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Unmanaged Chromebooks cannot run in kiosk mode</a:t>
          </a:r>
          <a:endParaRPr lang="en-US" sz="2000" kern="1200" dirty="0"/>
        </a:p>
      </dsp:txBody>
      <dsp:txXfrm>
        <a:off x="3798236" y="2892703"/>
        <a:ext cx="2424795" cy="108301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1D41-1B2E-4B3C-86B9-F65AB4895256}">
      <dsp:nvSpPr>
        <dsp:cNvPr id="0" name=""/>
        <dsp:cNvSpPr/>
      </dsp:nvSpPr>
      <dsp:spPr>
        <a:xfrm>
          <a:off x="4553929" y="0"/>
          <a:ext cx="1948843" cy="15961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Additional Considerations</a:t>
          </a:r>
        </a:p>
      </dsp:txBody>
      <dsp:txXfrm>
        <a:off x="4553929" y="0"/>
        <a:ext cx="1948843" cy="478857"/>
      </dsp:txXfrm>
    </dsp:sp>
    <dsp:sp modelId="{4E8483D1-70EF-486C-A2B1-0A1512AE0CE6}">
      <dsp:nvSpPr>
        <dsp:cNvPr id="0" name=""/>
        <dsp:cNvSpPr/>
      </dsp:nvSpPr>
      <dsp:spPr>
        <a:xfrm>
          <a:off x="2278365" y="0"/>
          <a:ext cx="1948843" cy="15961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Platform</a:t>
          </a:r>
        </a:p>
      </dsp:txBody>
      <dsp:txXfrm>
        <a:off x="2278365" y="0"/>
        <a:ext cx="1948843" cy="478857"/>
      </dsp:txXfrm>
    </dsp:sp>
    <dsp:sp modelId="{EB2A05C2-2C2F-4F5A-AAF0-CB521DE8AC83}">
      <dsp:nvSpPr>
        <dsp:cNvPr id="0" name=""/>
        <dsp:cNvSpPr/>
      </dsp:nvSpPr>
      <dsp:spPr>
        <a:xfrm>
          <a:off x="2800" y="0"/>
          <a:ext cx="1948843" cy="15961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Operating System</a:t>
          </a:r>
        </a:p>
      </dsp:txBody>
      <dsp:txXfrm>
        <a:off x="2800" y="0"/>
        <a:ext cx="1948843" cy="478857"/>
      </dsp:txXfrm>
    </dsp:sp>
    <dsp:sp modelId="{C9F2A395-E3B2-44AC-A77F-468A181E03B6}">
      <dsp:nvSpPr>
        <dsp:cNvPr id="0" name=""/>
        <dsp:cNvSpPr/>
      </dsp:nvSpPr>
      <dsp:spPr>
        <a:xfrm>
          <a:off x="166161" y="597199"/>
          <a:ext cx="1633600" cy="816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iOS</a:t>
          </a:r>
          <a:r>
            <a:rPr lang="en-US" sz="1500" kern="1200" dirty="0"/>
            <a:t> </a:t>
          </a:r>
        </a:p>
        <a:p>
          <a:pPr marL="0" lvl="0" indent="0" algn="ctr" defTabSz="889000">
            <a:lnSpc>
              <a:spcPct val="90000"/>
            </a:lnSpc>
            <a:spcBef>
              <a:spcPct val="0"/>
            </a:spcBef>
            <a:spcAft>
              <a:spcPct val="35000"/>
            </a:spcAft>
            <a:buNone/>
          </a:pPr>
          <a:r>
            <a:rPr lang="en-US" sz="1500" b="0" i="0" kern="1200" dirty="0"/>
            <a:t>12 – 14.x</a:t>
          </a:r>
          <a:br>
            <a:rPr lang="en-US" sz="1500" kern="1200" dirty="0"/>
          </a:br>
          <a:endParaRPr lang="en-US" sz="1500" kern="1200" dirty="0"/>
        </a:p>
      </dsp:txBody>
      <dsp:txXfrm>
        <a:off x="190084" y="621122"/>
        <a:ext cx="1585754" cy="768954"/>
      </dsp:txXfrm>
    </dsp:sp>
    <dsp:sp modelId="{F84D3A9A-DCF8-4B68-A446-02BA9841998C}">
      <dsp:nvSpPr>
        <dsp:cNvPr id="0" name=""/>
        <dsp:cNvSpPr/>
      </dsp:nvSpPr>
      <dsp:spPr>
        <a:xfrm>
          <a:off x="1799761" y="959545"/>
          <a:ext cx="653440" cy="92109"/>
        </a:xfrm>
        <a:custGeom>
          <a:avLst/>
          <a:gdLst/>
          <a:ahLst/>
          <a:cxnLst/>
          <a:rect l="0" t="0" r="0" b="0"/>
          <a:pathLst>
            <a:path>
              <a:moveTo>
                <a:pt x="0" y="46054"/>
              </a:moveTo>
              <a:lnTo>
                <a:pt x="653440" y="4605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0145" y="989263"/>
        <a:ext cx="32672" cy="32672"/>
      </dsp:txXfrm>
    </dsp:sp>
    <dsp:sp modelId="{D01A1BB0-91A3-468D-AF11-BB59A00A45EE}">
      <dsp:nvSpPr>
        <dsp:cNvPr id="0" name=""/>
        <dsp:cNvSpPr/>
      </dsp:nvSpPr>
      <dsp:spPr>
        <a:xfrm>
          <a:off x="2453202" y="597199"/>
          <a:ext cx="1633600" cy="816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TN Desktop App</a:t>
          </a:r>
        </a:p>
      </dsp:txBody>
      <dsp:txXfrm>
        <a:off x="2477125" y="621122"/>
        <a:ext cx="1585754" cy="768954"/>
      </dsp:txXfrm>
    </dsp:sp>
    <dsp:sp modelId="{185E8EE9-EF5D-4DC6-B577-8A6C1506C185}">
      <dsp:nvSpPr>
        <dsp:cNvPr id="0" name=""/>
        <dsp:cNvSpPr/>
      </dsp:nvSpPr>
      <dsp:spPr>
        <a:xfrm>
          <a:off x="4086802" y="959545"/>
          <a:ext cx="653440" cy="92109"/>
        </a:xfrm>
        <a:custGeom>
          <a:avLst/>
          <a:gdLst/>
          <a:ahLst/>
          <a:cxnLst/>
          <a:rect l="0" t="0" r="0" b="0"/>
          <a:pathLst>
            <a:path>
              <a:moveTo>
                <a:pt x="0" y="46054"/>
              </a:moveTo>
              <a:lnTo>
                <a:pt x="653440" y="4605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7186" y="989263"/>
        <a:ext cx="32672" cy="32672"/>
      </dsp:txXfrm>
    </dsp:sp>
    <dsp:sp modelId="{F2F324D7-64DF-4F5C-BF18-A9CA301650B8}">
      <dsp:nvSpPr>
        <dsp:cNvPr id="0" name=""/>
        <dsp:cNvSpPr/>
      </dsp:nvSpPr>
      <dsp:spPr>
        <a:xfrm>
          <a:off x="4740242" y="597199"/>
          <a:ext cx="1633600" cy="816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Install TN app</a:t>
          </a:r>
        </a:p>
      </dsp:txBody>
      <dsp:txXfrm>
        <a:off x="4764165" y="621122"/>
        <a:ext cx="1585754" cy="76895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70DE-0224-4312-9BCB-FAB228C918FD}">
      <dsp:nvSpPr>
        <dsp:cNvPr id="0" name=""/>
        <dsp:cNvSpPr/>
      </dsp:nvSpPr>
      <dsp:spPr>
        <a:xfrm>
          <a:off x="0" y="419083"/>
          <a:ext cx="7886700" cy="49612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20700" rIns="612096"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Install TestNav Desktop. </a:t>
          </a:r>
        </a:p>
        <a:p>
          <a:pPr marL="228600" lvl="1" indent="-228600" algn="l" defTabSz="1111250">
            <a:lnSpc>
              <a:spcPct val="90000"/>
            </a:lnSpc>
            <a:spcBef>
              <a:spcPct val="0"/>
            </a:spcBef>
            <a:spcAft>
              <a:spcPct val="15000"/>
            </a:spcAft>
            <a:buChar char="•"/>
          </a:pPr>
          <a:r>
            <a:rPr lang="en-US" sz="2500" kern="1200" dirty="0"/>
            <a:t>Start TestNav Desktop.</a:t>
          </a:r>
        </a:p>
        <a:p>
          <a:pPr marL="228600" lvl="1" indent="-228600" algn="l" defTabSz="1111250">
            <a:lnSpc>
              <a:spcPct val="90000"/>
            </a:lnSpc>
            <a:spcBef>
              <a:spcPct val="0"/>
            </a:spcBef>
            <a:spcAft>
              <a:spcPct val="15000"/>
            </a:spcAft>
            <a:buChar char="•"/>
          </a:pPr>
          <a:r>
            <a:rPr lang="en-US" sz="2500" kern="1200" dirty="0"/>
            <a:t>Preform a TestNav app check to </a:t>
          </a:r>
          <a:r>
            <a:rPr lang="en-US" sz="2500" kern="1200" dirty="0" err="1"/>
            <a:t>to</a:t>
          </a:r>
          <a:r>
            <a:rPr lang="en-US" sz="2500" kern="1200" dirty="0"/>
            <a:t> ensure that it installed properly.</a:t>
          </a:r>
        </a:p>
        <a:p>
          <a:pPr marL="228600" lvl="1" indent="-228600" algn="l" defTabSz="1111250">
            <a:lnSpc>
              <a:spcPct val="90000"/>
            </a:lnSpc>
            <a:spcBef>
              <a:spcPct val="0"/>
            </a:spcBef>
            <a:spcAft>
              <a:spcPct val="15000"/>
            </a:spcAft>
            <a:buChar char="•"/>
          </a:pPr>
          <a:r>
            <a:rPr lang="en-US" sz="2500" kern="1200" dirty="0"/>
            <a:t>Point TestNav 8 App Toward TestNav URL.</a:t>
          </a:r>
        </a:p>
        <a:p>
          <a:pPr marL="228600" lvl="1" indent="-228600" algn="l" defTabSz="1111250">
            <a:lnSpc>
              <a:spcPct val="90000"/>
            </a:lnSpc>
            <a:spcBef>
              <a:spcPct val="0"/>
            </a:spcBef>
            <a:spcAft>
              <a:spcPct val="15000"/>
            </a:spcAft>
            <a:buChar char="•"/>
          </a:pPr>
          <a:r>
            <a:rPr lang="en-US" sz="2500" kern="1200" dirty="0"/>
            <a:t>Set up Proctor Cache on your proctor caching computer(s).</a:t>
          </a:r>
        </a:p>
        <a:p>
          <a:pPr marL="228600" lvl="1" indent="-228600" algn="l" defTabSz="1111250">
            <a:lnSpc>
              <a:spcPct val="90000"/>
            </a:lnSpc>
            <a:spcBef>
              <a:spcPct val="0"/>
            </a:spcBef>
            <a:spcAft>
              <a:spcPct val="15000"/>
            </a:spcAft>
            <a:buChar char="•"/>
          </a:pPr>
          <a:r>
            <a:rPr lang="en-US" sz="2500" kern="1200" dirty="0"/>
            <a:t>Configure Proctor Cache in </a:t>
          </a:r>
          <a:r>
            <a:rPr lang="en-US" sz="2500" kern="1200" dirty="0" err="1"/>
            <a:t>PearsonAccessnext</a:t>
          </a:r>
          <a:r>
            <a:rPr lang="en-US" sz="2500" kern="1200" dirty="0"/>
            <a:t> to Set Up Response File Backups, and set up a Secondary Save Location.</a:t>
          </a:r>
        </a:p>
        <a:p>
          <a:pPr marL="228600" lvl="1" indent="-228600" algn="l" defTabSz="1111250">
            <a:lnSpc>
              <a:spcPct val="90000"/>
            </a:lnSpc>
            <a:spcBef>
              <a:spcPct val="0"/>
            </a:spcBef>
            <a:spcAft>
              <a:spcPct val="15000"/>
            </a:spcAft>
            <a:buChar char="•"/>
          </a:pPr>
          <a:r>
            <a:rPr lang="en-US" sz="2500" kern="1200" dirty="0"/>
            <a:t>Run an infrastructure trial.</a:t>
          </a:r>
        </a:p>
      </dsp:txBody>
      <dsp:txXfrm>
        <a:off x="0" y="419083"/>
        <a:ext cx="7886700" cy="4961250"/>
      </dsp:txXfrm>
    </dsp:sp>
    <dsp:sp modelId="{089D6796-3638-4E60-A0B2-F81C74F11DB8}">
      <dsp:nvSpPr>
        <dsp:cNvPr id="0" name=""/>
        <dsp:cNvSpPr/>
      </dsp:nvSpPr>
      <dsp:spPr>
        <a:xfrm>
          <a:off x="394335" y="50083"/>
          <a:ext cx="5520690" cy="7380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en-US" sz="2500" kern="1200" dirty="0"/>
            <a:t>TestNav Setup</a:t>
          </a:r>
        </a:p>
      </dsp:txBody>
      <dsp:txXfrm>
        <a:off x="430361" y="86109"/>
        <a:ext cx="5448638" cy="66594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90120-1B2E-491F-B326-67E345B0A4D7}">
      <dsp:nvSpPr>
        <dsp:cNvPr id="0" name=""/>
        <dsp:cNvSpPr/>
      </dsp:nvSpPr>
      <dsp:spPr>
        <a:xfrm>
          <a:off x="0" y="179359"/>
          <a:ext cx="5250538" cy="2970868"/>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500" tIns="187452" rIns="40750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TestNav program file updates are saved in {</a:t>
          </a:r>
          <a:r>
            <a:rPr lang="en-US" sz="1800" kern="1200" dirty="0" err="1"/>
            <a:t>user_home</a:t>
          </a:r>
          <a:r>
            <a:rPr lang="en-US" sz="1800" kern="1200" dirty="0"/>
            <a:t>}\</a:t>
          </a:r>
          <a:r>
            <a:rPr lang="en-US" sz="1800" kern="1200" dirty="0" err="1"/>
            <a:t>AppData</a:t>
          </a:r>
          <a:r>
            <a:rPr lang="en-US" sz="1800" kern="1200" dirty="0"/>
            <a:t>\Local\Pearson</a:t>
          </a:r>
        </a:p>
        <a:p>
          <a:pPr marL="171450" lvl="1" indent="-171450" algn="l" defTabSz="800100">
            <a:lnSpc>
              <a:spcPct val="90000"/>
            </a:lnSpc>
            <a:spcBef>
              <a:spcPct val="0"/>
            </a:spcBef>
            <a:spcAft>
              <a:spcPct val="15000"/>
            </a:spcAft>
            <a:buChar char="•"/>
          </a:pPr>
          <a:r>
            <a:rPr lang="en-US" sz="1800" kern="1200" dirty="0"/>
            <a:t>Updates when the app opens or a student authenticates. </a:t>
          </a:r>
        </a:p>
        <a:p>
          <a:pPr marL="171450" lvl="1" indent="-171450" algn="l" defTabSz="800100">
            <a:lnSpc>
              <a:spcPct val="90000"/>
            </a:lnSpc>
            <a:spcBef>
              <a:spcPct val="0"/>
            </a:spcBef>
            <a:spcAft>
              <a:spcPct val="15000"/>
            </a:spcAft>
            <a:buChar char="•"/>
          </a:pPr>
          <a:r>
            <a:rPr lang="en-US" sz="1800" kern="1200" dirty="0"/>
            <a:t>Can be pushed by using a snap shot of an updated Pearson folder pushed out to student devices.</a:t>
          </a:r>
        </a:p>
        <a:p>
          <a:pPr marL="171450" lvl="1" indent="-171450" algn="l" defTabSz="800100">
            <a:lnSpc>
              <a:spcPct val="90000"/>
            </a:lnSpc>
            <a:spcBef>
              <a:spcPct val="0"/>
            </a:spcBef>
            <a:spcAft>
              <a:spcPct val="15000"/>
            </a:spcAft>
            <a:buChar char="•"/>
          </a:pPr>
          <a:r>
            <a:rPr lang="en-US" sz="1800" kern="1200" dirty="0"/>
            <a:t>Major TN updates that may require reinstallation will be scheduled in Winter and Summer student breaks.</a:t>
          </a:r>
        </a:p>
      </dsp:txBody>
      <dsp:txXfrm>
        <a:off x="0" y="179359"/>
        <a:ext cx="5250538" cy="2970868"/>
      </dsp:txXfrm>
    </dsp:sp>
    <dsp:sp modelId="{1EF92671-038F-48D8-A29B-DF1CAEB478D5}">
      <dsp:nvSpPr>
        <dsp:cNvPr id="0" name=""/>
        <dsp:cNvSpPr/>
      </dsp:nvSpPr>
      <dsp:spPr>
        <a:xfrm>
          <a:off x="262526" y="31759"/>
          <a:ext cx="3675376" cy="295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20" tIns="0" rIns="138920" bIns="0" numCol="1" spcCol="1270" anchor="ctr" anchorCtr="0">
          <a:noAutofit/>
        </a:bodyPr>
        <a:lstStyle/>
        <a:p>
          <a:pPr marL="0" lvl="0" indent="0" algn="l" defTabSz="800100">
            <a:lnSpc>
              <a:spcPct val="90000"/>
            </a:lnSpc>
            <a:spcBef>
              <a:spcPct val="0"/>
            </a:spcBef>
            <a:spcAft>
              <a:spcPct val="35000"/>
            </a:spcAft>
            <a:buNone/>
          </a:pPr>
          <a:r>
            <a:rPr lang="en-US" sz="1800" b="1" kern="1200" dirty="0"/>
            <a:t>TestNav Desktop Patch Updates</a:t>
          </a:r>
          <a:endParaRPr lang="en-US" sz="1800" kern="1200" dirty="0"/>
        </a:p>
      </dsp:txBody>
      <dsp:txXfrm>
        <a:off x="276936" y="46169"/>
        <a:ext cx="3646556" cy="266380"/>
      </dsp:txXfrm>
    </dsp:sp>
    <dsp:sp modelId="{06F7D306-22F6-40B8-A382-2E24535F0A50}">
      <dsp:nvSpPr>
        <dsp:cNvPr id="0" name=""/>
        <dsp:cNvSpPr/>
      </dsp:nvSpPr>
      <dsp:spPr>
        <a:xfrm>
          <a:off x="0" y="3351828"/>
          <a:ext cx="5250538" cy="2142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500" tIns="187452" rIns="40750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Go to {</a:t>
          </a:r>
          <a:r>
            <a:rPr lang="en-US" sz="1800" kern="1200" dirty="0" err="1"/>
            <a:t>user_home</a:t>
          </a:r>
          <a:r>
            <a:rPr lang="en-US" sz="1800" kern="1200" dirty="0"/>
            <a:t>}\</a:t>
          </a:r>
          <a:r>
            <a:rPr lang="en-US" sz="1800" kern="1200" dirty="0" err="1"/>
            <a:t>AppData</a:t>
          </a:r>
          <a:r>
            <a:rPr lang="en-US" sz="1800" kern="1200" dirty="0"/>
            <a:t>\Local\Pearson. Exists in the update file folder, named with the update version number (for example, 1.6.5)</a:t>
          </a:r>
        </a:p>
        <a:p>
          <a:pPr marL="171450" lvl="1" indent="-171450" algn="l" defTabSz="800100">
            <a:lnSpc>
              <a:spcPct val="90000"/>
            </a:lnSpc>
            <a:spcBef>
              <a:spcPct val="0"/>
            </a:spcBef>
            <a:spcAft>
              <a:spcPct val="15000"/>
            </a:spcAft>
            <a:buChar char="•"/>
          </a:pPr>
          <a:r>
            <a:rPr lang="en-US" sz="1800" kern="1200" dirty="0"/>
            <a:t>The default file, which stores the customer login preference for the next login can be pushed out as well.</a:t>
          </a:r>
        </a:p>
      </dsp:txBody>
      <dsp:txXfrm>
        <a:off x="0" y="3351828"/>
        <a:ext cx="5250538" cy="2142000"/>
      </dsp:txXfrm>
    </dsp:sp>
    <dsp:sp modelId="{CDD9720B-0525-4C33-ACEE-07E5AF59D128}">
      <dsp:nvSpPr>
        <dsp:cNvPr id="0" name=""/>
        <dsp:cNvSpPr/>
      </dsp:nvSpPr>
      <dsp:spPr>
        <a:xfrm>
          <a:off x="262526" y="3204228"/>
          <a:ext cx="3675376" cy="295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20" tIns="0" rIns="138920" bIns="0" numCol="1" spcCol="1270" anchor="ctr" anchorCtr="0">
          <a:noAutofit/>
        </a:bodyPr>
        <a:lstStyle/>
        <a:p>
          <a:pPr marL="0" lvl="0" indent="0" algn="l" defTabSz="711200">
            <a:lnSpc>
              <a:spcPct val="90000"/>
            </a:lnSpc>
            <a:spcBef>
              <a:spcPct val="0"/>
            </a:spcBef>
            <a:spcAft>
              <a:spcPct val="35000"/>
            </a:spcAft>
            <a:buNone/>
          </a:pPr>
          <a:r>
            <a:rPr lang="en-US" sz="1600" b="1" kern="1200" dirty="0"/>
            <a:t>TN Login </a:t>
          </a:r>
          <a:r>
            <a:rPr lang="en-US" sz="1800" b="1" kern="1200" dirty="0"/>
            <a:t>Preferences</a:t>
          </a:r>
          <a:endParaRPr lang="en-US" sz="1800" kern="1200" dirty="0"/>
        </a:p>
      </dsp:txBody>
      <dsp:txXfrm>
        <a:off x="276936" y="3218638"/>
        <a:ext cx="3646556" cy="26638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2EC8-7767-4520-98DE-62997A556077}">
      <dsp:nvSpPr>
        <dsp:cNvPr id="0" name=""/>
        <dsp:cNvSpPr/>
      </dsp:nvSpPr>
      <dsp:spPr>
        <a:xfrm>
          <a:off x="0" y="84075"/>
          <a:ext cx="3886200" cy="106287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Hardware and software requirements.</a:t>
          </a:r>
        </a:p>
      </dsp:txBody>
      <dsp:txXfrm>
        <a:off x="51885" y="135960"/>
        <a:ext cx="3782430" cy="959101"/>
      </dsp:txXfrm>
    </dsp:sp>
    <dsp:sp modelId="{4755C868-7D33-494C-83A8-0442F487FA09}">
      <dsp:nvSpPr>
        <dsp:cNvPr id="0" name=""/>
        <dsp:cNvSpPr/>
      </dsp:nvSpPr>
      <dsp:spPr>
        <a:xfrm>
          <a:off x="0" y="1201667"/>
          <a:ext cx="3886200" cy="106287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Memory requirements.</a:t>
          </a:r>
        </a:p>
      </dsp:txBody>
      <dsp:txXfrm>
        <a:off x="51885" y="1253552"/>
        <a:ext cx="3782430" cy="959101"/>
      </dsp:txXfrm>
    </dsp:sp>
    <dsp:sp modelId="{EAA05396-EB03-48BA-90EC-C7B45D00E4C2}">
      <dsp:nvSpPr>
        <dsp:cNvPr id="0" name=""/>
        <dsp:cNvSpPr/>
      </dsp:nvSpPr>
      <dsp:spPr>
        <a:xfrm>
          <a:off x="0" y="2319259"/>
          <a:ext cx="3886200" cy="106287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No Java or browser dependencies.</a:t>
          </a:r>
        </a:p>
      </dsp:txBody>
      <dsp:txXfrm>
        <a:off x="51885" y="2371144"/>
        <a:ext cx="3782430" cy="959101"/>
      </dsp:txXfrm>
    </dsp:sp>
    <dsp:sp modelId="{ED5F765D-32CC-4B78-98FF-5A0D0DE008B8}">
      <dsp:nvSpPr>
        <dsp:cNvPr id="0" name=""/>
        <dsp:cNvSpPr/>
      </dsp:nvSpPr>
      <dsp:spPr>
        <a:xfrm>
          <a:off x="0" y="3436851"/>
          <a:ext cx="3886200" cy="106287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Must use the Installable TestNav application for Chromebook and </a:t>
          </a:r>
          <a:r>
            <a:rPr lang="en-US" sz="1900" b="1" kern="1200"/>
            <a:t>not</a:t>
          </a:r>
          <a:r>
            <a:rPr lang="en-US" sz="1900" kern="1200"/>
            <a:t> a browser</a:t>
          </a:r>
        </a:p>
      </dsp:txBody>
      <dsp:txXfrm>
        <a:off x="51885" y="3488736"/>
        <a:ext cx="3782430" cy="95910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E1838-4F24-48B3-A7A0-A8F18501BEDC}">
      <dsp:nvSpPr>
        <dsp:cNvPr id="0" name=""/>
        <dsp:cNvSpPr/>
      </dsp:nvSpPr>
      <dsp:spPr>
        <a:xfrm>
          <a:off x="0" y="966035"/>
          <a:ext cx="2857499" cy="17145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Requires TestNav App for security.</a:t>
          </a:r>
        </a:p>
      </dsp:txBody>
      <dsp:txXfrm>
        <a:off x="0" y="966035"/>
        <a:ext cx="2857499" cy="1714500"/>
      </dsp:txXfrm>
    </dsp:sp>
    <dsp:sp modelId="{11F49B69-385F-40E8-AB0A-0B5365B59C56}">
      <dsp:nvSpPr>
        <dsp:cNvPr id="0" name=""/>
        <dsp:cNvSpPr/>
      </dsp:nvSpPr>
      <dsp:spPr>
        <a:xfrm>
          <a:off x="3143250" y="966035"/>
          <a:ext cx="2857499" cy="17145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Chromebook must be set to Kiosk mode.</a:t>
          </a:r>
        </a:p>
      </dsp:txBody>
      <dsp:txXfrm>
        <a:off x="3143250" y="966035"/>
        <a:ext cx="2857499" cy="1714500"/>
      </dsp:txXfrm>
    </dsp:sp>
    <dsp:sp modelId="{AA4EB6B6-3F01-4ADC-B728-9456C20C3E4E}">
      <dsp:nvSpPr>
        <dsp:cNvPr id="0" name=""/>
        <dsp:cNvSpPr/>
      </dsp:nvSpPr>
      <dsp:spPr>
        <a:xfrm>
          <a:off x="6286500" y="966035"/>
          <a:ext cx="2857499" cy="17145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 sure the </a:t>
          </a:r>
          <a:r>
            <a:rPr lang="en-US" sz="1700" b="1" kern="1200"/>
            <a:t>Do not erase all local user data </a:t>
          </a:r>
          <a:r>
            <a:rPr lang="en-US" sz="1700" kern="1200"/>
            <a:t>is selected in the Admin console.</a:t>
          </a:r>
        </a:p>
      </dsp:txBody>
      <dsp:txXfrm>
        <a:off x="6286500" y="966035"/>
        <a:ext cx="2857499" cy="1714500"/>
      </dsp:txXfrm>
    </dsp:sp>
    <dsp:sp modelId="{BB6B3062-6D00-4581-9ECC-64232213EBF9}">
      <dsp:nvSpPr>
        <dsp:cNvPr id="0" name=""/>
        <dsp:cNvSpPr/>
      </dsp:nvSpPr>
      <dsp:spPr>
        <a:xfrm>
          <a:off x="1571625" y="2966285"/>
          <a:ext cx="2857499" cy="17145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To locate SRF &amp; Log files press </a:t>
          </a:r>
          <a:r>
            <a:rPr lang="en-US" sz="1700" b="1" kern="1200"/>
            <a:t>&lt;ctrl&gt;&lt;shft&gt;z, </a:t>
          </a:r>
          <a:r>
            <a:rPr lang="en-US" sz="1700" kern="1200"/>
            <a:t>while hovering over the username or password field, and the File Viewer box will then appear.</a:t>
          </a:r>
        </a:p>
      </dsp:txBody>
      <dsp:txXfrm>
        <a:off x="1571625" y="2966285"/>
        <a:ext cx="2857499" cy="1714500"/>
      </dsp:txXfrm>
    </dsp:sp>
    <dsp:sp modelId="{86FA73FB-EF42-4718-A4FA-C52F8125025D}">
      <dsp:nvSpPr>
        <dsp:cNvPr id="0" name=""/>
        <dsp:cNvSpPr/>
      </dsp:nvSpPr>
      <dsp:spPr>
        <a:xfrm>
          <a:off x="4714875" y="2966285"/>
          <a:ext cx="2857499" cy="17145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Unmanaged Chromebooks/Chromeboxes purchased in 2017 and later cannot run in kiosk mode. See </a:t>
          </a:r>
          <a:r>
            <a:rPr lang="en-US" sz="1700" kern="1200">
              <a:hlinkClick xmlns:r="http://schemas.openxmlformats.org/officeDocument/2006/relationships" r:id="rId1"/>
            </a:rPr>
            <a:t>Google Support</a:t>
          </a:r>
          <a:r>
            <a:rPr lang="en-US" sz="1700" kern="1200"/>
            <a:t> for more information.</a:t>
          </a:r>
        </a:p>
      </dsp:txBody>
      <dsp:txXfrm>
        <a:off x="4714875" y="2966285"/>
        <a:ext cx="2857499" cy="171450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A41F-B36B-4597-BD43-FA21493AC889}">
      <dsp:nvSpPr>
        <dsp:cNvPr id="0" name=""/>
        <dsp:cNvSpPr/>
      </dsp:nvSpPr>
      <dsp:spPr>
        <a:xfrm>
          <a:off x="0" y="19362"/>
          <a:ext cx="4109333" cy="128663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Hardware and software requirements.</a:t>
          </a:r>
        </a:p>
      </dsp:txBody>
      <dsp:txXfrm>
        <a:off x="62808" y="82170"/>
        <a:ext cx="3983717" cy="1161018"/>
      </dsp:txXfrm>
    </dsp:sp>
    <dsp:sp modelId="{A9CDD464-3E17-49FD-ADA4-B54D748424B2}">
      <dsp:nvSpPr>
        <dsp:cNvPr id="0" name=""/>
        <dsp:cNvSpPr/>
      </dsp:nvSpPr>
      <dsp:spPr>
        <a:xfrm>
          <a:off x="0" y="1305997"/>
          <a:ext cx="4109333"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4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Memory requirements.</a:t>
          </a:r>
        </a:p>
        <a:p>
          <a:pPr marL="171450" lvl="1" indent="-171450" algn="l" defTabSz="800100">
            <a:lnSpc>
              <a:spcPct val="90000"/>
            </a:lnSpc>
            <a:spcBef>
              <a:spcPct val="0"/>
            </a:spcBef>
            <a:spcAft>
              <a:spcPct val="20000"/>
            </a:spcAft>
            <a:buChar char="•"/>
          </a:pPr>
          <a:r>
            <a:rPr lang="en-US" sz="1800" kern="1200"/>
            <a:t>Operating system.</a:t>
          </a:r>
        </a:p>
      </dsp:txBody>
      <dsp:txXfrm>
        <a:off x="0" y="1305997"/>
        <a:ext cx="4109333" cy="618930"/>
      </dsp:txXfrm>
    </dsp:sp>
    <dsp:sp modelId="{2F4065AE-1AD8-4D0E-8912-F9C7391EBA9C}">
      <dsp:nvSpPr>
        <dsp:cNvPr id="0" name=""/>
        <dsp:cNvSpPr/>
      </dsp:nvSpPr>
      <dsp:spPr>
        <a:xfrm>
          <a:off x="0" y="1924927"/>
          <a:ext cx="4109333" cy="128663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 Java or browser dependencies.</a:t>
          </a:r>
        </a:p>
      </dsp:txBody>
      <dsp:txXfrm>
        <a:off x="62808" y="1987735"/>
        <a:ext cx="3983717" cy="1161018"/>
      </dsp:txXfrm>
    </dsp:sp>
    <dsp:sp modelId="{CED9EE7D-ADC4-4D64-A494-C1E7537A170E}">
      <dsp:nvSpPr>
        <dsp:cNvPr id="0" name=""/>
        <dsp:cNvSpPr/>
      </dsp:nvSpPr>
      <dsp:spPr>
        <a:xfrm>
          <a:off x="0" y="3277801"/>
          <a:ext cx="4109333" cy="128663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Must use the Installable TestNav application for iPad and </a:t>
          </a:r>
          <a:r>
            <a:rPr lang="en-US" sz="2300" b="1" kern="1200"/>
            <a:t>not</a:t>
          </a:r>
          <a:r>
            <a:rPr lang="en-US" sz="2300" kern="1200"/>
            <a:t> a browser.</a:t>
          </a:r>
        </a:p>
      </dsp:txBody>
      <dsp:txXfrm>
        <a:off x="62808" y="3340609"/>
        <a:ext cx="3983717" cy="116101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E19EB-CDEB-477C-82B0-F4780192E1DB}">
      <dsp:nvSpPr>
        <dsp:cNvPr id="0" name=""/>
        <dsp:cNvSpPr/>
      </dsp:nvSpPr>
      <dsp:spPr>
        <a:xfrm>
          <a:off x="199092" y="2463"/>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Requires TestNav App for security.</a:t>
          </a:r>
        </a:p>
      </dsp:txBody>
      <dsp:txXfrm>
        <a:off x="199092" y="2463"/>
        <a:ext cx="3565959" cy="2139575"/>
      </dsp:txXfrm>
    </dsp:sp>
    <dsp:sp modelId="{C6CC7E61-DCC5-4F54-AA08-A2BA7D34CF74}">
      <dsp:nvSpPr>
        <dsp:cNvPr id="0" name=""/>
        <dsp:cNvSpPr/>
      </dsp:nvSpPr>
      <dsp:spPr>
        <a:xfrm>
          <a:off x="4121647" y="2463"/>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iOS  TestNav has Automatic Assessment Configuration:</a:t>
          </a:r>
        </a:p>
        <a:p>
          <a:pPr marL="171450" lvl="1" indent="-171450" algn="l" defTabSz="711200">
            <a:lnSpc>
              <a:spcPct val="90000"/>
            </a:lnSpc>
            <a:spcBef>
              <a:spcPct val="0"/>
            </a:spcBef>
            <a:spcAft>
              <a:spcPct val="15000"/>
            </a:spcAft>
            <a:buChar char="•"/>
          </a:pPr>
          <a:r>
            <a:rPr lang="en-US" sz="1600" kern="1200"/>
            <a:t>Allow Microphone.</a:t>
          </a:r>
        </a:p>
        <a:p>
          <a:pPr marL="171450" lvl="1" indent="-171450" algn="l" defTabSz="711200">
            <a:lnSpc>
              <a:spcPct val="90000"/>
            </a:lnSpc>
            <a:spcBef>
              <a:spcPct val="0"/>
            </a:spcBef>
            <a:spcAft>
              <a:spcPct val="15000"/>
            </a:spcAft>
            <a:buChar char="•"/>
          </a:pPr>
          <a:r>
            <a:rPr lang="en-US" sz="1600" kern="1200"/>
            <a:t>Allow App Self-Lock prompt .</a:t>
          </a:r>
        </a:p>
      </dsp:txBody>
      <dsp:txXfrm>
        <a:off x="4121647" y="2463"/>
        <a:ext cx="3565959" cy="2139575"/>
      </dsp:txXfrm>
    </dsp:sp>
    <dsp:sp modelId="{2BF34084-3199-489D-BE5D-A94D1C34F7DB}">
      <dsp:nvSpPr>
        <dsp:cNvPr id="0" name=""/>
        <dsp:cNvSpPr/>
      </dsp:nvSpPr>
      <dsp:spPr>
        <a:xfrm>
          <a:off x="199092" y="2498634"/>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Confirm App Self Lock </a:t>
          </a:r>
          <a:r>
            <a:rPr lang="en-US" sz="2100" kern="1200"/>
            <a:t>message, click or tap </a:t>
          </a:r>
          <a:r>
            <a:rPr lang="en-US" sz="2100" b="1" kern="1200"/>
            <a:t>Yes</a:t>
          </a:r>
          <a:r>
            <a:rPr lang="en-US" sz="2100" kern="1200"/>
            <a:t> to continue. </a:t>
          </a:r>
        </a:p>
        <a:p>
          <a:pPr marL="171450" lvl="1" indent="-171450" algn="l" defTabSz="711200">
            <a:lnSpc>
              <a:spcPct val="90000"/>
            </a:lnSpc>
            <a:spcBef>
              <a:spcPct val="0"/>
            </a:spcBef>
            <a:spcAft>
              <a:spcPct val="15000"/>
            </a:spcAft>
            <a:buChar char="•"/>
          </a:pPr>
          <a:r>
            <a:rPr lang="en-US" sz="1600" kern="1200"/>
            <a:t>Students select no, cannot continue testing in the secure test.</a:t>
          </a:r>
        </a:p>
        <a:p>
          <a:pPr marL="171450" lvl="1" indent="-171450" algn="l" defTabSz="711200">
            <a:lnSpc>
              <a:spcPct val="90000"/>
            </a:lnSpc>
            <a:spcBef>
              <a:spcPct val="0"/>
            </a:spcBef>
            <a:spcAft>
              <a:spcPct val="15000"/>
            </a:spcAft>
            <a:buChar char="•"/>
          </a:pPr>
          <a:r>
            <a:rPr lang="en-US" sz="1600" kern="1200"/>
            <a:t>If Students select no, restart the app and select yes to continue testing.</a:t>
          </a:r>
        </a:p>
      </dsp:txBody>
      <dsp:txXfrm>
        <a:off x="199092" y="2498634"/>
        <a:ext cx="3565959" cy="2139575"/>
      </dsp:txXfrm>
    </dsp:sp>
    <dsp:sp modelId="{E3A8FC00-5899-4A6C-BF1D-BC9A7181379B}">
      <dsp:nvSpPr>
        <dsp:cNvPr id="0" name=""/>
        <dsp:cNvSpPr/>
      </dsp:nvSpPr>
      <dsp:spPr>
        <a:xfrm>
          <a:off x="4121647" y="2498634"/>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Locate SRF &amp; Log files using iPad’s Safari Browser: testnav://admin.</a:t>
          </a:r>
        </a:p>
      </dsp:txBody>
      <dsp:txXfrm>
        <a:off x="4121647" y="2498634"/>
        <a:ext cx="3565959" cy="213957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BB930-D316-4EE4-99F9-11671193E2A5}">
      <dsp:nvSpPr>
        <dsp:cNvPr id="0" name=""/>
        <dsp:cNvSpPr/>
      </dsp:nvSpPr>
      <dsp:spPr>
        <a:xfrm>
          <a:off x="962" y="12835"/>
          <a:ext cx="3754654" cy="461500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There are many different types of virtualization technologies in use in school environments, many of which have broadly different implications on both test security as well as the potential for performance impacts to a student experience. </a:t>
          </a:r>
        </a:p>
      </dsp:txBody>
      <dsp:txXfrm>
        <a:off x="962" y="12835"/>
        <a:ext cx="3754654" cy="4615003"/>
      </dsp:txXfrm>
    </dsp:sp>
    <dsp:sp modelId="{E43EACB0-3BC2-403A-85D2-60D24C6BA4DA}">
      <dsp:nvSpPr>
        <dsp:cNvPr id="0" name=""/>
        <dsp:cNvSpPr/>
      </dsp:nvSpPr>
      <dsp:spPr>
        <a:xfrm>
          <a:off x="4131082" y="4815"/>
          <a:ext cx="3754654" cy="463104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The DTC must ensure virtualization solutions for online testing can both:</a:t>
          </a:r>
        </a:p>
        <a:p>
          <a:pPr marL="228600" lvl="1" indent="-228600" algn="l" defTabSz="889000">
            <a:lnSpc>
              <a:spcPct val="90000"/>
            </a:lnSpc>
            <a:spcBef>
              <a:spcPct val="0"/>
            </a:spcBef>
            <a:spcAft>
              <a:spcPct val="15000"/>
            </a:spcAft>
            <a:buFont typeface="+mj-lt"/>
            <a:buAutoNum type="arabicPeriod"/>
          </a:pPr>
          <a:r>
            <a:rPr lang="en-US" sz="2000" kern="1200" dirty="0"/>
            <a:t>ensure appropriate test security during the assessment </a:t>
          </a:r>
        </a:p>
        <a:p>
          <a:pPr marL="228600" lvl="1" indent="-228600" algn="l" defTabSz="889000">
            <a:lnSpc>
              <a:spcPct val="90000"/>
            </a:lnSpc>
            <a:spcBef>
              <a:spcPct val="0"/>
            </a:spcBef>
            <a:spcAft>
              <a:spcPct val="15000"/>
            </a:spcAft>
            <a:buFont typeface="+mj-lt"/>
            <a:buAutoNum type="arabicPeriod"/>
          </a:pPr>
          <a:r>
            <a:rPr lang="en-US" sz="2000" kern="1200" dirty="0"/>
            <a:t>as well as provide a comparable student experience in order to prevent performance issues from impacting student performance on the assessments.</a:t>
          </a:r>
        </a:p>
      </dsp:txBody>
      <dsp:txXfrm>
        <a:off x="4131082" y="4815"/>
        <a:ext cx="3754654" cy="463104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8949B-3A2D-4792-BD96-B8B033F23892}">
      <dsp:nvSpPr>
        <dsp:cNvPr id="0" name=""/>
        <dsp:cNvSpPr/>
      </dsp:nvSpPr>
      <dsp:spPr>
        <a:xfrm>
          <a:off x="0" y="1070205"/>
          <a:ext cx="8600227" cy="36571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7473" tIns="562356" rIns="6674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TestNav is configured correctly.</a:t>
          </a:r>
        </a:p>
        <a:p>
          <a:pPr marL="228600" lvl="1" indent="-228600" algn="l" defTabSz="1066800">
            <a:lnSpc>
              <a:spcPct val="90000"/>
            </a:lnSpc>
            <a:spcBef>
              <a:spcPct val="0"/>
            </a:spcBef>
            <a:spcAft>
              <a:spcPct val="15000"/>
            </a:spcAft>
            <a:buChar char="•"/>
          </a:pPr>
          <a:r>
            <a:rPr lang="en-US" sz="2400" kern="1200" dirty="0"/>
            <a:t>Devices can successfully run TestNav.</a:t>
          </a:r>
        </a:p>
        <a:p>
          <a:pPr marL="228600" lvl="1" indent="-228600" algn="l" defTabSz="1066800">
            <a:lnSpc>
              <a:spcPct val="90000"/>
            </a:lnSpc>
            <a:spcBef>
              <a:spcPct val="0"/>
            </a:spcBef>
            <a:spcAft>
              <a:spcPct val="15000"/>
            </a:spcAft>
            <a:buChar char="•"/>
          </a:pPr>
          <a:r>
            <a:rPr lang="en-US" sz="2400" kern="1200" dirty="0"/>
            <a:t>Network will bear the full load of simultaneous test-takers.</a:t>
          </a:r>
        </a:p>
        <a:p>
          <a:pPr marL="228600" lvl="1" indent="-228600" algn="l" defTabSz="1066800">
            <a:lnSpc>
              <a:spcPct val="90000"/>
            </a:lnSpc>
            <a:spcBef>
              <a:spcPct val="0"/>
            </a:spcBef>
            <a:spcAft>
              <a:spcPct val="15000"/>
            </a:spcAft>
            <a:buChar char="•"/>
          </a:pPr>
          <a:r>
            <a:rPr lang="en-US" sz="2400" kern="1200" dirty="0"/>
            <a:t>School personnel know what to do for computer-based assessments.</a:t>
          </a:r>
        </a:p>
        <a:p>
          <a:pPr marL="228600" lvl="1" indent="-228600" algn="l" defTabSz="1066800">
            <a:lnSpc>
              <a:spcPct val="90000"/>
            </a:lnSpc>
            <a:spcBef>
              <a:spcPct val="0"/>
            </a:spcBef>
            <a:spcAft>
              <a:spcPct val="15000"/>
            </a:spcAft>
            <a:buChar char="•"/>
          </a:pPr>
          <a:r>
            <a:rPr lang="en-US" sz="2400" kern="1200" dirty="0"/>
            <a:t>Students are familiar with the computer-based tools and formats.</a:t>
          </a:r>
        </a:p>
      </dsp:txBody>
      <dsp:txXfrm>
        <a:off x="0" y="1070205"/>
        <a:ext cx="8600227" cy="3657150"/>
      </dsp:txXfrm>
    </dsp:sp>
    <dsp:sp modelId="{E9588973-8476-4837-9387-2DC95EC52883}">
      <dsp:nvSpPr>
        <dsp:cNvPr id="0" name=""/>
        <dsp:cNvSpPr/>
      </dsp:nvSpPr>
      <dsp:spPr>
        <a:xfrm>
          <a:off x="430011" y="16590"/>
          <a:ext cx="7660893" cy="14521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48" tIns="0" rIns="227548" bIns="0" numCol="1" spcCol="1270" anchor="ctr" anchorCtr="0">
          <a:noAutofit/>
        </a:bodyPr>
        <a:lstStyle/>
        <a:p>
          <a:pPr marL="0" lvl="0" indent="0" algn="l" defTabSz="1244600">
            <a:lnSpc>
              <a:spcPct val="90000"/>
            </a:lnSpc>
            <a:spcBef>
              <a:spcPct val="0"/>
            </a:spcBef>
            <a:spcAft>
              <a:spcPct val="35000"/>
            </a:spcAft>
            <a:buNone/>
          </a:pPr>
          <a:r>
            <a:rPr lang="en-US" sz="2800" b="1" kern="1200" dirty="0"/>
            <a:t>An Infrastructure Trial is a full scale dress rehearsal a school can run to confirm that can</a:t>
          </a:r>
          <a:endParaRPr lang="en-US" sz="2800" kern="1200" dirty="0"/>
        </a:p>
      </dsp:txBody>
      <dsp:txXfrm>
        <a:off x="500898" y="87477"/>
        <a:ext cx="7519119" cy="1310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76BD-CDBD-4BEA-9970-C6C16D649E3A}">
      <dsp:nvSpPr>
        <dsp:cNvPr id="0" name=""/>
        <dsp:cNvSpPr/>
      </dsp:nvSpPr>
      <dsp:spPr>
        <a:xfrm>
          <a:off x="2467208" y="0"/>
          <a:ext cx="1733501" cy="134528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F1C9B1-BDC2-457E-969E-1A26833F4750}">
      <dsp:nvSpPr>
        <dsp:cNvPr id="0" name=""/>
        <dsp:cNvSpPr/>
      </dsp:nvSpPr>
      <dsp:spPr>
        <a:xfrm>
          <a:off x="1718" y="0"/>
          <a:ext cx="2465490" cy="1345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Allows you to pre-cache test content to your local network before a test.</a:t>
          </a:r>
        </a:p>
      </dsp:txBody>
      <dsp:txXfrm>
        <a:off x="67389" y="65671"/>
        <a:ext cx="2334148" cy="1213938"/>
      </dsp:txXfrm>
    </dsp:sp>
    <dsp:sp modelId="{AC8C5B8C-450A-4133-952B-E5985F29D874}">
      <dsp:nvSpPr>
        <dsp:cNvPr id="0" name=""/>
        <dsp:cNvSpPr/>
      </dsp:nvSpPr>
      <dsp:spPr>
        <a:xfrm>
          <a:off x="2564771" y="1479807"/>
          <a:ext cx="1637469" cy="134528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C3324-0B15-4C34-88B7-9F541AF3F037}">
      <dsp:nvSpPr>
        <dsp:cNvPr id="0" name=""/>
        <dsp:cNvSpPr/>
      </dsp:nvSpPr>
      <dsp:spPr>
        <a:xfrm>
          <a:off x="187" y="1479807"/>
          <a:ext cx="2564583" cy="1345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dirty="0"/>
            <a:t>Reduces the burden on your ISP by eliminating redundancy in requests for test content.</a:t>
          </a:r>
        </a:p>
      </dsp:txBody>
      <dsp:txXfrm>
        <a:off x="65858" y="1545478"/>
        <a:ext cx="2433241" cy="1213938"/>
      </dsp:txXfrm>
    </dsp:sp>
    <dsp:sp modelId="{C8955E23-BE31-4392-A1F7-FCC764CB4008}">
      <dsp:nvSpPr>
        <dsp:cNvPr id="0" name=""/>
        <dsp:cNvSpPr/>
      </dsp:nvSpPr>
      <dsp:spPr>
        <a:xfrm>
          <a:off x="2510388" y="2959615"/>
          <a:ext cx="1691641" cy="134528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6BACB-5C7D-4F32-924C-45A69DC31A09}">
      <dsp:nvSpPr>
        <dsp:cNvPr id="0" name=""/>
        <dsp:cNvSpPr/>
      </dsp:nvSpPr>
      <dsp:spPr>
        <a:xfrm>
          <a:off x="398" y="2959615"/>
          <a:ext cx="2509990" cy="1345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dirty="0"/>
            <a:t>Stores an encrypted local copy of all pre-cached tests</a:t>
          </a:r>
        </a:p>
      </dsp:txBody>
      <dsp:txXfrm>
        <a:off x="66069" y="3025286"/>
        <a:ext cx="2378648" cy="121393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46A24-B881-4B9B-93CB-ACCF64798E65}">
      <dsp:nvSpPr>
        <dsp:cNvPr id="0" name=""/>
        <dsp:cNvSpPr/>
      </dsp:nvSpPr>
      <dsp:spPr>
        <a:xfrm rot="5400000">
          <a:off x="3852672" y="-292608"/>
          <a:ext cx="3901440" cy="546201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en-US" sz="4500" kern="1200"/>
            <a:t>Configure the Network.</a:t>
          </a:r>
        </a:p>
        <a:p>
          <a:pPr marL="285750" lvl="1" indent="-285750" algn="l" defTabSz="2000250">
            <a:lnSpc>
              <a:spcPct val="90000"/>
            </a:lnSpc>
            <a:spcBef>
              <a:spcPct val="0"/>
            </a:spcBef>
            <a:spcAft>
              <a:spcPct val="15000"/>
            </a:spcAft>
            <a:buChar char="•"/>
          </a:pPr>
          <a:r>
            <a:rPr lang="en-US" sz="4500" kern="1200"/>
            <a:t>Proctor Caching.</a:t>
          </a:r>
        </a:p>
        <a:p>
          <a:pPr marL="285750" lvl="1" indent="-285750" algn="l" defTabSz="2000250">
            <a:lnSpc>
              <a:spcPct val="90000"/>
            </a:lnSpc>
            <a:spcBef>
              <a:spcPct val="0"/>
            </a:spcBef>
            <a:spcAft>
              <a:spcPct val="15000"/>
            </a:spcAft>
            <a:buChar char="•"/>
          </a:pPr>
          <a:r>
            <a:rPr lang="en-US" sz="4500" kern="1200"/>
            <a:t>Proctor Caching Configuration.</a:t>
          </a:r>
        </a:p>
      </dsp:txBody>
      <dsp:txXfrm rot="-5400000">
        <a:off x="3072385" y="678132"/>
        <a:ext cx="5271563" cy="3520534"/>
      </dsp:txXfrm>
    </dsp:sp>
    <dsp:sp modelId="{A9BDDA4C-762A-4EAF-A6CE-75C32DB5EFC4}">
      <dsp:nvSpPr>
        <dsp:cNvPr id="0" name=""/>
        <dsp:cNvSpPr/>
      </dsp:nvSpPr>
      <dsp:spPr>
        <a:xfrm>
          <a:off x="0" y="0"/>
          <a:ext cx="3072384" cy="4876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Complete Technology Setup prior to Infrastructure Trial</a:t>
          </a:r>
          <a:endParaRPr lang="en-US" sz="3200" kern="1200" dirty="0"/>
        </a:p>
      </dsp:txBody>
      <dsp:txXfrm>
        <a:off x="149981" y="149981"/>
        <a:ext cx="2772422" cy="457683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EA08-C3BC-4D9B-ABA8-1D9BCDCB24BD}">
      <dsp:nvSpPr>
        <dsp:cNvPr id="0" name=""/>
        <dsp:cNvSpPr/>
      </dsp:nvSpPr>
      <dsp:spPr>
        <a:xfrm rot="5400000">
          <a:off x="3854577" y="-292608"/>
          <a:ext cx="3897629" cy="546201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t>Create Sample Students.</a:t>
          </a:r>
        </a:p>
        <a:p>
          <a:pPr marL="285750" lvl="1" indent="-285750" algn="l" defTabSz="1644650">
            <a:lnSpc>
              <a:spcPct val="90000"/>
            </a:lnSpc>
            <a:spcBef>
              <a:spcPct val="0"/>
            </a:spcBef>
            <a:spcAft>
              <a:spcPct val="15000"/>
            </a:spcAft>
            <a:buChar char="•"/>
          </a:pPr>
          <a:r>
            <a:rPr lang="en-US" sz="3700" kern="1200"/>
            <a:t>Enter TestNav Configuration.</a:t>
          </a:r>
        </a:p>
        <a:p>
          <a:pPr marL="285750" lvl="1" indent="-285750" algn="l" defTabSz="1644650">
            <a:lnSpc>
              <a:spcPct val="90000"/>
            </a:lnSpc>
            <a:spcBef>
              <a:spcPct val="0"/>
            </a:spcBef>
            <a:spcAft>
              <a:spcPct val="15000"/>
            </a:spcAft>
            <a:buChar char="•"/>
          </a:pPr>
          <a:r>
            <a:rPr lang="en-US" sz="3700" kern="1200"/>
            <a:t>Create Sessions.</a:t>
          </a:r>
        </a:p>
        <a:p>
          <a:pPr marL="285750" lvl="1" indent="-285750" algn="l" defTabSz="1644650">
            <a:lnSpc>
              <a:spcPct val="90000"/>
            </a:lnSpc>
            <a:spcBef>
              <a:spcPct val="0"/>
            </a:spcBef>
            <a:spcAft>
              <a:spcPct val="15000"/>
            </a:spcAft>
            <a:buChar char="•"/>
          </a:pPr>
          <a:r>
            <a:rPr lang="en-US" sz="3700" kern="1200"/>
            <a:t>Print Student Testing Tickets.</a:t>
          </a:r>
        </a:p>
      </dsp:txBody>
      <dsp:txXfrm rot="-5400000">
        <a:off x="3072384" y="679852"/>
        <a:ext cx="5271749" cy="3517095"/>
      </dsp:txXfrm>
    </dsp:sp>
    <dsp:sp modelId="{67368697-B3CD-45BA-8532-77D46F05C2BE}">
      <dsp:nvSpPr>
        <dsp:cNvPr id="0" name=""/>
        <dsp:cNvSpPr/>
      </dsp:nvSpPr>
      <dsp:spPr>
        <a:xfrm>
          <a:off x="0" y="2381"/>
          <a:ext cx="3072384" cy="48720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t>Complete Tasks in </a:t>
          </a:r>
          <a:r>
            <a:rPr lang="en-US" sz="3200" b="1" kern="1200" dirty="0" err="1"/>
            <a:t>PearsonAccess</a:t>
          </a:r>
          <a:r>
            <a:rPr lang="en-US" sz="3200" b="1" kern="1200" baseline="30000" dirty="0" err="1"/>
            <a:t>next</a:t>
          </a:r>
          <a:r>
            <a:rPr lang="en-US" sz="3200" b="1" kern="1200" dirty="0"/>
            <a:t> prior to the Infrastructure Trial</a:t>
          </a:r>
          <a:endParaRPr lang="en-US" sz="3200" kern="1200" dirty="0"/>
        </a:p>
      </dsp:txBody>
      <dsp:txXfrm>
        <a:off x="149981" y="152362"/>
        <a:ext cx="2772422" cy="457207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F21C1-FEE8-4B25-B31A-5182E3120C28}">
      <dsp:nvSpPr>
        <dsp:cNvPr id="0" name=""/>
        <dsp:cNvSpPr/>
      </dsp:nvSpPr>
      <dsp:spPr>
        <a:xfrm>
          <a:off x="0" y="759359"/>
          <a:ext cx="4497770" cy="75477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Log into the </a:t>
          </a:r>
          <a:r>
            <a:rPr lang="en-US" sz="1900" kern="1200" dirty="0" err="1"/>
            <a:t>PearsonAccess</a:t>
          </a:r>
          <a:r>
            <a:rPr lang="en-US" sz="1900" kern="1200" baseline="30000" dirty="0" err="1"/>
            <a:t>next</a:t>
          </a:r>
          <a:r>
            <a:rPr lang="en-US" sz="1900" kern="1200" dirty="0"/>
            <a:t> Training Site.</a:t>
          </a:r>
        </a:p>
      </dsp:txBody>
      <dsp:txXfrm>
        <a:off x="36845" y="796204"/>
        <a:ext cx="4424080" cy="681087"/>
      </dsp:txXfrm>
    </dsp:sp>
    <dsp:sp modelId="{C7A45F0C-A713-4BC6-A94A-0414CF8827B1}">
      <dsp:nvSpPr>
        <dsp:cNvPr id="0" name=""/>
        <dsp:cNvSpPr/>
      </dsp:nvSpPr>
      <dsp:spPr>
        <a:xfrm>
          <a:off x="0" y="1568857"/>
          <a:ext cx="4497770" cy="75477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Choose the Colorado &gt; 2020 - 2021 &gt; CO CMAS: Site Readiness (</a:t>
          </a:r>
          <a:r>
            <a:rPr lang="en-US" sz="1900" i="1" kern="1200" dirty="0"/>
            <a:t>Available Jan 2021</a:t>
          </a:r>
          <a:r>
            <a:rPr lang="en-US" sz="1900" kern="1200" dirty="0"/>
            <a:t>).</a:t>
          </a:r>
        </a:p>
      </dsp:txBody>
      <dsp:txXfrm>
        <a:off x="36845" y="1605702"/>
        <a:ext cx="4424080" cy="681087"/>
      </dsp:txXfrm>
    </dsp:sp>
    <dsp:sp modelId="{91D344B7-0929-4F86-B409-59AFFE0C398A}">
      <dsp:nvSpPr>
        <dsp:cNvPr id="0" name=""/>
        <dsp:cNvSpPr/>
      </dsp:nvSpPr>
      <dsp:spPr>
        <a:xfrm>
          <a:off x="0" y="2378355"/>
          <a:ext cx="4497770" cy="75477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Click </a:t>
          </a:r>
          <a:r>
            <a:rPr lang="en-US" sz="1900" b="1" kern="1200"/>
            <a:t>Setup</a:t>
          </a:r>
          <a:r>
            <a:rPr lang="en-US" sz="1900" kern="1200"/>
            <a:t> and select </a:t>
          </a:r>
          <a:r>
            <a:rPr lang="en-US" sz="1900" b="1" kern="1200"/>
            <a:t>Students.</a:t>
          </a:r>
          <a:endParaRPr lang="en-US" sz="1900" kern="1200"/>
        </a:p>
      </dsp:txBody>
      <dsp:txXfrm>
        <a:off x="36845" y="2415200"/>
        <a:ext cx="4424080" cy="681087"/>
      </dsp:txXfrm>
    </dsp:sp>
    <dsp:sp modelId="{0D2490F7-8E37-44D0-AD98-629B9AC0D4B0}">
      <dsp:nvSpPr>
        <dsp:cNvPr id="0" name=""/>
        <dsp:cNvSpPr/>
      </dsp:nvSpPr>
      <dsp:spPr>
        <a:xfrm>
          <a:off x="0" y="3187853"/>
          <a:ext cx="4497770" cy="75477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Select </a:t>
          </a:r>
          <a:r>
            <a:rPr lang="en-US" sz="1900" b="1" kern="1200"/>
            <a:t>Generate Sample Students </a:t>
          </a:r>
          <a:r>
            <a:rPr lang="en-US" sz="1900" kern="1200"/>
            <a:t>from the Tasks menu.</a:t>
          </a:r>
        </a:p>
      </dsp:txBody>
      <dsp:txXfrm>
        <a:off x="36845" y="3224698"/>
        <a:ext cx="4424080" cy="681087"/>
      </dsp:txXfrm>
    </dsp:sp>
    <dsp:sp modelId="{E1D0769E-2BAD-486D-B086-68E5696B6CA5}">
      <dsp:nvSpPr>
        <dsp:cNvPr id="0" name=""/>
        <dsp:cNvSpPr/>
      </dsp:nvSpPr>
      <dsp:spPr>
        <a:xfrm>
          <a:off x="0" y="3997351"/>
          <a:ext cx="4497770" cy="75477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Click </a:t>
          </a:r>
          <a:r>
            <a:rPr lang="en-US" sz="1900" b="1" kern="1200"/>
            <a:t>Start</a:t>
          </a:r>
          <a:r>
            <a:rPr lang="en-US" sz="1900" kern="1200"/>
            <a:t> to continue.</a:t>
          </a:r>
        </a:p>
      </dsp:txBody>
      <dsp:txXfrm>
        <a:off x="36845" y="4034196"/>
        <a:ext cx="4424080" cy="68108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A0832-C847-4E4B-BE71-AFCF7B0352FE}">
      <dsp:nvSpPr>
        <dsp:cNvPr id="0" name=""/>
        <dsp:cNvSpPr/>
      </dsp:nvSpPr>
      <dsp:spPr>
        <a:xfrm>
          <a:off x="0" y="40093"/>
          <a:ext cx="4150345" cy="7160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Complete the Generate Sample Students screen.</a:t>
          </a:r>
        </a:p>
      </dsp:txBody>
      <dsp:txXfrm>
        <a:off x="34954" y="75047"/>
        <a:ext cx="4080437" cy="646132"/>
      </dsp:txXfrm>
    </dsp:sp>
    <dsp:sp modelId="{0884810D-38F5-4DE5-96B3-954C86444713}">
      <dsp:nvSpPr>
        <dsp:cNvPr id="0" name=""/>
        <dsp:cNvSpPr/>
      </dsp:nvSpPr>
      <dsp:spPr>
        <a:xfrm>
          <a:off x="0" y="848066"/>
          <a:ext cx="4150345" cy="7160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Click </a:t>
          </a:r>
          <a:r>
            <a:rPr lang="en-US" sz="1800" b="1" kern="1200" dirty="0"/>
            <a:t>Generate</a:t>
          </a:r>
          <a:r>
            <a:rPr lang="en-US" sz="1800" kern="1200" dirty="0"/>
            <a:t> to complete the process.</a:t>
          </a:r>
        </a:p>
      </dsp:txBody>
      <dsp:txXfrm>
        <a:off x="34954" y="883020"/>
        <a:ext cx="4080437" cy="64613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DF599-1941-4F5C-8DF7-CE566D511EAD}">
      <dsp:nvSpPr>
        <dsp:cNvPr id="0" name=""/>
        <dsp:cNvSpPr/>
      </dsp:nvSpPr>
      <dsp:spPr>
        <a:xfrm>
          <a:off x="0" y="251807"/>
          <a:ext cx="8213008" cy="45571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Go to the </a:t>
          </a:r>
          <a:r>
            <a:rPr lang="en-US" sz="1900" b="1" kern="1200"/>
            <a:t>Testing</a:t>
          </a:r>
          <a:r>
            <a:rPr lang="en-US" sz="1900" kern="1200"/>
            <a:t> tab and click </a:t>
          </a:r>
          <a:r>
            <a:rPr lang="en-US" sz="1900" b="1" kern="1200"/>
            <a:t>Sessions.</a:t>
          </a:r>
          <a:endParaRPr lang="en-US" sz="1900" kern="1200"/>
        </a:p>
      </dsp:txBody>
      <dsp:txXfrm>
        <a:off x="22246" y="274053"/>
        <a:ext cx="8168516" cy="411223"/>
      </dsp:txXfrm>
    </dsp:sp>
    <dsp:sp modelId="{967540EB-BB7C-4726-8651-7AD04E5DD7E6}">
      <dsp:nvSpPr>
        <dsp:cNvPr id="0" name=""/>
        <dsp:cNvSpPr/>
      </dsp:nvSpPr>
      <dsp:spPr>
        <a:xfrm>
          <a:off x="0" y="781338"/>
          <a:ext cx="8213008" cy="45571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From the Select Tasks pull-down menu select </a:t>
          </a:r>
          <a:r>
            <a:rPr lang="en-US" sz="1900" b="1" kern="1200"/>
            <a:t>Create/Edit Sessions </a:t>
          </a:r>
          <a:r>
            <a:rPr lang="en-US" sz="1900" kern="1200"/>
            <a:t>and click </a:t>
          </a:r>
          <a:r>
            <a:rPr lang="en-US" sz="1900" b="1" kern="1200"/>
            <a:t>Start.</a:t>
          </a:r>
          <a:endParaRPr lang="en-US" sz="1900" kern="1200"/>
        </a:p>
      </dsp:txBody>
      <dsp:txXfrm>
        <a:off x="22246" y="803584"/>
        <a:ext cx="8168516" cy="41122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B1EBA-EF7D-4D27-9724-0C4DB54986B0}">
      <dsp:nvSpPr>
        <dsp:cNvPr id="0" name=""/>
        <dsp:cNvSpPr/>
      </dsp:nvSpPr>
      <dsp:spPr>
        <a:xfrm>
          <a:off x="0" y="248"/>
          <a:ext cx="6303037" cy="42486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Complete Test Details</a:t>
          </a:r>
        </a:p>
      </dsp:txBody>
      <dsp:txXfrm>
        <a:off x="20740" y="20988"/>
        <a:ext cx="6261557" cy="383387"/>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D5299-782E-434B-A31D-2F42C4C142EE}">
      <dsp:nvSpPr>
        <dsp:cNvPr id="0" name=""/>
        <dsp:cNvSpPr/>
      </dsp:nvSpPr>
      <dsp:spPr>
        <a:xfrm>
          <a:off x="0" y="0"/>
          <a:ext cx="7532002" cy="561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Add students to session</a:t>
          </a:r>
        </a:p>
      </dsp:txBody>
      <dsp:txXfrm>
        <a:off x="27415" y="27415"/>
        <a:ext cx="7477172" cy="50677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C9F66-8D87-4EF3-B3E8-F05D2DDF025B}">
      <dsp:nvSpPr>
        <dsp:cNvPr id="0" name=""/>
        <dsp:cNvSpPr/>
      </dsp:nvSpPr>
      <dsp:spPr>
        <a:xfrm>
          <a:off x="0" y="18113"/>
          <a:ext cx="5612811" cy="70905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Choose </a:t>
          </a:r>
          <a:r>
            <a:rPr lang="en-US" sz="2200" b="1" i="1" kern="1200" dirty="0"/>
            <a:t>Precache By Test</a:t>
          </a:r>
          <a:r>
            <a:rPr lang="en-US" sz="2200" kern="1200" dirty="0"/>
            <a:t> under the </a:t>
          </a:r>
          <a:r>
            <a:rPr lang="en-US" sz="2200" b="1" i="1" kern="1200" dirty="0"/>
            <a:t>Setup </a:t>
          </a:r>
          <a:r>
            <a:rPr lang="en-US" sz="2200" kern="1200" dirty="0"/>
            <a:t>tab.</a:t>
          </a:r>
        </a:p>
      </dsp:txBody>
      <dsp:txXfrm>
        <a:off x="34613" y="52726"/>
        <a:ext cx="5543585" cy="639830"/>
      </dsp:txXfrm>
    </dsp:sp>
    <dsp:sp modelId="{8C79B01E-E583-4D00-A1C6-EF96A6186116}">
      <dsp:nvSpPr>
        <dsp:cNvPr id="0" name=""/>
        <dsp:cNvSpPr/>
      </dsp:nvSpPr>
      <dsp:spPr>
        <a:xfrm>
          <a:off x="0" y="829918"/>
          <a:ext cx="5612811" cy="70905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Select up to </a:t>
          </a:r>
          <a:r>
            <a:rPr lang="en-US" sz="1800" b="1" i="1" kern="1200" dirty="0"/>
            <a:t>10 Test </a:t>
          </a:r>
          <a:r>
            <a:rPr lang="en-US" sz="1800" kern="1200" dirty="0"/>
            <a:t>and the Proctor Caching Server for the tests to be cached.</a:t>
          </a:r>
        </a:p>
      </dsp:txBody>
      <dsp:txXfrm>
        <a:off x="34613" y="864531"/>
        <a:ext cx="5543585" cy="63983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CADA-507C-4F24-BA98-839DF5C8504A}">
      <dsp:nvSpPr>
        <dsp:cNvPr id="0" name=""/>
        <dsp:cNvSpPr/>
      </dsp:nvSpPr>
      <dsp:spPr>
        <a:xfrm>
          <a:off x="0" y="262860"/>
          <a:ext cx="8225246" cy="60404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Click the Precache button on the Proctor Caching Test Content screen.</a:t>
          </a:r>
        </a:p>
      </dsp:txBody>
      <dsp:txXfrm>
        <a:off x="29487" y="292347"/>
        <a:ext cx="8166272" cy="545069"/>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58D95-5A74-44E5-9EE4-84F5762ECA30}">
      <dsp:nvSpPr>
        <dsp:cNvPr id="0" name=""/>
        <dsp:cNvSpPr/>
      </dsp:nvSpPr>
      <dsp:spPr>
        <a:xfrm>
          <a:off x="0" y="0"/>
          <a:ext cx="8225246" cy="5787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Precaching is in progress…</a:t>
          </a:r>
        </a:p>
      </dsp:txBody>
      <dsp:txXfrm>
        <a:off x="28253" y="28253"/>
        <a:ext cx="8168740" cy="522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2F7E8-80AE-4432-8D8A-D549A558435E}">
      <dsp:nvSpPr>
        <dsp:cNvPr id="0" name=""/>
        <dsp:cNvSpPr/>
      </dsp:nvSpPr>
      <dsp:spPr>
        <a:xfrm>
          <a:off x="0" y="519830"/>
          <a:ext cx="3372302" cy="133087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Create TestNav configurations and save file locations.</a:t>
          </a:r>
        </a:p>
      </dsp:txBody>
      <dsp:txXfrm>
        <a:off x="64968" y="584798"/>
        <a:ext cx="3242366" cy="1200939"/>
      </dsp:txXfrm>
    </dsp:sp>
    <dsp:sp modelId="{A2C55875-485D-4D23-8BEA-ADB10A7E275F}">
      <dsp:nvSpPr>
        <dsp:cNvPr id="0" name=""/>
        <dsp:cNvSpPr/>
      </dsp:nvSpPr>
      <dsp:spPr>
        <a:xfrm>
          <a:off x="0" y="2037905"/>
          <a:ext cx="3372302" cy="133087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Create test sessions.</a:t>
          </a:r>
        </a:p>
      </dsp:txBody>
      <dsp:txXfrm>
        <a:off x="64968" y="2102873"/>
        <a:ext cx="3242366" cy="1200939"/>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31BB-01FC-42AF-8107-F12FFF4A8C4D}">
      <dsp:nvSpPr>
        <dsp:cNvPr id="0" name=""/>
        <dsp:cNvSpPr/>
      </dsp:nvSpPr>
      <dsp:spPr>
        <a:xfrm>
          <a:off x="0" y="8857"/>
          <a:ext cx="8225246" cy="5241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Proctor Cache - Tests Screen will appear in a second window.</a:t>
          </a:r>
        </a:p>
      </dsp:txBody>
      <dsp:txXfrm>
        <a:off x="25587" y="34444"/>
        <a:ext cx="8174072" cy="47298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39CE-64FC-4366-9F0A-28FDC804151E}">
      <dsp:nvSpPr>
        <dsp:cNvPr id="0" name=""/>
        <dsp:cNvSpPr/>
      </dsp:nvSpPr>
      <dsp:spPr>
        <a:xfrm>
          <a:off x="0" y="103"/>
          <a:ext cx="7373901" cy="49014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Preparing a Session</a:t>
          </a:r>
        </a:p>
      </dsp:txBody>
      <dsp:txXfrm>
        <a:off x="23927" y="24030"/>
        <a:ext cx="7326047" cy="44229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E9733-A022-402D-B4A9-428041460275}">
      <dsp:nvSpPr>
        <dsp:cNvPr id="0" name=""/>
        <dsp:cNvSpPr/>
      </dsp:nvSpPr>
      <dsp:spPr>
        <a:xfrm>
          <a:off x="0" y="5468"/>
          <a:ext cx="7543925" cy="52299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Start a Session</a:t>
          </a:r>
        </a:p>
      </dsp:txBody>
      <dsp:txXfrm>
        <a:off x="25531" y="30999"/>
        <a:ext cx="7492863" cy="47193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6A32A-1887-49AE-A1BC-9E96F808AE70}">
      <dsp:nvSpPr>
        <dsp:cNvPr id="0" name=""/>
        <dsp:cNvSpPr/>
      </dsp:nvSpPr>
      <dsp:spPr>
        <a:xfrm>
          <a:off x="0" y="5804"/>
          <a:ext cx="8659564" cy="45571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Print Student Authorizations &amp; Session Unlock Codes</a:t>
          </a:r>
        </a:p>
      </dsp:txBody>
      <dsp:txXfrm>
        <a:off x="22246" y="28050"/>
        <a:ext cx="8615072" cy="411223"/>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707F-AC86-4F26-92C5-39BF4744E772}">
      <dsp:nvSpPr>
        <dsp:cNvPr id="0" name=""/>
        <dsp:cNvSpPr/>
      </dsp:nvSpPr>
      <dsp:spPr>
        <a:xfrm>
          <a:off x="0" y="498"/>
          <a:ext cx="8668888" cy="40774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Student Test Status Key</a:t>
          </a:r>
        </a:p>
      </dsp:txBody>
      <dsp:txXfrm>
        <a:off x="19904" y="20402"/>
        <a:ext cx="8629080" cy="367937"/>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4A832-08B2-4590-8305-0941EA17192B}">
      <dsp:nvSpPr>
        <dsp:cNvPr id="0" name=""/>
        <dsp:cNvSpPr/>
      </dsp:nvSpPr>
      <dsp:spPr>
        <a:xfrm>
          <a:off x="0" y="5486"/>
          <a:ext cx="8754183" cy="4492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Resuming, Marking Students Complete</a:t>
          </a:r>
        </a:p>
      </dsp:txBody>
      <dsp:txXfrm>
        <a:off x="21932" y="27418"/>
        <a:ext cx="8710319" cy="40541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F6E7F-C3B2-48C4-9943-EA74B7633D03}">
      <dsp:nvSpPr>
        <dsp:cNvPr id="0" name=""/>
        <dsp:cNvSpPr/>
      </dsp:nvSpPr>
      <dsp:spPr>
        <a:xfrm>
          <a:off x="0" y="199592"/>
          <a:ext cx="2695848" cy="41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Early Warning System (EWS) is integrated functionality that gives TestNav a high degree of fault tolerance and provides additional fail-safes in the event of unexpected network disruptions during online testing.</a:t>
          </a:r>
        </a:p>
      </dsp:txBody>
      <dsp:txXfrm>
        <a:off x="0" y="199592"/>
        <a:ext cx="2695848" cy="4138200"/>
      </dsp:txXfrm>
    </dsp:sp>
    <dsp:sp modelId="{2A7F78E0-AC0D-436B-A819-BCCC417262F7}">
      <dsp:nvSpPr>
        <dsp:cNvPr id="0" name=""/>
        <dsp:cNvSpPr/>
      </dsp:nvSpPr>
      <dsp:spPr>
        <a:xfrm>
          <a:off x="2703731" y="157134"/>
          <a:ext cx="415609" cy="41382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DD3BE-7985-423D-925B-CE28E4188A74}">
      <dsp:nvSpPr>
        <dsp:cNvPr id="0" name=""/>
        <dsp:cNvSpPr/>
      </dsp:nvSpPr>
      <dsp:spPr>
        <a:xfrm>
          <a:off x="199092" y="2463"/>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Minimal interruptions for students.</a:t>
          </a:r>
        </a:p>
      </dsp:txBody>
      <dsp:txXfrm>
        <a:off x="199092" y="2463"/>
        <a:ext cx="3565959" cy="2139575"/>
      </dsp:txXfrm>
    </dsp:sp>
    <dsp:sp modelId="{A8A3947C-7C7D-45CF-990C-78B0AD7E6EE3}">
      <dsp:nvSpPr>
        <dsp:cNvPr id="0" name=""/>
        <dsp:cNvSpPr/>
      </dsp:nvSpPr>
      <dsp:spPr>
        <a:xfrm>
          <a:off x="4121647" y="2463"/>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Multiple physical file backups to safeguard against data loss.</a:t>
          </a:r>
        </a:p>
      </dsp:txBody>
      <dsp:txXfrm>
        <a:off x="4121647" y="2463"/>
        <a:ext cx="3565959" cy="2139575"/>
      </dsp:txXfrm>
    </dsp:sp>
    <dsp:sp modelId="{9DF478D6-B955-4165-B99E-D2BDDB16779D}">
      <dsp:nvSpPr>
        <dsp:cNvPr id="0" name=""/>
        <dsp:cNvSpPr/>
      </dsp:nvSpPr>
      <dsp:spPr>
        <a:xfrm>
          <a:off x="199092" y="2498634"/>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Notification Screens designed for Test Proctors.</a:t>
          </a:r>
        </a:p>
      </dsp:txBody>
      <dsp:txXfrm>
        <a:off x="199092" y="2498634"/>
        <a:ext cx="3565959" cy="2139575"/>
      </dsp:txXfrm>
    </dsp:sp>
    <dsp:sp modelId="{565729E2-7F46-4B7A-A69A-F8F8C35C8461}">
      <dsp:nvSpPr>
        <dsp:cNvPr id="0" name=""/>
        <dsp:cNvSpPr/>
      </dsp:nvSpPr>
      <dsp:spPr>
        <a:xfrm>
          <a:off x="4121647" y="2498634"/>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Early Warning System notifications often involve IT staff so technical knowledge may be necessary to correct any issues during testing.</a:t>
          </a:r>
        </a:p>
      </dsp:txBody>
      <dsp:txXfrm>
        <a:off x="4121647" y="2498634"/>
        <a:ext cx="3565959" cy="2139575"/>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D586-4128-4BF5-BF88-08BA9F901DA1}">
      <dsp:nvSpPr>
        <dsp:cNvPr id="0" name=""/>
        <dsp:cNvSpPr/>
      </dsp:nvSpPr>
      <dsp:spPr>
        <a:xfrm>
          <a:off x="0" y="0"/>
          <a:ext cx="444810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5F5D7-CC79-4A61-B27C-B5AD2B458F6B}">
      <dsp:nvSpPr>
        <dsp:cNvPr id="0" name=""/>
        <dsp:cNvSpPr/>
      </dsp:nvSpPr>
      <dsp:spPr>
        <a:xfrm>
          <a:off x="0" y="0"/>
          <a:ext cx="4448104" cy="127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EWS writes continuously in the background to the student response files. Both the Primary and Alternate files are written to at the same time.</a:t>
          </a:r>
        </a:p>
      </dsp:txBody>
      <dsp:txXfrm>
        <a:off x="0" y="0"/>
        <a:ext cx="4448104" cy="1274094"/>
      </dsp:txXfrm>
    </dsp:sp>
    <dsp:sp modelId="{967D1BBC-1F65-43B4-AFE8-38A8CE96D3E3}">
      <dsp:nvSpPr>
        <dsp:cNvPr id="0" name=""/>
        <dsp:cNvSpPr/>
      </dsp:nvSpPr>
      <dsp:spPr>
        <a:xfrm>
          <a:off x="0" y="1274094"/>
          <a:ext cx="444810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C365D-ABB3-4CF2-808E-16260A5B670C}">
      <dsp:nvSpPr>
        <dsp:cNvPr id="0" name=""/>
        <dsp:cNvSpPr/>
      </dsp:nvSpPr>
      <dsp:spPr>
        <a:xfrm>
          <a:off x="0" y="1274094"/>
          <a:ext cx="4448104" cy="127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SRF file has a response data threshold that once reached will trigger TestNav to send response data to Pearson.</a:t>
          </a:r>
        </a:p>
      </dsp:txBody>
      <dsp:txXfrm>
        <a:off x="0" y="1274094"/>
        <a:ext cx="4448104" cy="1274094"/>
      </dsp:txXfrm>
    </dsp:sp>
    <dsp:sp modelId="{EFCFB08D-6D46-499C-B480-22518366C6F1}">
      <dsp:nvSpPr>
        <dsp:cNvPr id="0" name=""/>
        <dsp:cNvSpPr/>
      </dsp:nvSpPr>
      <dsp:spPr>
        <a:xfrm>
          <a:off x="0" y="2548189"/>
          <a:ext cx="444810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BBFE2-D261-4879-8C01-3DEA22814F18}">
      <dsp:nvSpPr>
        <dsp:cNvPr id="0" name=""/>
        <dsp:cNvSpPr/>
      </dsp:nvSpPr>
      <dsp:spPr>
        <a:xfrm>
          <a:off x="0" y="2548189"/>
          <a:ext cx="4448104" cy="127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Uploading of response data is continuous. If an upload fails, TestNav will cycle and attempt another upload.</a:t>
          </a:r>
        </a:p>
      </dsp:txBody>
      <dsp:txXfrm>
        <a:off x="0" y="2548189"/>
        <a:ext cx="4448104" cy="1274094"/>
      </dsp:txXfrm>
    </dsp:sp>
    <dsp:sp modelId="{07AF60BF-EFEB-41D1-AA35-0C9A9F7960B1}">
      <dsp:nvSpPr>
        <dsp:cNvPr id="0" name=""/>
        <dsp:cNvSpPr/>
      </dsp:nvSpPr>
      <dsp:spPr>
        <a:xfrm>
          <a:off x="0" y="3822284"/>
          <a:ext cx="444810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8D02A-6438-407F-80EB-D61A675FFF98}">
      <dsp:nvSpPr>
        <dsp:cNvPr id="0" name=""/>
        <dsp:cNvSpPr/>
      </dsp:nvSpPr>
      <dsp:spPr>
        <a:xfrm>
          <a:off x="0" y="3822284"/>
          <a:ext cx="4448104" cy="127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If the response data upload is successful, TestNav will create a new empty SRF file and begin the process again. TestNav will only delete an SRF file once it is successfully uploaded.</a:t>
          </a:r>
        </a:p>
      </dsp:txBody>
      <dsp:txXfrm>
        <a:off x="0" y="3822284"/>
        <a:ext cx="4448104" cy="1274094"/>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86E1E-B924-439F-A6F3-AD2A8503FF9B}">
      <dsp:nvSpPr>
        <dsp:cNvPr id="0" name=""/>
        <dsp:cNvSpPr/>
      </dsp:nvSpPr>
      <dsp:spPr>
        <a:xfrm>
          <a:off x="0" y="1175"/>
          <a:ext cx="872234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5B1AD-1F4D-4C6D-952C-AB78F1DDBE68}">
      <dsp:nvSpPr>
        <dsp:cNvPr id="0" name=""/>
        <dsp:cNvSpPr/>
      </dsp:nvSpPr>
      <dsp:spPr>
        <a:xfrm>
          <a:off x="0" y="1175"/>
          <a:ext cx="8722344" cy="8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TestNav 8 Error Codes should be available to all test proctors to help support students as they test.</a:t>
          </a:r>
        </a:p>
      </dsp:txBody>
      <dsp:txXfrm>
        <a:off x="0" y="1175"/>
        <a:ext cx="8722344" cy="801842"/>
      </dsp:txXfrm>
    </dsp:sp>
    <dsp:sp modelId="{834FA357-AB96-4FAD-A270-E4C00D2CACB8}">
      <dsp:nvSpPr>
        <dsp:cNvPr id="0" name=""/>
        <dsp:cNvSpPr/>
      </dsp:nvSpPr>
      <dsp:spPr>
        <a:xfrm>
          <a:off x="0" y="803018"/>
          <a:ext cx="872234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A6881-6579-4BD6-996C-2FDCD861EBAF}">
      <dsp:nvSpPr>
        <dsp:cNvPr id="0" name=""/>
        <dsp:cNvSpPr/>
      </dsp:nvSpPr>
      <dsp:spPr>
        <a:xfrm>
          <a:off x="0" y="803018"/>
          <a:ext cx="8722344" cy="8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Guide provides a list of all the warning messages that TestNav may display, what generally causes the message, and how to resolve it. </a:t>
          </a:r>
        </a:p>
      </dsp:txBody>
      <dsp:txXfrm>
        <a:off x="0" y="803018"/>
        <a:ext cx="8722344" cy="801842"/>
      </dsp:txXfrm>
    </dsp:sp>
    <dsp:sp modelId="{75BE835C-1B63-47C8-8B72-27BB1081C42E}">
      <dsp:nvSpPr>
        <dsp:cNvPr id="0" name=""/>
        <dsp:cNvSpPr/>
      </dsp:nvSpPr>
      <dsp:spPr>
        <a:xfrm>
          <a:off x="0" y="1604861"/>
          <a:ext cx="872234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2FC2A-27D4-4EA9-A557-84B801184C10}">
      <dsp:nvSpPr>
        <dsp:cNvPr id="0" name=""/>
        <dsp:cNvSpPr/>
      </dsp:nvSpPr>
      <dsp:spPr>
        <a:xfrm>
          <a:off x="0" y="1604861"/>
          <a:ext cx="8722344" cy="80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Available through </a:t>
          </a:r>
          <a:r>
            <a:rPr lang="en-US" sz="2200" kern="1200">
              <a:hlinkClick xmlns:r="http://schemas.openxmlformats.org/officeDocument/2006/relationships" r:id="rId1"/>
            </a:rPr>
            <a:t>https://support.assessment.pearson.com/x/DwACAQ</a:t>
          </a:r>
          <a:r>
            <a:rPr lang="en-US" sz="2200" kern="1200"/>
            <a:t> </a:t>
          </a:r>
        </a:p>
      </dsp:txBody>
      <dsp:txXfrm>
        <a:off x="0" y="1604861"/>
        <a:ext cx="8722344" cy="8018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D9678-BE2F-49BC-8025-4C993F47958F}">
      <dsp:nvSpPr>
        <dsp:cNvPr id="0" name=""/>
        <dsp:cNvSpPr/>
      </dsp:nvSpPr>
      <dsp:spPr>
        <a:xfrm>
          <a:off x="0" y="382498"/>
          <a:ext cx="4467726" cy="12306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TestNav requires at least one working save location.</a:t>
          </a:r>
        </a:p>
      </dsp:txBody>
      <dsp:txXfrm>
        <a:off x="60077" y="442575"/>
        <a:ext cx="4347572" cy="1110539"/>
      </dsp:txXfrm>
    </dsp:sp>
    <dsp:sp modelId="{3C93C201-925B-4E40-A824-7AB1BD4295D9}">
      <dsp:nvSpPr>
        <dsp:cNvPr id="0" name=""/>
        <dsp:cNvSpPr/>
      </dsp:nvSpPr>
      <dsp:spPr>
        <a:xfrm>
          <a:off x="0" y="1676552"/>
          <a:ext cx="4467726" cy="12306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TestNav by default saves student response data to: </a:t>
          </a:r>
          <a:br>
            <a:rPr lang="en-US" sz="2200" kern="1200"/>
          </a:br>
          <a:r>
            <a:rPr lang="en-US" sz="2200" kern="1200"/>
            <a:t>&lt;home dir&gt;/Pearson/student/srf</a:t>
          </a:r>
        </a:p>
      </dsp:txBody>
      <dsp:txXfrm>
        <a:off x="60077" y="1736629"/>
        <a:ext cx="4347572" cy="1110539"/>
      </dsp:txXfrm>
    </dsp:sp>
    <dsp:sp modelId="{3DD3D735-1E17-4E47-9C92-A2904BC29180}">
      <dsp:nvSpPr>
        <dsp:cNvPr id="0" name=""/>
        <dsp:cNvSpPr/>
      </dsp:nvSpPr>
      <dsp:spPr>
        <a:xfrm>
          <a:off x="0" y="2970606"/>
          <a:ext cx="4467726" cy="12306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Create a TestNav Config in </a:t>
          </a:r>
          <a:r>
            <a:rPr lang="en-US" sz="2200" kern="1200" dirty="0" err="1"/>
            <a:t>PearsonAccess</a:t>
          </a:r>
          <a:r>
            <a:rPr lang="en-US" sz="2200" kern="1200" baseline="30000" dirty="0" err="1"/>
            <a:t>next</a:t>
          </a:r>
          <a:r>
            <a:rPr lang="en-US" sz="2200" kern="1200" dirty="0"/>
            <a:t> to specify custom Primary and Alternate file locations</a:t>
          </a:r>
        </a:p>
      </dsp:txBody>
      <dsp:txXfrm>
        <a:off x="60077" y="3030683"/>
        <a:ext cx="4347572" cy="111053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926F2-C2D0-428B-8111-1D68EC76A76C}">
      <dsp:nvSpPr>
        <dsp:cNvPr id="0" name=""/>
        <dsp:cNvSpPr/>
      </dsp:nvSpPr>
      <dsp:spPr>
        <a:xfrm>
          <a:off x="199092" y="2463"/>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Maintaining Security of the Assessments.</a:t>
          </a:r>
        </a:p>
      </dsp:txBody>
      <dsp:txXfrm>
        <a:off x="199092" y="2463"/>
        <a:ext cx="3565959" cy="2139575"/>
      </dsp:txXfrm>
    </dsp:sp>
    <dsp:sp modelId="{8EEB5EC9-2545-4295-BC37-F508EEEAF539}">
      <dsp:nvSpPr>
        <dsp:cNvPr id="0" name=""/>
        <dsp:cNvSpPr/>
      </dsp:nvSpPr>
      <dsp:spPr>
        <a:xfrm>
          <a:off x="4121647" y="2463"/>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Prepare Devices to Meet Security Needs.</a:t>
          </a:r>
        </a:p>
      </dsp:txBody>
      <dsp:txXfrm>
        <a:off x="4121647" y="2463"/>
        <a:ext cx="3565959" cy="2139575"/>
      </dsp:txXfrm>
    </dsp:sp>
    <dsp:sp modelId="{01D9F31F-7771-41E2-8A22-AD91931C1EF5}">
      <dsp:nvSpPr>
        <dsp:cNvPr id="0" name=""/>
        <dsp:cNvSpPr/>
      </dsp:nvSpPr>
      <dsp:spPr>
        <a:xfrm>
          <a:off x="199092" y="2498634"/>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Monitoring and Reporting Security Breaches and Testing Irregularities.</a:t>
          </a:r>
        </a:p>
      </dsp:txBody>
      <dsp:txXfrm>
        <a:off x="199092" y="2498634"/>
        <a:ext cx="3565959" cy="2139575"/>
      </dsp:txXfrm>
    </dsp:sp>
    <dsp:sp modelId="{C31424D0-FB7D-409C-8795-38C57DFB8819}">
      <dsp:nvSpPr>
        <dsp:cNvPr id="0" name=""/>
        <dsp:cNvSpPr/>
      </dsp:nvSpPr>
      <dsp:spPr>
        <a:xfrm>
          <a:off x="4121647" y="2498634"/>
          <a:ext cx="3565959" cy="213957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Item Irregularities.</a:t>
          </a:r>
        </a:p>
      </dsp:txBody>
      <dsp:txXfrm>
        <a:off x="4121647" y="2498634"/>
        <a:ext cx="3565959" cy="213957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F8461-D427-4318-B9D9-2928B43A1148}">
      <dsp:nvSpPr>
        <dsp:cNvPr id="0" name=""/>
        <dsp:cNvSpPr/>
      </dsp:nvSpPr>
      <dsp:spPr>
        <a:xfrm>
          <a:off x="0" y="4310"/>
          <a:ext cx="864213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7BDB2-428E-4B30-B60D-55C8B925D9C2}">
      <dsp:nvSpPr>
        <dsp:cNvPr id="0" name=""/>
        <dsp:cNvSpPr/>
      </dsp:nvSpPr>
      <dsp:spPr>
        <a:xfrm>
          <a:off x="0" y="4310"/>
          <a:ext cx="8642134" cy="50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All secure test materials must be secured while in the Test Administrator’s possession.</a:t>
          </a:r>
        </a:p>
      </dsp:txBody>
      <dsp:txXfrm>
        <a:off x="0" y="4310"/>
        <a:ext cx="8642134" cy="503460"/>
      </dsp:txXfrm>
    </dsp:sp>
    <dsp:sp modelId="{7B8C7123-6653-40CA-954D-5CCFE0FD7FCE}">
      <dsp:nvSpPr>
        <dsp:cNvPr id="0" name=""/>
        <dsp:cNvSpPr/>
      </dsp:nvSpPr>
      <dsp:spPr>
        <a:xfrm>
          <a:off x="0" y="507770"/>
          <a:ext cx="864213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E643C-D81A-4DEC-9F12-9AF44A9F137B}">
      <dsp:nvSpPr>
        <dsp:cNvPr id="0" name=""/>
        <dsp:cNvSpPr/>
      </dsp:nvSpPr>
      <dsp:spPr>
        <a:xfrm>
          <a:off x="0" y="507770"/>
          <a:ext cx="8642134" cy="53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No duplication of secure CMAS materials is permissible. </a:t>
          </a:r>
        </a:p>
      </dsp:txBody>
      <dsp:txXfrm>
        <a:off x="0" y="507770"/>
        <a:ext cx="8642134" cy="537830"/>
      </dsp:txXfrm>
    </dsp:sp>
    <dsp:sp modelId="{D4808DEC-80C8-4AE8-8ABB-8A8928556847}">
      <dsp:nvSpPr>
        <dsp:cNvPr id="0" name=""/>
        <dsp:cNvSpPr/>
      </dsp:nvSpPr>
      <dsp:spPr>
        <a:xfrm>
          <a:off x="0" y="1045601"/>
          <a:ext cx="864213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85F72-5D2A-41A3-AEDF-859F73D91BD5}">
      <dsp:nvSpPr>
        <dsp:cNvPr id="0" name=""/>
        <dsp:cNvSpPr/>
      </dsp:nvSpPr>
      <dsp:spPr>
        <a:xfrm>
          <a:off x="0" y="1045601"/>
          <a:ext cx="8633694" cy="1531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No cell phones or other communication, reproduction, or recording devices are allowed during test sessions unless required for accessibility. </a:t>
          </a:r>
        </a:p>
        <a:p>
          <a:pPr marL="0" lvl="0" indent="0" algn="l" defTabSz="800100">
            <a:lnSpc>
              <a:spcPct val="90000"/>
            </a:lnSpc>
            <a:spcBef>
              <a:spcPct val="0"/>
            </a:spcBef>
            <a:spcAft>
              <a:spcPct val="35000"/>
            </a:spcAft>
            <a:buNone/>
          </a:pPr>
          <a:r>
            <a:rPr lang="en-US" sz="1800" kern="1200" dirty="0"/>
            <a:t>(Test Administrators may have cell phones to communicate with SACs and DTCs as long as the ringer is turned off and the phone is not used for any other purposes.) </a:t>
          </a:r>
        </a:p>
      </dsp:txBody>
      <dsp:txXfrm>
        <a:off x="0" y="1045601"/>
        <a:ext cx="8633694" cy="1531602"/>
      </dsp:txXfrm>
    </dsp:sp>
    <dsp:sp modelId="{B7B07AA0-FF3D-4172-BF8D-0D36EAFE6A2D}">
      <dsp:nvSpPr>
        <dsp:cNvPr id="0" name=""/>
        <dsp:cNvSpPr/>
      </dsp:nvSpPr>
      <dsp:spPr>
        <a:xfrm>
          <a:off x="0" y="2577203"/>
          <a:ext cx="864213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FAA09-FCE0-4B0C-ADFF-6D8516EC221A}">
      <dsp:nvSpPr>
        <dsp:cNvPr id="0" name=""/>
        <dsp:cNvSpPr/>
      </dsp:nvSpPr>
      <dsp:spPr>
        <a:xfrm>
          <a:off x="0" y="2577203"/>
          <a:ext cx="8633694" cy="152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Students should be aware that cell phones or other electronic devices are prohibited.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dsp:txBody>
      <dsp:txXfrm>
        <a:off x="0" y="2577203"/>
        <a:ext cx="8633694" cy="1525887"/>
      </dsp:txXfrm>
    </dsp:sp>
    <dsp:sp modelId="{7499019C-7F5B-4C79-B02B-C09F89E32610}">
      <dsp:nvSpPr>
        <dsp:cNvPr id="0" name=""/>
        <dsp:cNvSpPr/>
      </dsp:nvSpPr>
      <dsp:spPr>
        <a:xfrm>
          <a:off x="0" y="4103091"/>
          <a:ext cx="864213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1EC6A-F4F9-4B28-9BB7-71EAACA2B4DE}">
      <dsp:nvSpPr>
        <dsp:cNvPr id="0" name=""/>
        <dsp:cNvSpPr/>
      </dsp:nvSpPr>
      <dsp:spPr>
        <a:xfrm>
          <a:off x="0" y="4103091"/>
          <a:ext cx="8642134" cy="1387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All individuals are strictly prohibited from taking photos of TestNav screens. Please ensure that individuals in your district are aware of this critical instruction. </a:t>
          </a:r>
        </a:p>
      </dsp:txBody>
      <dsp:txXfrm>
        <a:off x="0" y="4103091"/>
        <a:ext cx="8642134" cy="1387019"/>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3B87E-2E8B-4E18-A23E-900B2E309237}">
      <dsp:nvSpPr>
        <dsp:cNvPr id="0" name=""/>
        <dsp:cNvSpPr/>
      </dsp:nvSpPr>
      <dsp:spPr>
        <a:xfrm>
          <a:off x="0" y="0"/>
          <a:ext cx="883117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FD35E-C188-49BC-8C46-CA4750E22D71}">
      <dsp:nvSpPr>
        <dsp:cNvPr id="0" name=""/>
        <dsp:cNvSpPr/>
      </dsp:nvSpPr>
      <dsp:spPr>
        <a:xfrm>
          <a:off x="0" y="0"/>
          <a:ext cx="8831178" cy="146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Any software that would allow secure test content on student devices to be viewed on another device must be turned off.  </a:t>
          </a:r>
        </a:p>
      </dsp:txBody>
      <dsp:txXfrm>
        <a:off x="0" y="0"/>
        <a:ext cx="8831178" cy="1463842"/>
      </dsp:txXfrm>
    </dsp:sp>
    <dsp:sp modelId="{F3C5AF8E-6D11-4979-9B49-A74AE638E98C}">
      <dsp:nvSpPr>
        <dsp:cNvPr id="0" name=""/>
        <dsp:cNvSpPr/>
      </dsp:nvSpPr>
      <dsp:spPr>
        <a:xfrm>
          <a:off x="0" y="1463842"/>
          <a:ext cx="8831178"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83223-47CB-4E35-BA9F-C6AA67AA2513}">
      <dsp:nvSpPr>
        <dsp:cNvPr id="0" name=""/>
        <dsp:cNvSpPr/>
      </dsp:nvSpPr>
      <dsp:spPr>
        <a:xfrm>
          <a:off x="0" y="1463842"/>
          <a:ext cx="8831178" cy="1463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Any applications that can automatically launch on a device should be configured not to launch during testing sessions. Common applications that can launch automatically include anti-virus software performing automatic updates, power management software on laptops (low-battery warning), screen savers, and email message notifications.</a:t>
          </a:r>
        </a:p>
      </dsp:txBody>
      <dsp:txXfrm>
        <a:off x="0" y="1463842"/>
        <a:ext cx="8831178" cy="146384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3625D-F7AA-4E57-9337-11E7F8E17DE5}">
      <dsp:nvSpPr>
        <dsp:cNvPr id="0" name=""/>
        <dsp:cNvSpPr/>
      </dsp:nvSpPr>
      <dsp:spPr>
        <a:xfrm>
          <a:off x="244896" y="348"/>
          <a:ext cx="4121050" cy="24726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All instances of security breaches and testing irregularities must be reported to the SAC, and subsequently, the DAC, immediately. </a:t>
          </a:r>
        </a:p>
      </dsp:txBody>
      <dsp:txXfrm>
        <a:off x="244896" y="348"/>
        <a:ext cx="4121050" cy="2472630"/>
      </dsp:txXfrm>
    </dsp:sp>
    <dsp:sp modelId="{545A296A-11D1-478A-AE36-B0499B3D8C44}">
      <dsp:nvSpPr>
        <dsp:cNvPr id="0" name=""/>
        <dsp:cNvSpPr/>
      </dsp:nvSpPr>
      <dsp:spPr>
        <a:xfrm>
          <a:off x="4778052" y="348"/>
          <a:ext cx="4121050" cy="24726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DAC will contact the state immediately upon receiving the call. </a:t>
          </a:r>
        </a:p>
      </dsp:txBody>
      <dsp:txXfrm>
        <a:off x="4778052" y="348"/>
        <a:ext cx="4121050" cy="2472630"/>
      </dsp:txXfrm>
    </dsp:sp>
    <dsp:sp modelId="{A644A722-6E16-484C-B5E7-6A65062F091C}">
      <dsp:nvSpPr>
        <dsp:cNvPr id="0" name=""/>
        <dsp:cNvSpPr/>
      </dsp:nvSpPr>
      <dsp:spPr>
        <a:xfrm>
          <a:off x="2511474" y="2885084"/>
          <a:ext cx="4121050" cy="24726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Testing Irregularity or Security Breach </a:t>
          </a:r>
        </a:p>
        <a:p>
          <a:pPr marL="171450" lvl="1" indent="-171450" algn="l" defTabSz="844550">
            <a:lnSpc>
              <a:spcPct val="90000"/>
            </a:lnSpc>
            <a:spcBef>
              <a:spcPct val="0"/>
            </a:spcBef>
            <a:spcAft>
              <a:spcPct val="15000"/>
            </a:spcAft>
            <a:buChar char="•"/>
          </a:pPr>
          <a:r>
            <a:rPr lang="en-US" sz="1900" kern="1200"/>
            <a:t>SAC will complete the Form to Report a Testing Irregularity or Security Breach (Appendix E) </a:t>
          </a:r>
        </a:p>
        <a:p>
          <a:pPr marL="171450" lvl="1" indent="-171450" algn="l" defTabSz="844550">
            <a:lnSpc>
              <a:spcPct val="90000"/>
            </a:lnSpc>
            <a:spcBef>
              <a:spcPct val="0"/>
            </a:spcBef>
            <a:spcAft>
              <a:spcPct val="15000"/>
            </a:spcAft>
            <a:buChar char="•"/>
          </a:pPr>
          <a:r>
            <a:rPr lang="en-US" sz="1900" kern="1200"/>
            <a:t>DAC submits completed form through Syncplicity in the CMAS folder.</a:t>
          </a:r>
        </a:p>
      </dsp:txBody>
      <dsp:txXfrm>
        <a:off x="2511474" y="2885084"/>
        <a:ext cx="4121050" cy="247263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048DF-08FA-4177-B5FF-C06AF4A4B1E9}">
      <dsp:nvSpPr>
        <dsp:cNvPr id="0" name=""/>
        <dsp:cNvSpPr/>
      </dsp:nvSpPr>
      <dsp:spPr>
        <a:xfrm>
          <a:off x="122024" y="1250"/>
          <a:ext cx="5706117" cy="342367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If an item does not display or if students indicate an issue with an item, this should be reported immediately to the Pearson call center. </a:t>
          </a:r>
        </a:p>
      </dsp:txBody>
      <dsp:txXfrm>
        <a:off x="122024" y="1250"/>
        <a:ext cx="5706117" cy="3423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0487E-1380-4581-BBB1-88D064AE3734}">
      <dsp:nvSpPr>
        <dsp:cNvPr id="0" name=""/>
        <dsp:cNvSpPr/>
      </dsp:nvSpPr>
      <dsp:spPr>
        <a:xfrm>
          <a:off x="2741" y="2466576"/>
          <a:ext cx="1402313"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dirty="0"/>
            <a:t>Best Practice</a:t>
          </a:r>
          <a:endParaRPr lang="en-US" sz="2400" kern="1200" dirty="0"/>
        </a:p>
      </dsp:txBody>
      <dsp:txXfrm>
        <a:off x="2741" y="2466576"/>
        <a:ext cx="1402313" cy="801900"/>
      </dsp:txXfrm>
    </dsp:sp>
    <dsp:sp modelId="{DE8F753E-E0F3-48CA-973E-678EEA2EFBFB}">
      <dsp:nvSpPr>
        <dsp:cNvPr id="0" name=""/>
        <dsp:cNvSpPr/>
      </dsp:nvSpPr>
      <dsp:spPr>
        <a:xfrm>
          <a:off x="1405055" y="161113"/>
          <a:ext cx="280462" cy="5412825"/>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654911-BEF5-415B-B200-4B51FDA7CFD3}">
      <dsp:nvSpPr>
        <dsp:cNvPr id="0" name=""/>
        <dsp:cNvSpPr/>
      </dsp:nvSpPr>
      <dsp:spPr>
        <a:xfrm>
          <a:off x="1797703" y="161113"/>
          <a:ext cx="3814293" cy="5412825"/>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  Primary Response File Location should be on the student workstation. </a:t>
          </a:r>
        </a:p>
        <a:p>
          <a:pPr marL="228600" lvl="1" indent="-228600" algn="l" defTabSz="1066800">
            <a:lnSpc>
              <a:spcPct val="90000"/>
            </a:lnSpc>
            <a:spcBef>
              <a:spcPct val="0"/>
            </a:spcBef>
            <a:spcAft>
              <a:spcPct val="15000"/>
            </a:spcAft>
            <a:buChar char="•"/>
          </a:pPr>
          <a:r>
            <a:rPr lang="en-US" sz="2400" kern="1200" dirty="0"/>
            <a:t>The alternate Response File Location should use a </a:t>
          </a:r>
          <a:r>
            <a:rPr lang="en-US" sz="2400" b="1" kern="1200" dirty="0"/>
            <a:t>Secure File Transfer Protocol (SFTP) </a:t>
          </a:r>
          <a:r>
            <a:rPr lang="en-US" sz="2400" kern="1200" dirty="0"/>
            <a:t>address  to ensure that TestNav saves backup SRF files for all computers.</a:t>
          </a:r>
        </a:p>
        <a:p>
          <a:pPr marL="228600" lvl="1" indent="-228600" algn="l" defTabSz="1066800">
            <a:lnSpc>
              <a:spcPct val="90000"/>
            </a:lnSpc>
            <a:spcBef>
              <a:spcPct val="0"/>
            </a:spcBef>
            <a:spcAft>
              <a:spcPct val="15000"/>
            </a:spcAft>
            <a:buChar char="•"/>
          </a:pPr>
          <a:r>
            <a:rPr lang="en-US" sz="2400" kern="1200" dirty="0"/>
            <a:t>Designated in TestNav config in </a:t>
          </a:r>
          <a:r>
            <a:rPr lang="en-US" sz="2400" kern="1200" dirty="0" err="1"/>
            <a:t>PearsonAccess</a:t>
          </a:r>
          <a:r>
            <a:rPr lang="en-US" sz="2400" kern="1200" baseline="30000" dirty="0" err="1"/>
            <a:t>next</a:t>
          </a:r>
          <a:r>
            <a:rPr lang="en-US" sz="2400" kern="1200" dirty="0"/>
            <a:t>.</a:t>
          </a:r>
        </a:p>
        <a:p>
          <a:pPr marL="228600" lvl="1" indent="-228600" algn="l" defTabSz="1066800">
            <a:lnSpc>
              <a:spcPct val="90000"/>
            </a:lnSpc>
            <a:spcBef>
              <a:spcPct val="0"/>
            </a:spcBef>
            <a:spcAft>
              <a:spcPct val="15000"/>
            </a:spcAft>
            <a:buChar char="•"/>
          </a:pPr>
          <a:r>
            <a:rPr lang="en-US" sz="2400" b="1" kern="1200"/>
            <a:t>Students must have full access to designated Response File Locations.</a:t>
          </a:r>
          <a:endParaRPr lang="en-US" sz="2400" kern="1200"/>
        </a:p>
      </dsp:txBody>
      <dsp:txXfrm>
        <a:off x="1797703" y="161113"/>
        <a:ext cx="3814293" cy="5412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34688-8BC1-4531-9C65-7C0DF9424DE3}">
      <dsp:nvSpPr>
        <dsp:cNvPr id="0" name=""/>
        <dsp:cNvSpPr/>
      </dsp:nvSpPr>
      <dsp:spPr>
        <a:xfrm>
          <a:off x="448147" y="2211"/>
          <a:ext cx="3566346" cy="21398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Any software that would allow secure test content on student computers to be viewed on another computer must be turned off. </a:t>
          </a:r>
        </a:p>
      </dsp:txBody>
      <dsp:txXfrm>
        <a:off x="448147" y="2211"/>
        <a:ext cx="3566346" cy="2139807"/>
      </dsp:txXfrm>
    </dsp:sp>
    <dsp:sp modelId="{8997B09F-B595-484E-93A0-B438767744D7}">
      <dsp:nvSpPr>
        <dsp:cNvPr id="0" name=""/>
        <dsp:cNvSpPr/>
      </dsp:nvSpPr>
      <dsp:spPr>
        <a:xfrm>
          <a:off x="4371128" y="2211"/>
          <a:ext cx="3566346" cy="21398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Any applications that may automatically launch on a computer are configured not to launch during testing sessions.</a:t>
          </a:r>
        </a:p>
      </dsp:txBody>
      <dsp:txXfrm>
        <a:off x="4371128" y="2211"/>
        <a:ext cx="3566346" cy="2139807"/>
      </dsp:txXfrm>
    </dsp:sp>
    <dsp:sp modelId="{FD34F0D1-6871-4EAF-98FA-D094004F3D04}">
      <dsp:nvSpPr>
        <dsp:cNvPr id="0" name=""/>
        <dsp:cNvSpPr/>
      </dsp:nvSpPr>
      <dsp:spPr>
        <a:xfrm>
          <a:off x="448147" y="2498654"/>
          <a:ext cx="3566346" cy="21398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Allow local file access to home directory. </a:t>
          </a:r>
        </a:p>
      </dsp:txBody>
      <dsp:txXfrm>
        <a:off x="448147" y="2498654"/>
        <a:ext cx="3566346" cy="2139807"/>
      </dsp:txXfrm>
    </dsp:sp>
    <dsp:sp modelId="{403FD9CD-A119-4F8B-BAC5-36899ABAB632}">
      <dsp:nvSpPr>
        <dsp:cNvPr id="0" name=""/>
        <dsp:cNvSpPr/>
      </dsp:nvSpPr>
      <dsp:spPr>
        <a:xfrm>
          <a:off x="4371128" y="2498654"/>
          <a:ext cx="3566346" cy="213980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&lt;home </a:t>
          </a:r>
          <a:r>
            <a:rPr lang="en-US" sz="2300" kern="1200" dirty="0" err="1"/>
            <a:t>dir</a:t>
          </a:r>
          <a:r>
            <a:rPr lang="en-US" sz="2300" kern="1200" dirty="0"/>
            <a:t>&gt;/Pearson/ and any alternative SRF save locations.</a:t>
          </a:r>
        </a:p>
      </dsp:txBody>
      <dsp:txXfrm>
        <a:off x="4371128" y="2498654"/>
        <a:ext cx="3566346" cy="21398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Introductions</a:t>
            </a:r>
          </a:p>
          <a:p>
            <a:r>
              <a:rPr lang="en-US" b="1" i="1" dirty="0">
                <a:solidFill>
                  <a:srgbClr val="FF0000"/>
                </a:solidFill>
              </a:rPr>
              <a:t>Start the recording!!</a:t>
            </a:r>
          </a:p>
        </p:txBody>
      </p:sp>
    </p:spTree>
    <p:extLst>
      <p:ext uri="{BB962C8B-B14F-4D97-AF65-F5344CB8AC3E}">
        <p14:creationId xmlns:p14="http://schemas.microsoft.com/office/powerpoint/2010/main" val="288718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3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184819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231572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baseline="0" dirty="0">
              <a:ea typeface="ＭＳ Ｐゴシック" pitchFamily="34" charset="-128"/>
            </a:endParaRPr>
          </a:p>
        </p:txBody>
      </p:sp>
      <p:sp>
        <p:nvSpPr>
          <p:cNvPr id="133124" name="Slide Number Placeholder 3"/>
          <p:cNvSpPr>
            <a:spLocks noGrp="1"/>
          </p:cNvSpPr>
          <p:nvPr>
            <p:ph type="sldNum" sz="quarter" idx="5"/>
          </p:nvPr>
        </p:nvSpPr>
        <p:spPr>
          <a:xfrm>
            <a:off x="3884613" y="8685213"/>
            <a:ext cx="2971800" cy="457200"/>
          </a:xfrm>
          <a:prstGeom prst="rect">
            <a:avLst/>
          </a:prstGeom>
          <a:noFill/>
        </p:spPr>
        <p:txBody>
          <a:bodyPr/>
          <a:lstStyle/>
          <a:p>
            <a:fld id="{627AB8EC-721A-4E40-92B0-FC44077B8A86}" type="slidenum">
              <a:rPr lang="en-US" smtClean="0"/>
              <a:pPr/>
              <a:t>20</a:t>
            </a:fld>
            <a:endParaRPr lang="en-US"/>
          </a:p>
        </p:txBody>
      </p:sp>
    </p:spTree>
    <p:extLst>
      <p:ext uri="{BB962C8B-B14F-4D97-AF65-F5344CB8AC3E}">
        <p14:creationId xmlns:p14="http://schemas.microsoft.com/office/powerpoint/2010/main" val="423150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998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content is dynamically hosted in the cloud. No static IP addresses or ranges can be provided.</a:t>
            </a:r>
            <a:endParaRPr lang="en-US" dirty="0"/>
          </a:p>
        </p:txBody>
      </p:sp>
    </p:spTree>
    <p:extLst>
      <p:ext uri="{BB962C8B-B14F-4D97-AF65-F5344CB8AC3E}">
        <p14:creationId xmlns:p14="http://schemas.microsoft.com/office/powerpoint/2010/main" val="26221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kern="1200" dirty="0">
                <a:solidFill>
                  <a:srgbClr val="000000"/>
                </a:solidFill>
                <a:effectLst/>
                <a:latin typeface="Avenir" charset="0"/>
                <a:ea typeface="Avenir" charset="0"/>
                <a:cs typeface="Avenir" charset="0"/>
                <a:sym typeface="Avenir" charset="0"/>
              </a:rPr>
              <a:t>The increase in devices accessing school networks increases the need for stable </a:t>
            </a:r>
            <a:r>
              <a:rPr lang="en-US" sz="2200" b="0" i="0" kern="1200" dirty="0" err="1">
                <a:solidFill>
                  <a:srgbClr val="000000"/>
                </a:solidFill>
                <a:effectLst/>
                <a:latin typeface="Avenir" charset="0"/>
                <a:ea typeface="Avenir" charset="0"/>
                <a:cs typeface="Avenir" charset="0"/>
                <a:sym typeface="Avenir" charset="0"/>
              </a:rPr>
              <a:t>WiFi</a:t>
            </a:r>
            <a:r>
              <a:rPr lang="en-US" sz="2200" b="0" i="0" kern="1200" dirty="0">
                <a:solidFill>
                  <a:srgbClr val="000000"/>
                </a:solidFill>
                <a:effectLst/>
                <a:latin typeface="Avenir" charset="0"/>
                <a:ea typeface="Avenir" charset="0"/>
                <a:cs typeface="Avenir" charset="0"/>
                <a:sym typeface="Avenir" charset="0"/>
              </a:rPr>
              <a:t> networks, daily monitoring, and maintenance. To help network admins stabilize </a:t>
            </a:r>
            <a:r>
              <a:rPr lang="en-US" sz="2200" b="0" i="0" kern="1200" dirty="0" err="1">
                <a:solidFill>
                  <a:srgbClr val="000000"/>
                </a:solidFill>
                <a:effectLst/>
                <a:latin typeface="Avenir" charset="0"/>
                <a:ea typeface="Avenir" charset="0"/>
                <a:cs typeface="Avenir" charset="0"/>
                <a:sym typeface="Avenir" charset="0"/>
              </a:rPr>
              <a:t>WiFi</a:t>
            </a:r>
            <a:r>
              <a:rPr lang="en-US" sz="2200" b="0" i="0" kern="1200" dirty="0">
                <a:solidFill>
                  <a:srgbClr val="000000"/>
                </a:solidFill>
                <a:effectLst/>
                <a:latin typeface="Avenir" charset="0"/>
                <a:ea typeface="Avenir" charset="0"/>
                <a:cs typeface="Avenir" charset="0"/>
                <a:sym typeface="Avenir" charset="0"/>
              </a:rPr>
              <a:t> for online testing and classroom activities, Pearson field engineers collaborated with IT departments to present these requirements, recommendations, and troubleshooting tips.</a:t>
            </a:r>
            <a:endParaRPr lang="en-US" dirty="0"/>
          </a:p>
        </p:txBody>
      </p:sp>
    </p:spTree>
    <p:extLst>
      <p:ext uri="{BB962C8B-B14F-4D97-AF65-F5344CB8AC3E}">
        <p14:creationId xmlns:p14="http://schemas.microsoft.com/office/powerpoint/2010/main" val="174296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57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Construction materials in schools can impact </a:t>
            </a:r>
            <a:r>
              <a:rPr lang="en-US" sz="2400" dirty="0" err="1"/>
              <a:t>WiFi</a:t>
            </a:r>
            <a:r>
              <a:rPr lang="en-US" sz="2400" dirty="0"/>
              <a:t> coverage and speed.</a:t>
            </a:r>
          </a:p>
          <a:p>
            <a:pPr marL="0" marR="0" indent="0" algn="l" defTabSz="457200" rtl="0" eaLnBrk="0" fontAlgn="base" latinLnBrk="0" hangingPunct="0">
              <a:lnSpc>
                <a:spcPct val="125000"/>
              </a:lnSpc>
              <a:spcBef>
                <a:spcPct val="0"/>
              </a:spcBef>
              <a:spcAft>
                <a:spcPct val="0"/>
              </a:spcAft>
              <a:buClrTx/>
              <a:buSzTx/>
              <a:buFontTx/>
              <a:buNone/>
              <a:tabLst/>
              <a:defRPr/>
            </a:pPr>
            <a:endParaRPr lang="en-US" sz="2400" dirty="0"/>
          </a:p>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If possible, move the student devices directly under the AP. Even just couple of feet can make a big difference in throughput and signal strength.</a:t>
            </a:r>
          </a:p>
          <a:p>
            <a:endParaRPr lang="en-US" dirty="0"/>
          </a:p>
          <a:p>
            <a:endParaRPr lang="en-US" dirty="0"/>
          </a:p>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When </a:t>
            </a:r>
            <a:r>
              <a:rPr lang="en-US" sz="2400" dirty="0" err="1"/>
              <a:t>WiFi</a:t>
            </a:r>
            <a:r>
              <a:rPr lang="en-US" sz="2400" dirty="0"/>
              <a:t> networks are set to use the same channel, they compete for limited bandwidth. Check for other </a:t>
            </a:r>
            <a:r>
              <a:rPr lang="en-US" sz="2400" dirty="0" err="1"/>
              <a:t>WiFi</a:t>
            </a:r>
            <a:r>
              <a:rPr lang="en-US" sz="2400" dirty="0"/>
              <a:t> names by opening the wireless options on your device for a list of </a:t>
            </a:r>
            <a:r>
              <a:rPr lang="en-US" sz="2400" dirty="0" err="1"/>
              <a:t>WiFi</a:t>
            </a:r>
            <a:r>
              <a:rPr lang="en-US" sz="2400" dirty="0"/>
              <a:t> networks. If you see many networks to choose from, you may encounter interference from these other networks.</a:t>
            </a:r>
          </a:p>
          <a:p>
            <a:endParaRPr lang="en-US" dirty="0"/>
          </a:p>
        </p:txBody>
      </p:sp>
    </p:spTree>
    <p:extLst>
      <p:ext uri="{BB962C8B-B14F-4D97-AF65-F5344CB8AC3E}">
        <p14:creationId xmlns:p14="http://schemas.microsoft.com/office/powerpoint/2010/main" val="36541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Electronic devices that are not connected to the school's </a:t>
            </a:r>
            <a:r>
              <a:rPr lang="en-US" sz="2400" dirty="0" err="1"/>
              <a:t>WiFi</a:t>
            </a:r>
            <a:r>
              <a:rPr lang="en-US" sz="2400" dirty="0"/>
              <a:t> network, can still use the same 2.4GHz or 5GHz frequencies to connect</a:t>
            </a:r>
          </a:p>
          <a:p>
            <a:endParaRPr lang="en-US" sz="2400" dirty="0"/>
          </a:p>
          <a:p>
            <a:endParaRPr lang="en-US" sz="2400" dirty="0"/>
          </a:p>
          <a:p>
            <a:pPr marL="0" marR="0" indent="0" algn="l" defTabSz="457200" rtl="0" eaLnBrk="0" fontAlgn="base" latinLnBrk="0" hangingPunct="0">
              <a:lnSpc>
                <a:spcPct val="125000"/>
              </a:lnSpc>
              <a:spcBef>
                <a:spcPct val="0"/>
              </a:spcBef>
              <a:spcAft>
                <a:spcPct val="0"/>
              </a:spcAft>
              <a:buClrTx/>
              <a:buSzTx/>
              <a:buFontTx/>
              <a:buNone/>
              <a:tabLst/>
              <a:defRPr/>
            </a:pPr>
            <a:r>
              <a:rPr lang="en-US" sz="2400" dirty="0"/>
              <a:t>Personal devices communicate on the network, even while inside backpacks or bags. Email and social media notifications require the devices to send requests to maintain connectivity with the AP.</a:t>
            </a:r>
          </a:p>
          <a:p>
            <a:endParaRPr lang="en-US" sz="2400" dirty="0"/>
          </a:p>
          <a:p>
            <a:endParaRPr lang="en-US" sz="2400" dirty="0"/>
          </a:p>
          <a:p>
            <a:endParaRPr lang="en-US" dirty="0"/>
          </a:p>
        </p:txBody>
      </p:sp>
    </p:spTree>
    <p:extLst>
      <p:ext uri="{BB962C8B-B14F-4D97-AF65-F5344CB8AC3E}">
        <p14:creationId xmlns:p14="http://schemas.microsoft.com/office/powerpoint/2010/main" val="4765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704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eaLnBrk="1" hangingPunct="1"/>
            <a:r>
              <a:rPr lang="en-US" altLang="en-US" sz="1400" dirty="0"/>
              <a:t>This diagram illustrates the network traffic differences between using and not using Proctor Caching. Without Proctor Caching, as demonstrated on the left, multiple redundant copies of the same test are downloaded over the district’s ISP connection while students are waiting for the test to load. This heavy use of bandwidth not only affects how quickly tests load for students, but also the available bandwidth for all other Internet-related activities within the district.</a:t>
            </a:r>
            <a:endParaRPr lang="en-US" altLang="en-US" sz="1400" dirty="0">
              <a:solidFill>
                <a:schemeClr val="hlink"/>
              </a:solidFill>
            </a:endParaRPr>
          </a:p>
          <a:p>
            <a:pPr algn="l" eaLnBrk="1" hangingPunct="1"/>
            <a:endParaRPr lang="en-US" altLang="en-US" sz="1400" dirty="0">
              <a:solidFill>
                <a:schemeClr val="hlink"/>
              </a:solidFill>
            </a:endParaRPr>
          </a:p>
          <a:p>
            <a:pPr defTabSz="914228">
              <a:defRPr/>
            </a:pPr>
            <a:r>
              <a:rPr lang="en-US" altLang="en-US" sz="1400" dirty="0"/>
              <a:t>With Proctor Caching, as seen on the right, districts will pre-cache one copy of each test and tests will be served to the students from the Proctor Caching machine. This minimizes redundant requests for test content over the district ISP connection, loads tests faster for students, and minimizes the effect of computer-based testing on district bandwidth utilization.</a:t>
            </a:r>
          </a:p>
          <a:p>
            <a:pPr algn="l" eaLnBrk="1" hangingPunct="1"/>
            <a:endParaRPr lang="en-US" altLang="en-US" sz="1400" dirty="0">
              <a:solidFill>
                <a:schemeClr val="hlink"/>
              </a:solidFill>
            </a:endParaRPr>
          </a:p>
          <a:p>
            <a:pPr defTabSz="914228">
              <a:defRPr/>
            </a:pPr>
            <a:r>
              <a:rPr lang="en-US" altLang="en-US" sz="1400" dirty="0"/>
              <a:t>Districts have the flexibility to decide where to implement Proctor Caching in the network environment.  Based on local network considerations, districts can implement Proctor Caching machines at the district, school, or classroom level.</a:t>
            </a:r>
          </a:p>
          <a:p>
            <a:pPr defTabSz="914228">
              <a:defRPr/>
            </a:pPr>
            <a:endParaRPr lang="en-US" altLang="en-US" sz="1400" dirty="0"/>
          </a:p>
          <a:p>
            <a:pPr defTabSz="914228">
              <a:defRPr/>
            </a:pPr>
            <a:r>
              <a:rPr lang="en-US" altLang="en-US" sz="1400" dirty="0"/>
              <a:t>Proctor Caching is highly recommended.</a:t>
            </a:r>
          </a:p>
        </p:txBody>
      </p:sp>
    </p:spTree>
    <p:extLst>
      <p:ext uri="{BB962C8B-B14F-4D97-AF65-F5344CB8AC3E}">
        <p14:creationId xmlns:p14="http://schemas.microsoft.com/office/powerpoint/2010/main" val="996036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544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Proctor Caching runs solely on Windows.</a:t>
            </a:r>
          </a:p>
          <a:p>
            <a:endParaRPr lang="en-US" sz="2400" dirty="0"/>
          </a:p>
          <a:p>
            <a:r>
              <a:rPr lang="en-US" sz="2400" dirty="0"/>
              <a:t>It does not require an underlying server-based operating system.  It can run on desktop class hardware and a desktop class operating system, which gives districts flexibility on what machines they use for Proctor Caching.</a:t>
            </a:r>
          </a:p>
          <a:p>
            <a:endParaRPr lang="en-US" sz="2400" dirty="0"/>
          </a:p>
          <a:p>
            <a:endParaRPr lang="en-US" sz="2400" dirty="0"/>
          </a:p>
          <a:p>
            <a:r>
              <a:rPr lang="en-US" sz="2400" dirty="0"/>
              <a:t>Proctor Caching uses TCP Port 80 for communication between the Proctor Caching machine and the Pearson servers, and ports 4480 and 4481 for communication between testing workstations and the Proctor Caching machine.</a:t>
            </a:r>
          </a:p>
          <a:p>
            <a:endParaRPr lang="en-US" sz="2400" dirty="0"/>
          </a:p>
          <a:p>
            <a:r>
              <a:rPr lang="en-US" sz="2400" dirty="0"/>
              <a:t>Because testing workstations must know a predictable network location for the Proctor Caching machine, Proctor Caching requires a fixed internal IP address. Those districts that require Internet traffic to pass through an upstream proxy server will have to configure Proctor Caching to point to their proxy server.  For details on setting up an upstream proxy, refer to the Windows or Mac “Tips on Proctor Caching” section in the </a:t>
            </a:r>
            <a:r>
              <a:rPr lang="en-US" sz="2400" i="1" dirty="0" err="1"/>
              <a:t>TestNav</a:t>
            </a:r>
            <a:r>
              <a:rPr lang="en-US" sz="2400" i="1" dirty="0"/>
              <a:t> 8 Proctor Caching User Guide.</a:t>
            </a:r>
          </a:p>
          <a:p>
            <a:pPr>
              <a:defRPr/>
            </a:pPr>
            <a:endParaRPr lang="en-US" sz="2400" kern="1200" dirty="0">
              <a:solidFill>
                <a:srgbClr val="000000"/>
              </a:solidFill>
              <a:latin typeface="Avenir" charset="0"/>
              <a:ea typeface="Avenir" charset="0"/>
              <a:cs typeface="Avenir" charset="0"/>
              <a:sym typeface="Avenir" charset="0"/>
            </a:endParaRPr>
          </a:p>
          <a:p>
            <a:endParaRPr lang="en-US" dirty="0"/>
          </a:p>
        </p:txBody>
      </p:sp>
    </p:spTree>
    <p:extLst>
      <p:ext uri="{BB962C8B-B14F-4D97-AF65-F5344CB8AC3E}">
        <p14:creationId xmlns:p14="http://schemas.microsoft.com/office/powerpoint/2010/main" val="3248165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400" dirty="0"/>
              <a:t>Next you will need to create a </a:t>
            </a:r>
            <a:r>
              <a:rPr lang="en-US" sz="1400" dirty="0" err="1"/>
              <a:t>TestNav</a:t>
            </a:r>
            <a:r>
              <a:rPr lang="en-US" sz="1400" dirty="0"/>
              <a:t> configuration. Sign in to the CMAS </a:t>
            </a:r>
            <a:r>
              <a:rPr lang="en-US" sz="1400" dirty="0" err="1"/>
              <a:t>PearsonAccess</a:t>
            </a:r>
            <a:r>
              <a:rPr lang="en-US" sz="1400" baseline="30000" dirty="0" err="1"/>
              <a:t>next</a:t>
            </a:r>
            <a:r>
              <a:rPr lang="en-US" sz="1400" dirty="0"/>
              <a:t> website. Technology staff will need to receive secure access from their district coordinator.  </a:t>
            </a:r>
          </a:p>
          <a:p>
            <a:endParaRPr lang="en-US" sz="1400" dirty="0"/>
          </a:p>
          <a:p>
            <a:r>
              <a:rPr lang="en-US" sz="1400" dirty="0"/>
              <a:t>The </a:t>
            </a:r>
            <a:r>
              <a:rPr lang="en-US" sz="1400" i="1" dirty="0"/>
              <a:t>Configuration </a:t>
            </a:r>
            <a:r>
              <a:rPr lang="en-US" sz="1400" dirty="0"/>
              <a:t>screen can be accessed by selecting </a:t>
            </a:r>
            <a:r>
              <a:rPr lang="en-US" sz="1400" b="1" dirty="0"/>
              <a:t>Setup</a:t>
            </a:r>
            <a:r>
              <a:rPr lang="en-US" sz="1400" dirty="0"/>
              <a:t> and then </a:t>
            </a:r>
            <a:r>
              <a:rPr lang="en-US" sz="1400" b="1" dirty="0" err="1"/>
              <a:t>TestNav</a:t>
            </a:r>
            <a:r>
              <a:rPr lang="en-US" sz="1400" b="1" dirty="0"/>
              <a:t> Configurations </a:t>
            </a:r>
            <a:r>
              <a:rPr lang="en-US" sz="1400" dirty="0"/>
              <a:t>from the drop-down menu. This will allow you to access the configurations settings to set primary and secondary temporary student response save locations for TestNav, and if applicable, set up a connection to your Proctor Caching machine(s).</a:t>
            </a:r>
          </a:p>
          <a:p>
            <a:endParaRPr lang="en-US" sz="1400" dirty="0"/>
          </a:p>
          <a:p>
            <a:r>
              <a:rPr lang="en-US" sz="1400" dirty="0"/>
              <a:t>Select </a:t>
            </a:r>
            <a:r>
              <a:rPr lang="en-US" sz="1400" b="1" dirty="0"/>
              <a:t>Create/Edit Configurations </a:t>
            </a:r>
            <a:r>
              <a:rPr lang="en-US" sz="1400" dirty="0"/>
              <a:t>from the tasks menu to launch the </a:t>
            </a:r>
            <a:r>
              <a:rPr lang="en-US" sz="1400" i="1" dirty="0"/>
              <a:t>Configuration</a:t>
            </a:r>
            <a:r>
              <a:rPr lang="en-US" sz="1400" dirty="0"/>
              <a:t> screen.</a:t>
            </a:r>
            <a:endParaRPr lang="en-US" sz="1400" b="1" i="1" dirty="0"/>
          </a:p>
        </p:txBody>
      </p:sp>
    </p:spTree>
    <p:extLst>
      <p:ext uri="{BB962C8B-B14F-4D97-AF65-F5344CB8AC3E}">
        <p14:creationId xmlns:p14="http://schemas.microsoft.com/office/powerpoint/2010/main" val="1638004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400" dirty="0"/>
              <a:t>You will be prompted to name your configuration. Configuration names must be unique within the CMAS PearsonAccess</a:t>
            </a:r>
            <a:r>
              <a:rPr lang="en-US" sz="1400" baseline="30000" dirty="0"/>
              <a:t>next</a:t>
            </a:r>
            <a:r>
              <a:rPr lang="en-US" sz="1400" dirty="0"/>
              <a:t> website for your state. Note that the Training site is shared by multiple states so configuration names must be unique across multiple states in the Training site. Pearson recommends using only letters and numbers in this field, as other characters may cause problems with test delivery.  For example, Computer Lab 1 and Computer Lab 2, or High School and Middle School. </a:t>
            </a:r>
          </a:p>
          <a:p>
            <a:pPr defTabSz="915772">
              <a:defRPr/>
            </a:pPr>
            <a:endParaRPr lang="en-US" sz="1400" dirty="0"/>
          </a:p>
          <a:p>
            <a:pPr defTabSz="915772">
              <a:defRPr/>
            </a:pPr>
            <a:r>
              <a:rPr lang="en-US" sz="1400" dirty="0"/>
              <a:t>Next, using the </a:t>
            </a:r>
            <a:r>
              <a:rPr lang="en-US" sz="1400" b="1" i="1" dirty="0"/>
              <a:t>Organizations</a:t>
            </a:r>
            <a:r>
              <a:rPr lang="en-US" sz="1400" dirty="0"/>
              <a:t> drop-down menu, select the appropriate school or district from the menu. Regardless of the organization level, you will have the ability to add multiple settings (and Proctor Caching machines) to the configuration.</a:t>
            </a:r>
            <a:endParaRPr lang="en-US" sz="1400" b="1" i="1" dirty="0"/>
          </a:p>
          <a:p>
            <a:endParaRPr lang="en-US" sz="1400" dirty="0"/>
          </a:p>
        </p:txBody>
      </p:sp>
    </p:spTree>
    <p:extLst>
      <p:ext uri="{BB962C8B-B14F-4D97-AF65-F5344CB8AC3E}">
        <p14:creationId xmlns:p14="http://schemas.microsoft.com/office/powerpoint/2010/main" val="1169272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50918">
              <a:defRPr/>
            </a:pPr>
            <a:r>
              <a:rPr lang="en-US" sz="1400" dirty="0"/>
              <a:t>Next, you can identify the Proctor Caching computer. In the “Default </a:t>
            </a:r>
            <a:r>
              <a:rPr lang="en-US" sz="1400" dirty="0" err="1"/>
              <a:t>Precaching</a:t>
            </a:r>
            <a:r>
              <a:rPr lang="en-US" sz="1400" dirty="0"/>
              <a:t> Computer” section, enter a computer name, the computer’s IP address, and port information. </a:t>
            </a:r>
          </a:p>
          <a:p>
            <a:pPr defTabSz="950918"/>
            <a:endParaRPr lang="en-US" sz="1400" dirty="0"/>
          </a:p>
          <a:p>
            <a:pPr defTabSz="950918"/>
            <a:r>
              <a:rPr lang="en-US" sz="1400" dirty="0"/>
              <a:t>The computer name will be the name that displays when selecting a Caching machine during test session creation.  If you will be Proctor Caching, provide the internal network IP address of the caching machine and the port number, which unless modified is 4480 for Pearson-supplied Proctor Caching. The IP address should be a static address to ensure students can access content during testing. Also note, the computer selected for Proctor Caching should not be a student testing machine.</a:t>
            </a:r>
          </a:p>
          <a:p>
            <a:pPr defTabSz="950918"/>
            <a:endParaRPr lang="en-US" sz="1400" dirty="0"/>
          </a:p>
          <a:p>
            <a:pPr defTabSz="950918"/>
            <a:r>
              <a:rPr lang="en-US" sz="1400" dirty="0"/>
              <a:t>Check “</a:t>
            </a:r>
            <a:r>
              <a:rPr lang="en-US" sz="1400" b="1" i="1" dirty="0"/>
              <a:t>Uses Pearson </a:t>
            </a:r>
            <a:r>
              <a:rPr lang="en-US" sz="1400" b="1" i="1" dirty="0" err="1"/>
              <a:t>Precaching</a:t>
            </a:r>
            <a:r>
              <a:rPr lang="en-US" sz="1400" b="1" i="1" dirty="0"/>
              <a:t> Software</a:t>
            </a:r>
            <a:r>
              <a:rPr lang="en-US" sz="1400" dirty="0"/>
              <a:t>.” </a:t>
            </a:r>
          </a:p>
          <a:p>
            <a:pPr defTabSz="950918"/>
            <a:endParaRPr lang="en-US" sz="1400" dirty="0"/>
          </a:p>
          <a:p>
            <a:pPr defTabSz="950918"/>
            <a:r>
              <a:rPr lang="en-US" sz="1400" dirty="0"/>
              <a:t>If you will be using a non Pearson-supplied caching solution, you will uncheck the box next to </a:t>
            </a:r>
            <a:r>
              <a:rPr lang="ja-JP" altLang="en-US" sz="1400" dirty="0"/>
              <a:t>“</a:t>
            </a:r>
            <a:r>
              <a:rPr lang="en-US" altLang="ja-JP" sz="1400" b="1" i="1" dirty="0"/>
              <a:t>Uses Pearson </a:t>
            </a:r>
            <a:r>
              <a:rPr lang="en-US" altLang="ja-JP" sz="1400" b="1" i="1" dirty="0" err="1"/>
              <a:t>Precaching</a:t>
            </a:r>
            <a:r>
              <a:rPr lang="en-US" altLang="ja-JP" sz="1400" b="1" i="1" dirty="0"/>
              <a:t> software</a:t>
            </a:r>
            <a:r>
              <a:rPr lang="ja-JP" altLang="en-US" sz="1400" dirty="0"/>
              <a:t>”</a:t>
            </a:r>
            <a:r>
              <a:rPr lang="en-US" altLang="ja-JP" sz="1400" dirty="0"/>
              <a:t> and make sure the port is the correct port for the caching solution you will be using.</a:t>
            </a:r>
          </a:p>
          <a:p>
            <a:pPr defTabSz="950918"/>
            <a:endParaRPr lang="en-US" altLang="ja-JP" sz="1400" dirty="0"/>
          </a:p>
          <a:p>
            <a:pPr defTabSz="950918">
              <a:defRPr/>
            </a:pPr>
            <a:r>
              <a:rPr lang="en-US" altLang="ja-JP" sz="1400" dirty="0"/>
              <a:t>If you will not be </a:t>
            </a:r>
            <a:r>
              <a:rPr lang="en-US" altLang="ja-JP" sz="1400" dirty="0" err="1"/>
              <a:t>Precaching</a:t>
            </a:r>
            <a:r>
              <a:rPr lang="en-US" altLang="ja-JP" sz="1400" dirty="0"/>
              <a:t>, simply leave the </a:t>
            </a:r>
            <a:r>
              <a:rPr lang="en-US" altLang="ja-JP" sz="1400" b="1" i="1" dirty="0"/>
              <a:t>IP Address </a:t>
            </a:r>
            <a:r>
              <a:rPr lang="en-US" altLang="ja-JP" sz="1400" dirty="0"/>
              <a:t>and </a:t>
            </a:r>
            <a:r>
              <a:rPr lang="en-US" altLang="ja-JP" sz="1400" b="1" i="1" dirty="0"/>
              <a:t>Port </a:t>
            </a:r>
            <a:r>
              <a:rPr lang="en-US" altLang="ja-JP" sz="1400" dirty="0"/>
              <a:t>fields blank; you will still need to complete the next steps for TestNav. </a:t>
            </a:r>
          </a:p>
          <a:p>
            <a:pPr defTabSz="950918">
              <a:defRPr/>
            </a:pPr>
            <a:endParaRPr lang="en-US" altLang="ja-JP" sz="1400" dirty="0"/>
          </a:p>
          <a:p>
            <a:pPr defTabSz="950918">
              <a:defRPr/>
            </a:pPr>
            <a:r>
              <a:rPr lang="en-US" altLang="ja-JP" sz="1400" dirty="0"/>
              <a:t>For Response File Backup Locations, it is recommended that a Secondary Location be specified for Windows and Macintosh computers. The Secondary Location must be writeable by students and can be a network share on school network or a shared location on the local computer.</a:t>
            </a:r>
          </a:p>
        </p:txBody>
      </p:sp>
    </p:spTree>
    <p:extLst>
      <p:ext uri="{BB962C8B-B14F-4D97-AF65-F5344CB8AC3E}">
        <p14:creationId xmlns:p14="http://schemas.microsoft.com/office/powerpoint/2010/main" val="3577312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400" dirty="0"/>
              <a:t>A green Success! message will display after successful configuration. A red error will appear if there are issues. </a:t>
            </a:r>
          </a:p>
          <a:p>
            <a:pPr defTabSz="915772">
              <a:defRPr/>
            </a:pPr>
            <a:endParaRPr lang="en-US" sz="1400" dirty="0"/>
          </a:p>
          <a:p>
            <a:pPr defTabSz="915772">
              <a:defRPr/>
            </a:pPr>
            <a:r>
              <a:rPr lang="en-US" sz="1400" dirty="0"/>
              <a:t>To view, add, or make changes to an existing configuration, click on the configuration name under “Configurations.”</a:t>
            </a:r>
          </a:p>
          <a:p>
            <a:pPr defTabSz="915772">
              <a:defRPr/>
            </a:pPr>
            <a:endParaRPr lang="en-US" sz="1400" dirty="0"/>
          </a:p>
          <a:p>
            <a:pPr defTabSz="915772">
              <a:defRPr/>
            </a:pPr>
            <a:r>
              <a:rPr lang="en-US" sz="1400" dirty="0"/>
              <a:t>Also</a:t>
            </a:r>
            <a:r>
              <a:rPr lang="en-US" sz="1400" baseline="0" dirty="0"/>
              <a:t> note that the configuration identifier has now been added. Use this unique number to test that specific configuration with </a:t>
            </a:r>
            <a:r>
              <a:rPr lang="en-US" sz="1400" baseline="0" dirty="0" err="1"/>
              <a:t>AppCheck</a:t>
            </a:r>
            <a:r>
              <a:rPr lang="en-US" sz="1400" baseline="0" dirty="0"/>
              <a:t>.</a:t>
            </a:r>
            <a:endParaRPr lang="en-US" sz="1400" dirty="0"/>
          </a:p>
          <a:p>
            <a:pPr defTabSz="915772">
              <a:defRPr/>
            </a:pPr>
            <a:endParaRPr lang="en-US" sz="1400" dirty="0"/>
          </a:p>
        </p:txBody>
      </p:sp>
    </p:spTree>
    <p:extLst>
      <p:ext uri="{BB962C8B-B14F-4D97-AF65-F5344CB8AC3E}">
        <p14:creationId xmlns:p14="http://schemas.microsoft.com/office/powerpoint/2010/main" val="592767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when Configurations can be added will go here once available.</a:t>
            </a:r>
          </a:p>
        </p:txBody>
      </p:sp>
    </p:spTree>
    <p:extLst>
      <p:ext uri="{BB962C8B-B14F-4D97-AF65-F5344CB8AC3E}">
        <p14:creationId xmlns:p14="http://schemas.microsoft.com/office/powerpoint/2010/main" val="585423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4818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20000"/>
              </a:spcBef>
              <a:buClr>
                <a:srgbClr val="8F23B3"/>
              </a:buClr>
              <a:defRPr/>
            </a:pPr>
            <a:r>
              <a:rPr lang="en-US" sz="2400" dirty="0"/>
              <a:t>On the </a:t>
            </a:r>
            <a:r>
              <a:rPr lang="en-US" sz="2400" i="1" dirty="0"/>
              <a:t>Tests</a:t>
            </a:r>
            <a:r>
              <a:rPr lang="en-US" sz="2400" dirty="0"/>
              <a:t> tab content is displayed at the Test and Form level.</a:t>
            </a:r>
          </a:p>
          <a:p>
            <a:pPr>
              <a:spcBef>
                <a:spcPct val="20000"/>
              </a:spcBef>
              <a:buClr>
                <a:srgbClr val="8F23B3"/>
              </a:buClr>
              <a:defRPr/>
            </a:pPr>
            <a:endParaRPr lang="en-US" sz="2400" dirty="0"/>
          </a:p>
          <a:p>
            <a:pPr>
              <a:spcBef>
                <a:spcPct val="20000"/>
              </a:spcBef>
              <a:buClr>
                <a:srgbClr val="8F23B3"/>
              </a:buClr>
              <a:defRPr/>
            </a:pPr>
            <a:r>
              <a:rPr lang="en-US" sz="2400" dirty="0"/>
              <a:t>Functionality is available to refresh, reload, or purge selected test content if necessary, and requires a password. The password is available in the </a:t>
            </a:r>
            <a:r>
              <a:rPr lang="en-US" sz="2400" i="1" dirty="0"/>
              <a:t>Proctor Caching User Guide</a:t>
            </a:r>
            <a:r>
              <a:rPr lang="en-US" sz="2400" dirty="0"/>
              <a:t> to protect against unauthorized deletion of cached content.</a:t>
            </a:r>
          </a:p>
          <a:p>
            <a:pPr>
              <a:spcBef>
                <a:spcPct val="20000"/>
              </a:spcBef>
              <a:buClr>
                <a:srgbClr val="8F23B3"/>
              </a:buClr>
              <a:defRPr/>
            </a:pPr>
            <a:endParaRPr lang="en-US" sz="2400" dirty="0"/>
          </a:p>
          <a:p>
            <a:pPr>
              <a:spcBef>
                <a:spcPct val="20000"/>
              </a:spcBef>
              <a:buClr>
                <a:srgbClr val="8F23B3"/>
              </a:buClr>
              <a:defRPr/>
            </a:pPr>
            <a:r>
              <a:rPr lang="en-US" sz="2400" dirty="0"/>
              <a:t>Clicking on a test name will display the </a:t>
            </a:r>
            <a:r>
              <a:rPr lang="en-US" sz="2400" i="1" dirty="0"/>
              <a:t>Test Details </a:t>
            </a:r>
            <a:r>
              <a:rPr lang="en-US" sz="2400" dirty="0"/>
              <a:t>screen which displays individual items in a test.</a:t>
            </a:r>
          </a:p>
          <a:p>
            <a:endParaRPr lang="en-US" dirty="0">
              <a:ea typeface="ＭＳ Ｐゴシック" pitchFamily="34" charset="-128"/>
            </a:endParaRPr>
          </a:p>
        </p:txBody>
      </p:sp>
      <p:sp>
        <p:nvSpPr>
          <p:cNvPr id="123908" name="Slide Number Placeholder 3"/>
          <p:cNvSpPr>
            <a:spLocks noGrp="1"/>
          </p:cNvSpPr>
          <p:nvPr>
            <p:ph type="sldNum" sz="quarter" idx="5"/>
          </p:nvPr>
        </p:nvSpPr>
        <p:spPr>
          <a:xfrm>
            <a:off x="3884613" y="8685213"/>
            <a:ext cx="2971800" cy="457200"/>
          </a:xfrm>
          <a:prstGeom prst="rect">
            <a:avLst/>
          </a:prstGeom>
          <a:noFill/>
        </p:spPr>
        <p:txBody>
          <a:bodyPr/>
          <a:lstStyle/>
          <a:p>
            <a:fld id="{7995F6E9-0BE0-4CE1-83DF-6945E45EF69C}" type="slidenum">
              <a:rPr lang="en-US" smtClean="0"/>
              <a:pPr/>
              <a:t>49</a:t>
            </a:fld>
            <a:endParaRPr lang="en-US"/>
          </a:p>
        </p:txBody>
      </p:sp>
    </p:spTree>
    <p:extLst>
      <p:ext uri="{BB962C8B-B14F-4D97-AF65-F5344CB8AC3E}">
        <p14:creationId xmlns:p14="http://schemas.microsoft.com/office/powerpoint/2010/main" val="361884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Testing for TestNav Server side software v8.12 is currently in process </a:t>
            </a:r>
          </a:p>
        </p:txBody>
      </p:sp>
    </p:spTree>
    <p:extLst>
      <p:ext uri="{BB962C8B-B14F-4D97-AF65-F5344CB8AC3E}">
        <p14:creationId xmlns:p14="http://schemas.microsoft.com/office/powerpoint/2010/main" val="290252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400" dirty="0"/>
              <a:t>The </a:t>
            </a:r>
            <a:r>
              <a:rPr lang="en-US" sz="2400" i="1" dirty="0"/>
              <a:t>Tests</a:t>
            </a:r>
            <a:r>
              <a:rPr lang="en-US" sz="2400" dirty="0"/>
              <a:t> tab provides status indicators for each item of cached test content.</a:t>
            </a:r>
          </a:p>
          <a:p>
            <a:pPr>
              <a:buFontTx/>
              <a:buNone/>
              <a:defRPr/>
            </a:pPr>
            <a:r>
              <a:rPr lang="en-US" sz="2400" dirty="0"/>
              <a:t>An </a:t>
            </a:r>
            <a:r>
              <a:rPr lang="en-US" sz="2400" b="1" dirty="0"/>
              <a:t>OK</a:t>
            </a:r>
            <a:r>
              <a:rPr lang="en-US" sz="2400" dirty="0"/>
              <a:t> status means the content has successfully cached.</a:t>
            </a:r>
          </a:p>
          <a:p>
            <a:pPr>
              <a:buFontTx/>
              <a:buNone/>
              <a:defRPr/>
            </a:pPr>
            <a:endParaRPr lang="en-US" sz="2400" dirty="0"/>
          </a:p>
          <a:p>
            <a:pPr>
              <a:buFontTx/>
              <a:buNone/>
              <a:defRPr/>
            </a:pPr>
            <a:r>
              <a:rPr lang="en-US" sz="2400" dirty="0"/>
              <a:t>The yellow status indicators appear when the content is in the process of being cached.</a:t>
            </a:r>
          </a:p>
          <a:p>
            <a:pPr>
              <a:buFontTx/>
              <a:buNone/>
              <a:defRPr/>
            </a:pPr>
            <a:r>
              <a:rPr lang="en-US" sz="2400" b="1" dirty="0"/>
              <a:t>Not Loaded</a:t>
            </a:r>
            <a:r>
              <a:rPr lang="en-US" sz="2400" dirty="0"/>
              <a:t> means the content is not cached.</a:t>
            </a:r>
          </a:p>
          <a:p>
            <a:pPr>
              <a:buFontTx/>
              <a:buNone/>
              <a:defRPr/>
            </a:pPr>
            <a:r>
              <a:rPr lang="en-US" sz="2400" b="1" dirty="0"/>
              <a:t>Waiting… </a:t>
            </a:r>
            <a:r>
              <a:rPr lang="en-US" sz="2400" dirty="0"/>
              <a:t>means the content is in the queue, waiting to be loaded,</a:t>
            </a:r>
          </a:p>
          <a:p>
            <a:pPr>
              <a:buFontTx/>
              <a:buNone/>
              <a:defRPr/>
            </a:pPr>
            <a:r>
              <a:rPr lang="en-US" sz="2400" b="1" dirty="0"/>
              <a:t> </a:t>
            </a:r>
            <a:r>
              <a:rPr lang="en-US" sz="2400" dirty="0"/>
              <a:t>and </a:t>
            </a:r>
            <a:r>
              <a:rPr lang="en-US" sz="2400" b="1" dirty="0"/>
              <a:t>Loading… </a:t>
            </a:r>
            <a:r>
              <a:rPr lang="en-US" sz="2400" dirty="0"/>
              <a:t>means the content is currently loading.</a:t>
            </a:r>
          </a:p>
          <a:p>
            <a:pPr>
              <a:buFontTx/>
              <a:buNone/>
              <a:defRPr/>
            </a:pPr>
            <a:endParaRPr lang="en-US" sz="2400" dirty="0">
              <a:effectLst>
                <a:outerShdw blurRad="38100" dist="38100" dir="2700000" algn="tl">
                  <a:srgbClr val="C0C0C0"/>
                </a:outerShdw>
              </a:effectLst>
            </a:endParaRPr>
          </a:p>
          <a:p>
            <a:pPr>
              <a:buFontTx/>
              <a:buNone/>
              <a:defRPr/>
            </a:pPr>
            <a:r>
              <a:rPr lang="en-US" sz="2400" dirty="0">
                <a:effectLst>
                  <a:outerShdw blurRad="38100" dist="38100" dir="2700000" algn="tl">
                    <a:srgbClr val="C0C0C0"/>
                  </a:outerShdw>
                </a:effectLst>
              </a:rPr>
              <a:t>Red status indicators indicate problems with cached content.  </a:t>
            </a:r>
          </a:p>
          <a:p>
            <a:pPr>
              <a:buFontTx/>
              <a:buNone/>
              <a:defRPr/>
            </a:pPr>
            <a:r>
              <a:rPr lang="en-US" sz="2400" b="1" dirty="0">
                <a:effectLst>
                  <a:outerShdw blurRad="38100" dist="38100" dir="2700000" algn="tl">
                    <a:srgbClr val="C0C0C0"/>
                  </a:outerShdw>
                </a:effectLst>
              </a:rPr>
              <a:t>Failed to load content</a:t>
            </a:r>
            <a:r>
              <a:rPr lang="en-US" sz="2400" dirty="0"/>
              <a:t>  means there was a failure to download content .</a:t>
            </a:r>
          </a:p>
          <a:p>
            <a:pPr>
              <a:buFontTx/>
              <a:buNone/>
              <a:defRPr/>
            </a:pPr>
            <a:endParaRPr lang="en-US" sz="2400" dirty="0"/>
          </a:p>
          <a:p>
            <a:pPr>
              <a:buFontTx/>
              <a:buNone/>
              <a:defRPr/>
            </a:pPr>
            <a:r>
              <a:rPr lang="en-US" sz="2400" dirty="0"/>
              <a:t>Proctor Caching also performs an MD5 check once an item has been cached to compare the test content on the Pearson servers with the cached item.  The MD5 check should show that the items are identical.</a:t>
            </a:r>
          </a:p>
          <a:p>
            <a:pPr>
              <a:buFontTx/>
              <a:buNone/>
              <a:defRPr/>
            </a:pPr>
            <a:r>
              <a:rPr lang="en-US" sz="2400" b="1" dirty="0">
                <a:effectLst>
                  <a:outerShdw blurRad="38100" dist="38100" dir="2700000" algn="tl">
                    <a:srgbClr val="C0C0C0"/>
                  </a:outerShdw>
                </a:effectLst>
              </a:rPr>
              <a:t>MD5 Check Invalid</a:t>
            </a:r>
            <a:r>
              <a:rPr lang="en-US" sz="2400" dirty="0"/>
              <a:t> means the MD5 comparison could not be completed successfully.</a:t>
            </a:r>
          </a:p>
          <a:p>
            <a:pPr>
              <a:buFontTx/>
              <a:buNone/>
              <a:defRPr/>
            </a:pPr>
            <a:r>
              <a:rPr lang="en-US" sz="2400" b="1" dirty="0">
                <a:effectLst>
                  <a:outerShdw blurRad="38100" dist="38100" dir="2700000" algn="tl">
                    <a:srgbClr val="C0C0C0"/>
                  </a:outerShdw>
                </a:effectLst>
              </a:rPr>
              <a:t>MD5 Mismatch</a:t>
            </a:r>
            <a:r>
              <a:rPr lang="en-US" sz="2400" dirty="0"/>
              <a:t> means the MD5 comparison was completed but the files did not match.</a:t>
            </a:r>
          </a:p>
          <a:p>
            <a:pPr>
              <a:buFontTx/>
              <a:buNone/>
              <a:defRPr/>
            </a:pPr>
            <a:r>
              <a:rPr lang="en-US" sz="2400" dirty="0"/>
              <a:t>In general, any status in red is a critical problem.  Any content with a red status should be checked and reloaded.  </a:t>
            </a:r>
          </a:p>
          <a:p>
            <a:pPr>
              <a:buFontTx/>
              <a:buNone/>
              <a:defRPr/>
            </a:pPr>
            <a:endParaRPr lang="en-US" sz="2400" dirty="0"/>
          </a:p>
          <a:p>
            <a:pPr>
              <a:buFontTx/>
              <a:buNone/>
              <a:defRPr/>
            </a:pPr>
            <a:r>
              <a:rPr lang="en-US" sz="2400" dirty="0"/>
              <a:t>If the problem is not resolved, contact Pearson Support for technical assistance.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4AA9509-08A1-41E0-AE81-E0736E70D0E3}" type="slidenum">
              <a:rPr lang="en-US" smtClean="0"/>
              <a:pPr>
                <a:defRPr/>
              </a:pPr>
              <a:t>50</a:t>
            </a:fld>
            <a:endParaRPr lang="en-US"/>
          </a:p>
        </p:txBody>
      </p:sp>
    </p:spTree>
    <p:extLst>
      <p:ext uri="{BB962C8B-B14F-4D97-AF65-F5344CB8AC3E}">
        <p14:creationId xmlns:p14="http://schemas.microsoft.com/office/powerpoint/2010/main" val="2714468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altLang="en-US" sz="2400" dirty="0"/>
              <a:t>The </a:t>
            </a:r>
            <a:r>
              <a:rPr lang="en-US" altLang="en-US" sz="2400" i="1" dirty="0"/>
              <a:t>Clients</a:t>
            </a:r>
            <a:r>
              <a:rPr lang="en-US" altLang="en-US" sz="2400" dirty="0"/>
              <a:t> tab offers a quick view into client computer connections. Each computer can be clicked to bring up an individual </a:t>
            </a:r>
            <a:r>
              <a:rPr lang="en-US" altLang="en-US" sz="2400" i="1" dirty="0"/>
              <a:t>Client Details </a:t>
            </a:r>
            <a:r>
              <a:rPr lang="en-US" altLang="en-US" sz="2400" dirty="0"/>
              <a:t>screen. It </a:t>
            </a:r>
            <a:r>
              <a:rPr lang="en-US" sz="2400" dirty="0">
                <a:ea typeface="ＭＳ Ｐゴシック" pitchFamily="34" charset="-128"/>
              </a:rPr>
              <a:t>provides visibility to which testing workstations have requested test content from the Proctor Caching server.</a:t>
            </a:r>
            <a:endParaRPr lang="en-US" altLang="en-US" sz="2400" dirty="0"/>
          </a:p>
          <a:p>
            <a:endParaRPr lang="en-US" dirty="0">
              <a:ea typeface="ＭＳ Ｐゴシック" pitchFamily="34" charset="-128"/>
            </a:endParaRPr>
          </a:p>
        </p:txBody>
      </p:sp>
      <p:sp>
        <p:nvSpPr>
          <p:cNvPr id="124932" name="Slide Number Placeholder 3"/>
          <p:cNvSpPr>
            <a:spLocks noGrp="1"/>
          </p:cNvSpPr>
          <p:nvPr>
            <p:ph type="sldNum" sz="quarter" idx="5"/>
          </p:nvPr>
        </p:nvSpPr>
        <p:spPr>
          <a:xfrm>
            <a:off x="3884613" y="8685213"/>
            <a:ext cx="2971800" cy="457200"/>
          </a:xfrm>
          <a:prstGeom prst="rect">
            <a:avLst/>
          </a:prstGeom>
          <a:noFill/>
        </p:spPr>
        <p:txBody>
          <a:bodyPr/>
          <a:lstStyle/>
          <a:p>
            <a:fld id="{2017787D-3B6D-43BD-A8AB-49795A04B99D}" type="slidenum">
              <a:rPr lang="en-US" smtClean="0"/>
              <a:pPr/>
              <a:t>51</a:t>
            </a:fld>
            <a:endParaRPr lang="en-US"/>
          </a:p>
        </p:txBody>
      </p:sp>
    </p:spTree>
    <p:extLst>
      <p:ext uri="{BB962C8B-B14F-4D97-AF65-F5344CB8AC3E}">
        <p14:creationId xmlns:p14="http://schemas.microsoft.com/office/powerpoint/2010/main" val="2902614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buFontTx/>
              <a:buNone/>
              <a:defRPr/>
            </a:pPr>
            <a:r>
              <a:rPr lang="en-US" sz="1400" dirty="0"/>
              <a:t>The </a:t>
            </a:r>
            <a:r>
              <a:rPr lang="en-US" sz="1400" i="1" dirty="0"/>
              <a:t>Client List </a:t>
            </a:r>
            <a:r>
              <a:rPr lang="en-US" sz="1400" dirty="0"/>
              <a:t>tab also provides status indicators including:</a:t>
            </a:r>
          </a:p>
          <a:p>
            <a:pPr lvl="1">
              <a:buFontTx/>
              <a:buNone/>
              <a:defRPr/>
            </a:pPr>
            <a:r>
              <a:rPr lang="en-US" sz="1400" b="1" dirty="0">
                <a:solidFill>
                  <a:srgbClr val="00B050"/>
                </a:solidFill>
                <a:effectLst>
                  <a:outerShdw blurRad="38100" dist="38100" dir="2700000" algn="tl">
                    <a:srgbClr val="000000">
                      <a:alpha val="43137"/>
                    </a:srgbClr>
                  </a:outerShdw>
                </a:effectLst>
              </a:rPr>
              <a:t>Ok</a:t>
            </a:r>
            <a:r>
              <a:rPr lang="en-US" sz="1400" dirty="0"/>
              <a:t> – meaning client is active</a:t>
            </a:r>
          </a:p>
          <a:p>
            <a:pPr lvl="1">
              <a:buFontTx/>
              <a:buNone/>
              <a:defRPr/>
            </a:pPr>
            <a:r>
              <a:rPr lang="en-US" sz="1400" b="1" dirty="0">
                <a:solidFill>
                  <a:srgbClr val="FFFF00"/>
                </a:solidFill>
                <a:effectLst>
                  <a:outerShdw blurRad="38100" dist="38100" dir="2700000" algn="tl">
                    <a:srgbClr val="000000">
                      <a:alpha val="43137"/>
                    </a:srgbClr>
                  </a:outerShdw>
                </a:effectLst>
              </a:rPr>
              <a:t>Idle</a:t>
            </a:r>
            <a:r>
              <a:rPr lang="en-US" sz="1400" dirty="0">
                <a:solidFill>
                  <a:srgbClr val="FFFF00"/>
                </a:solidFill>
                <a:effectLst>
                  <a:outerShdw blurRad="38100" dist="38100" dir="2700000" algn="tl">
                    <a:srgbClr val="000000">
                      <a:alpha val="43137"/>
                    </a:srgbClr>
                  </a:outerShdw>
                </a:effectLst>
              </a:rPr>
              <a:t> </a:t>
            </a:r>
            <a:r>
              <a:rPr lang="en-US" sz="1400" dirty="0"/>
              <a:t>– 5 to 30 minutes since client was last active</a:t>
            </a:r>
          </a:p>
          <a:p>
            <a:pPr lvl="1">
              <a:buFontTx/>
              <a:buNone/>
              <a:defRPr/>
            </a:pPr>
            <a:r>
              <a:rPr lang="en-US" sz="1400" b="1" dirty="0">
                <a:solidFill>
                  <a:srgbClr val="FFFF00"/>
                </a:solidFill>
                <a:effectLst>
                  <a:outerShdw blurRad="38100" dist="38100" dir="2700000" algn="tl">
                    <a:srgbClr val="000000">
                      <a:alpha val="43137"/>
                    </a:srgbClr>
                  </a:outerShdw>
                </a:effectLst>
              </a:rPr>
              <a:t>Long Idle </a:t>
            </a:r>
            <a:r>
              <a:rPr lang="en-US" sz="1400" dirty="0"/>
              <a:t>– 30 minutes to 12 hours since client was last active</a:t>
            </a:r>
          </a:p>
          <a:p>
            <a:pPr>
              <a:buFontTx/>
              <a:buNone/>
              <a:defRPr/>
            </a:pPr>
            <a:endParaRPr lang="en-US" sz="1400" dirty="0"/>
          </a:p>
          <a:p>
            <a:pPr>
              <a:buFontTx/>
              <a:buNone/>
              <a:defRPr/>
            </a:pPr>
            <a:r>
              <a:rPr lang="en-US" sz="1400" dirty="0"/>
              <a:t>Clients are removed after 12 hours of inactivity.</a:t>
            </a:r>
          </a:p>
          <a:p>
            <a:endParaRPr lang="en-US" dirty="0">
              <a:ea typeface="ＭＳ Ｐゴシック" pitchFamily="34" charset="-128"/>
            </a:endParaRPr>
          </a:p>
        </p:txBody>
      </p:sp>
      <p:sp>
        <p:nvSpPr>
          <p:cNvPr id="125956" name="Slide Number Placeholder 3"/>
          <p:cNvSpPr>
            <a:spLocks noGrp="1"/>
          </p:cNvSpPr>
          <p:nvPr>
            <p:ph type="sldNum" sz="quarter" idx="5"/>
          </p:nvPr>
        </p:nvSpPr>
        <p:spPr>
          <a:xfrm>
            <a:off x="3884613" y="8685213"/>
            <a:ext cx="2971800" cy="457200"/>
          </a:xfrm>
          <a:prstGeom prst="rect">
            <a:avLst/>
          </a:prstGeom>
          <a:noFill/>
        </p:spPr>
        <p:txBody>
          <a:bodyPr/>
          <a:lstStyle/>
          <a:p>
            <a:fld id="{38C16896-D6E4-47CC-B2EF-958E279361F5}" type="slidenum">
              <a:rPr lang="en-US" smtClean="0"/>
              <a:pPr/>
              <a:t>52</a:t>
            </a:fld>
            <a:endParaRPr lang="en-US"/>
          </a:p>
        </p:txBody>
      </p:sp>
    </p:spTree>
    <p:extLst>
      <p:ext uri="{BB962C8B-B14F-4D97-AF65-F5344CB8AC3E}">
        <p14:creationId xmlns:p14="http://schemas.microsoft.com/office/powerpoint/2010/main" val="1911266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76">
              <a:defRPr>
                <a:solidFill>
                  <a:schemeClr val="tx1"/>
                </a:solidFill>
                <a:latin typeface="Tahoma" pitchFamily="34" charset="0"/>
                <a:cs typeface="Arial" charset="0"/>
              </a:defRPr>
            </a:lvl1pPr>
            <a:lvl2pPr marL="742561" indent="-285601" defTabSz="931376">
              <a:defRPr>
                <a:solidFill>
                  <a:schemeClr val="tx1"/>
                </a:solidFill>
                <a:latin typeface="Tahoma" pitchFamily="34" charset="0"/>
                <a:cs typeface="Arial" charset="0"/>
              </a:defRPr>
            </a:lvl2pPr>
            <a:lvl3pPr marL="1142402" indent="-228479" defTabSz="931376">
              <a:defRPr>
                <a:solidFill>
                  <a:schemeClr val="tx1"/>
                </a:solidFill>
                <a:latin typeface="Tahoma" pitchFamily="34" charset="0"/>
                <a:cs typeface="Arial" charset="0"/>
              </a:defRPr>
            </a:lvl3pPr>
            <a:lvl4pPr marL="1599362" indent="-228479" defTabSz="931376">
              <a:defRPr>
                <a:solidFill>
                  <a:schemeClr val="tx1"/>
                </a:solidFill>
                <a:latin typeface="Tahoma" pitchFamily="34" charset="0"/>
                <a:cs typeface="Arial" charset="0"/>
              </a:defRPr>
            </a:lvl4pPr>
            <a:lvl5pPr marL="2056324" indent="-228479" defTabSz="931376">
              <a:defRPr>
                <a:solidFill>
                  <a:schemeClr val="tx1"/>
                </a:solidFill>
                <a:latin typeface="Tahoma" pitchFamily="34" charset="0"/>
                <a:cs typeface="Arial" charset="0"/>
              </a:defRPr>
            </a:lvl5pPr>
            <a:lvl6pPr marL="2513286" indent="-228479" defTabSz="931376" eaLnBrk="0" fontAlgn="base" hangingPunct="0">
              <a:spcBef>
                <a:spcPct val="0"/>
              </a:spcBef>
              <a:spcAft>
                <a:spcPct val="0"/>
              </a:spcAft>
              <a:defRPr>
                <a:solidFill>
                  <a:schemeClr val="tx1"/>
                </a:solidFill>
                <a:latin typeface="Tahoma" pitchFamily="34" charset="0"/>
                <a:cs typeface="Arial" charset="0"/>
              </a:defRPr>
            </a:lvl6pPr>
            <a:lvl7pPr marL="2970246" indent="-228479" defTabSz="931376" eaLnBrk="0" fontAlgn="base" hangingPunct="0">
              <a:spcBef>
                <a:spcPct val="0"/>
              </a:spcBef>
              <a:spcAft>
                <a:spcPct val="0"/>
              </a:spcAft>
              <a:defRPr>
                <a:solidFill>
                  <a:schemeClr val="tx1"/>
                </a:solidFill>
                <a:latin typeface="Tahoma" pitchFamily="34" charset="0"/>
                <a:cs typeface="Arial" charset="0"/>
              </a:defRPr>
            </a:lvl7pPr>
            <a:lvl8pPr marL="3427207" indent="-228479" defTabSz="931376" eaLnBrk="0" fontAlgn="base" hangingPunct="0">
              <a:spcBef>
                <a:spcPct val="0"/>
              </a:spcBef>
              <a:spcAft>
                <a:spcPct val="0"/>
              </a:spcAft>
              <a:defRPr>
                <a:solidFill>
                  <a:schemeClr val="tx1"/>
                </a:solidFill>
                <a:latin typeface="Tahoma" pitchFamily="34" charset="0"/>
                <a:cs typeface="Arial" charset="0"/>
              </a:defRPr>
            </a:lvl8pPr>
            <a:lvl9pPr marL="3884168" indent="-228479" defTabSz="931376" eaLnBrk="0" fontAlgn="base" hangingPunct="0">
              <a:spcBef>
                <a:spcPct val="0"/>
              </a:spcBef>
              <a:spcAft>
                <a:spcPct val="0"/>
              </a:spcAft>
              <a:defRPr>
                <a:solidFill>
                  <a:schemeClr val="tx1"/>
                </a:solidFill>
                <a:latin typeface="Tahoma" pitchFamily="34" charset="0"/>
                <a:cs typeface="Arial" charset="0"/>
              </a:defRPr>
            </a:lvl9pPr>
          </a:lstStyle>
          <a:p>
            <a:fld id="{C4AEDB91-6361-41BB-9AAE-0728E597E912}" type="slidenum">
              <a:rPr lang="en-US" smtClean="0">
                <a:solidFill>
                  <a:srgbClr val="000000"/>
                </a:solidFill>
                <a:latin typeface="Trebuchet MS" pitchFamily="34" charset="0"/>
              </a:rPr>
              <a:pPr/>
              <a:t>53</a:t>
            </a:fld>
            <a:endParaRPr lang="en-US" dirty="0">
              <a:solidFill>
                <a:srgbClr val="000000"/>
              </a:solidFill>
              <a:latin typeface="Trebuchet MS" pitchFamily="34" charset="0"/>
            </a:endParaRPr>
          </a:p>
        </p:txBody>
      </p:sp>
      <p:sp>
        <p:nvSpPr>
          <p:cNvPr id="107524" name="Rectangle 2"/>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p:txBody>
          <a:bodyPr>
            <a:normAutofit lnSpcReduction="10000"/>
          </a:bodyPr>
          <a:lstStyle/>
          <a:p>
            <a:pPr defTabSz="932929">
              <a:defRPr/>
            </a:pPr>
            <a:r>
              <a:rPr lang="en-US" sz="1400" dirty="0">
                <a:cs typeface="Arial" panose="020B0604020202020204" pitchFamily="34" charset="0"/>
              </a:rPr>
              <a:t>What does the new Proctor Caching software offer? </a:t>
            </a:r>
          </a:p>
          <a:p>
            <a:pPr defTabSz="932929">
              <a:defRPr/>
            </a:pPr>
            <a:r>
              <a:rPr lang="en-US" sz="1400" dirty="0">
                <a:cs typeface="Arial" panose="020B0604020202020204" pitchFamily="34" charset="0"/>
              </a:rPr>
              <a:t>The user interface has been redesigned to include the following enhancements: </a:t>
            </a:r>
          </a:p>
          <a:p>
            <a:pPr marL="171707" indent="-171707">
              <a:buFont typeface="Arial" panose="020B0604020202020204" pitchFamily="34" charset="0"/>
              <a:buChar char="•"/>
            </a:pPr>
            <a:r>
              <a:rPr lang="en-US" sz="1400" dirty="0"/>
              <a:t>renaming the </a:t>
            </a:r>
            <a:r>
              <a:rPr lang="en-US" sz="1400" i="1" dirty="0"/>
              <a:t>Contents </a:t>
            </a:r>
            <a:r>
              <a:rPr lang="en-US" sz="1400" dirty="0"/>
              <a:t>tab to </a:t>
            </a:r>
            <a:r>
              <a:rPr lang="en-US" sz="1400" i="1" dirty="0"/>
              <a:t>Tests</a:t>
            </a:r>
            <a:r>
              <a:rPr lang="en-US" sz="1400" dirty="0"/>
              <a:t> and the </a:t>
            </a:r>
            <a:r>
              <a:rPr lang="en-US" sz="1400" i="1" dirty="0"/>
              <a:t>Client List</a:t>
            </a:r>
            <a:r>
              <a:rPr lang="en-US" sz="1400" dirty="0"/>
              <a:t> tab to </a:t>
            </a:r>
            <a:r>
              <a:rPr lang="en-US" sz="1400" i="1" dirty="0"/>
              <a:t>Clients</a:t>
            </a:r>
            <a:r>
              <a:rPr lang="en-US" sz="1400" dirty="0"/>
              <a:t> for clarity,</a:t>
            </a:r>
          </a:p>
          <a:p>
            <a:pPr marL="171707" indent="-171707">
              <a:buFont typeface="Arial" panose="020B0604020202020204" pitchFamily="34" charset="0"/>
              <a:buChar char="•"/>
            </a:pPr>
            <a:r>
              <a:rPr lang="en-US" sz="1400" dirty="0"/>
              <a:t>simplifying use by consolidating information previously displayed on the Home page into the </a:t>
            </a:r>
            <a:r>
              <a:rPr lang="en-US" sz="1400" i="1" dirty="0"/>
              <a:t>Clients</a:t>
            </a:r>
            <a:r>
              <a:rPr lang="en-US" sz="1400" dirty="0"/>
              <a:t> and </a:t>
            </a:r>
            <a:r>
              <a:rPr lang="en-US" sz="1400" i="1" dirty="0"/>
              <a:t>Tests</a:t>
            </a:r>
            <a:r>
              <a:rPr lang="en-US" sz="1400" dirty="0"/>
              <a:t> tabs,</a:t>
            </a:r>
          </a:p>
          <a:p>
            <a:pPr marL="171707" indent="-171707">
              <a:buFont typeface="Arial" panose="020B0604020202020204" pitchFamily="34" charset="0"/>
              <a:buChar char="•"/>
            </a:pPr>
            <a:r>
              <a:rPr lang="en-US" sz="1400" dirty="0"/>
              <a:t>resolving issues with Internet Explorer 11 not displaying the list of cached content, </a:t>
            </a:r>
          </a:p>
          <a:p>
            <a:pPr marL="171707" indent="-171707">
              <a:buFont typeface="Arial" panose="020B0604020202020204" pitchFamily="34" charset="0"/>
              <a:buChar char="•"/>
            </a:pPr>
            <a:r>
              <a:rPr lang="en-US" sz="1400" dirty="0"/>
              <a:t>Enabling a more robust comparison between content on the caching computer and content on the Pearson server, to verify the cache has the most up-to-date content, and</a:t>
            </a:r>
          </a:p>
          <a:p>
            <a:pPr marL="171707" indent="-171707">
              <a:buFont typeface="Arial" panose="020B0604020202020204" pitchFamily="34" charset="0"/>
              <a:buChar char="•"/>
            </a:pPr>
            <a:r>
              <a:rPr lang="en-US" sz="1400" dirty="0"/>
              <a:t>renaming the “undefined” directory to “Was not Preloaded” to eliminate confusion.</a:t>
            </a:r>
          </a:p>
          <a:p>
            <a:pPr marL="171707" indent="-171707">
              <a:buFont typeface="Arial" panose="020B0604020202020204" pitchFamily="34" charset="0"/>
              <a:buChar char="•"/>
            </a:pPr>
            <a:endParaRPr lang="en-US" sz="1400" dirty="0"/>
          </a:p>
          <a:p>
            <a:pPr defTabSz="915772">
              <a:defRPr/>
            </a:pPr>
            <a:r>
              <a:rPr lang="en-US" sz="1400" dirty="0"/>
              <a:t>CMAS recommends that all schools upgrade to the latest version to take advantage of these enhancements.</a:t>
            </a:r>
          </a:p>
          <a:p>
            <a:endParaRPr lang="en-US" sz="1400" dirty="0"/>
          </a:p>
        </p:txBody>
      </p:sp>
    </p:spTree>
    <p:extLst>
      <p:ext uri="{BB962C8B-B14F-4D97-AF65-F5344CB8AC3E}">
        <p14:creationId xmlns:p14="http://schemas.microsoft.com/office/powerpoint/2010/main" val="3257559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Note that </a:t>
            </a:r>
            <a:r>
              <a:rPr lang="en-US" altLang="en-US" sz="1400" dirty="0"/>
              <a:t>Java runtime is included with Windows install and Java runtime plugin is required for </a:t>
            </a:r>
            <a:r>
              <a:rPr lang="en-US" altLang="en-US" sz="1400" dirty="0" err="1"/>
              <a:t>PearsonAccess</a:t>
            </a:r>
            <a:r>
              <a:rPr lang="en-US" altLang="en-US" sz="1400" baseline="30000" dirty="0" err="1"/>
              <a:t>next</a:t>
            </a:r>
            <a:r>
              <a:rPr lang="en-US" altLang="en-US" sz="1400" dirty="0"/>
              <a:t> pre-caching functionality.</a:t>
            </a:r>
          </a:p>
          <a:p>
            <a:endParaRPr lang="en-US" altLang="en-US" sz="1400" dirty="0"/>
          </a:p>
          <a:p>
            <a:r>
              <a:rPr lang="en-US" altLang="en-US" sz="1400" dirty="0"/>
              <a:t>For additional help, refer to the </a:t>
            </a:r>
            <a:r>
              <a:rPr lang="en-US" altLang="en-US" sz="1400" i="1" dirty="0"/>
              <a:t>Proctor Caching User Guide</a:t>
            </a:r>
            <a:r>
              <a:rPr lang="en-US" altLang="en-US" sz="1400" dirty="0"/>
              <a:t>. The guide provides details for planning, installing, and monitoring, as well as “Tips on Proctor Caching.” The “Tips” section provides guidance on changing computer settings and how to edit the configuration file to point to an upstream proxy computer if needed.</a:t>
            </a:r>
            <a:endParaRPr lang="en-US" altLang="en-US" sz="1400" i="1" dirty="0"/>
          </a:p>
          <a:p>
            <a:endParaRPr lang="en-US" sz="1400" dirty="0"/>
          </a:p>
          <a:p>
            <a:endParaRPr lang="en-US" sz="1400" dirty="0"/>
          </a:p>
        </p:txBody>
      </p:sp>
    </p:spTree>
    <p:extLst>
      <p:ext uri="{BB962C8B-B14F-4D97-AF65-F5344CB8AC3E}">
        <p14:creationId xmlns:p14="http://schemas.microsoft.com/office/powerpoint/2010/main" val="979663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6741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134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5977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ＭＳ Ｐゴシック" pitchFamily="34" charset="-128"/>
              </a:rPr>
              <a:t>Even though TestNav can</a:t>
            </a:r>
            <a:r>
              <a:rPr lang="en-US" baseline="0" dirty="0">
                <a:latin typeface="+mn-lt"/>
                <a:ea typeface="ＭＳ Ｐゴシック" pitchFamily="34" charset="-128"/>
              </a:rPr>
              <a:t> </a:t>
            </a:r>
            <a:r>
              <a:rPr lang="en-US" dirty="0">
                <a:latin typeface="+mn-lt"/>
                <a:ea typeface="ＭＳ Ｐゴシック" pitchFamily="34" charset="-128"/>
              </a:rPr>
              <a:t>be installed, the application still has a few minimum technology requirements. We will</a:t>
            </a:r>
            <a:r>
              <a:rPr lang="en-US" baseline="0" dirty="0">
                <a:latin typeface="+mn-lt"/>
                <a:ea typeface="ＭＳ Ｐゴシック" pitchFamily="34" charset="-128"/>
              </a:rPr>
              <a:t> cover Windows, Mac OS X, and Linux now, and then discuss Chromebooks, iPads, and Android devices separately.</a:t>
            </a:r>
            <a:endParaRPr lang="en-US" dirty="0">
              <a:latin typeface="+mn-lt"/>
              <a:ea typeface="ＭＳ Ｐゴシック" pitchFamily="34" charset="-128"/>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60</a:t>
            </a:fld>
            <a:endParaRPr lang="en-US" dirty="0"/>
          </a:p>
        </p:txBody>
      </p:sp>
    </p:spTree>
    <p:extLst>
      <p:ext uri="{BB962C8B-B14F-4D97-AF65-F5344CB8AC3E}">
        <p14:creationId xmlns:p14="http://schemas.microsoft.com/office/powerpoint/2010/main" val="4248647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9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360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600"/>
              </a:spcBef>
              <a:spcAft>
                <a:spcPts val="0"/>
              </a:spcAft>
              <a:buClrTx/>
              <a:buSzTx/>
              <a:buFontTx/>
              <a:buNone/>
              <a:tabLst/>
              <a:defRPr/>
            </a:pPr>
            <a:r>
              <a:rPr lang="en-US" sz="2000" dirty="0">
                <a:latin typeface="Trebuchet MS" panose="020B0603020202020204" pitchFamily="34" charset="0"/>
              </a:rPr>
              <a:t>Because TestNav installation does not add entries to the Windows registry, you can copy the TestNav application and push it to student computers for mass installation.</a:t>
            </a:r>
          </a:p>
          <a:p>
            <a:pPr lvl="1" indent="0">
              <a:spcBef>
                <a:spcPts val="600"/>
              </a:spcBef>
            </a:pPr>
            <a:endParaRPr lang="en-US" sz="2000" dirty="0"/>
          </a:p>
          <a:p>
            <a:pPr lvl="1" indent="0">
              <a:spcBef>
                <a:spcPts val="600"/>
              </a:spcBef>
            </a:pPr>
            <a:r>
              <a:rPr lang="en-US" sz="2000" dirty="0"/>
              <a:t>TestNav program file updates are saved in {</a:t>
            </a:r>
            <a:r>
              <a:rPr lang="en-US" sz="2000" dirty="0" err="1"/>
              <a:t>user_home</a:t>
            </a:r>
            <a:r>
              <a:rPr lang="en-US" sz="2000" dirty="0"/>
              <a:t>}\</a:t>
            </a:r>
            <a:r>
              <a:rPr lang="en-US" sz="2000" dirty="0" err="1"/>
              <a:t>AppData</a:t>
            </a:r>
            <a:r>
              <a:rPr lang="en-US" sz="2000" dirty="0"/>
              <a:t>\Local\Pearson. You must give     students write access to the update directory.</a:t>
            </a:r>
          </a:p>
          <a:p>
            <a:pPr marL="571500" lvl="1" indent="-342900">
              <a:spcBef>
                <a:spcPts val="600"/>
              </a:spcBef>
              <a:buFont typeface="Arial" panose="020B0604020202020204" pitchFamily="34" charset="0"/>
              <a:buChar char="•"/>
            </a:pPr>
            <a:r>
              <a:rPr lang="en-US" sz="2000" dirty="0"/>
              <a:t>Any necessary patch updates automatically install whenever </a:t>
            </a:r>
            <a:r>
              <a:rPr lang="en-US" sz="2000" dirty="0" err="1"/>
              <a:t>TestNav</a:t>
            </a:r>
            <a:r>
              <a:rPr lang="en-US" sz="2000" dirty="0"/>
              <a:t> starts or when a student attempts to log in.  </a:t>
            </a:r>
          </a:p>
          <a:p>
            <a:pPr marL="571500" lvl="1" indent="-342900">
              <a:spcBef>
                <a:spcPts val="600"/>
              </a:spcBef>
              <a:buFont typeface="Arial" panose="020B0604020202020204" pitchFamily="34" charset="0"/>
              <a:buChar char="•"/>
            </a:pPr>
            <a:r>
              <a:rPr lang="en-US" sz="2000" dirty="0"/>
              <a:t>You can also push the latest </a:t>
            </a:r>
            <a:r>
              <a:rPr lang="en-US" sz="2000" dirty="0" err="1"/>
              <a:t>TestNav</a:t>
            </a:r>
            <a:r>
              <a:rPr lang="en-US" sz="2000" dirty="0"/>
              <a:t> update, rather than waiting until each student opens </a:t>
            </a:r>
            <a:r>
              <a:rPr lang="en-US" sz="2000" dirty="0" err="1"/>
              <a:t>TestNav</a:t>
            </a:r>
            <a:r>
              <a:rPr lang="en-US" sz="2000" dirty="0"/>
              <a:t>. </a:t>
            </a:r>
          </a:p>
          <a:p>
            <a:pPr marL="800100" lvl="2" indent="-342900">
              <a:spcBef>
                <a:spcPts val="600"/>
              </a:spcBef>
              <a:buFont typeface="Arial" panose="020B0604020202020204" pitchFamily="34" charset="0"/>
              <a:buChar char="•"/>
            </a:pPr>
            <a:r>
              <a:rPr lang="en-US" sz="2000" dirty="0"/>
              <a:t>To push an update, take a snapshot of the Pearson folder, and push that folder to all student computers.</a:t>
            </a:r>
          </a:p>
          <a:p>
            <a:pPr marL="571500" lvl="1" indent="-342900">
              <a:spcBef>
                <a:spcPts val="600"/>
              </a:spcBef>
              <a:buFont typeface="Arial" panose="020B0604020202020204" pitchFamily="34" charset="0"/>
              <a:buChar char="•"/>
            </a:pPr>
            <a:r>
              <a:rPr lang="en-US" sz="2000" dirty="0"/>
              <a:t>Updates that require reinstallation of the TN app are scheduled for winter and summer breaks.</a:t>
            </a:r>
          </a:p>
          <a:p>
            <a:pPr marL="571500" lvl="1" indent="-342900">
              <a:spcBef>
                <a:spcPts val="600"/>
              </a:spcBef>
              <a:buFont typeface="Arial" panose="020B0604020202020204" pitchFamily="34" charset="0"/>
              <a:buChar char="•"/>
            </a:pPr>
            <a:r>
              <a:rPr lang="en-US" sz="2000" dirty="0"/>
              <a:t>Pearson will communicate all updates with instructions in advance.</a:t>
            </a:r>
          </a:p>
          <a:p>
            <a:pPr marL="0" indent="0">
              <a:spcBef>
                <a:spcPts val="1200"/>
              </a:spcBef>
            </a:pPr>
            <a:r>
              <a:rPr lang="en-US" sz="2000" dirty="0"/>
              <a:t>When you install </a:t>
            </a:r>
            <a:r>
              <a:rPr lang="en-US" sz="2000" dirty="0" err="1"/>
              <a:t>TestNav</a:t>
            </a:r>
            <a:r>
              <a:rPr lang="en-US" sz="2000" dirty="0"/>
              <a:t> Desktop, it creates the </a:t>
            </a:r>
            <a:r>
              <a:rPr lang="en-US" sz="2000" dirty="0" err="1"/>
              <a:t>TestNav</a:t>
            </a:r>
            <a:r>
              <a:rPr lang="en-US" sz="2000" dirty="0"/>
              <a:t> folder within the Pearson folder shown in the path above. The </a:t>
            </a:r>
            <a:r>
              <a:rPr lang="en-US" sz="2000" dirty="0" err="1"/>
              <a:t>TestNav</a:t>
            </a:r>
            <a:r>
              <a:rPr lang="en-US" sz="2000" dirty="0"/>
              <a:t> folder contains the following:</a:t>
            </a:r>
          </a:p>
          <a:p>
            <a:pPr>
              <a:spcBef>
                <a:spcPts val="600"/>
              </a:spcBef>
              <a:buFont typeface="Arial" panose="020B0604020202020204" pitchFamily="34" charset="0"/>
              <a:buChar char="•"/>
            </a:pPr>
            <a:r>
              <a:rPr lang="en-US" sz="2000" dirty="0"/>
              <a:t>The default file, which stores the customer login preference for the next login </a:t>
            </a:r>
          </a:p>
          <a:p>
            <a:endParaRPr lang="en-US" dirty="0"/>
          </a:p>
        </p:txBody>
      </p:sp>
    </p:spTree>
    <p:extLst>
      <p:ext uri="{BB962C8B-B14F-4D97-AF65-F5344CB8AC3E}">
        <p14:creationId xmlns:p14="http://schemas.microsoft.com/office/powerpoint/2010/main" val="1233269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Before we go into the actual setup steps, let’s have a look at the system requirements.</a:t>
            </a:r>
            <a:r>
              <a:rPr lang="en-US" baseline="0" dirty="0">
                <a:latin typeface="+mn-lt"/>
              </a:rPr>
              <a:t> </a:t>
            </a:r>
            <a:r>
              <a:rPr lang="en-US" dirty="0">
                <a:latin typeface="+mn-lt"/>
              </a:rPr>
              <a:t>It’s important</a:t>
            </a:r>
            <a:r>
              <a:rPr lang="en-US" baseline="0" dirty="0">
                <a:latin typeface="+mn-lt"/>
              </a:rPr>
              <a:t> to note some highlights for the Chromebooks. Listed on the slide and also found on the TestNav 8 support pages are the minimum and recommended memory requirements. </a:t>
            </a:r>
            <a:r>
              <a:rPr lang="en-US" baseline="0" dirty="0" err="1">
                <a:latin typeface="+mn-lt"/>
              </a:rPr>
              <a:t>TesNav</a:t>
            </a:r>
            <a:r>
              <a:rPr lang="en-US" baseline="0" dirty="0">
                <a:latin typeface="+mn-lt"/>
              </a:rPr>
              <a:t> requires at least Chrome OS 57 or higher.</a:t>
            </a:r>
          </a:p>
          <a:p>
            <a:endParaRPr lang="en-US" baseline="0" dirty="0">
              <a:latin typeface="+mn-lt"/>
            </a:endParaRPr>
          </a:p>
          <a:p>
            <a:r>
              <a:rPr lang="en-US" baseline="0" dirty="0">
                <a:latin typeface="+mn-lt"/>
              </a:rPr>
              <a:t>There are no Java or browser requirements for Chromebooks, as students will use the TestNav 8 App to access their test content. It is important to note that TestNav cannot be launched using a browser on a Chromebook.</a:t>
            </a:r>
          </a:p>
          <a:p>
            <a:endParaRPr lang="en-US" baseline="0" dirty="0">
              <a:latin typeface="+mn-lt"/>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64</a:t>
            </a:fld>
            <a:endParaRPr lang="en-US" dirty="0"/>
          </a:p>
        </p:txBody>
      </p:sp>
    </p:spTree>
    <p:extLst>
      <p:ext uri="{BB962C8B-B14F-4D97-AF65-F5344CB8AC3E}">
        <p14:creationId xmlns:p14="http://schemas.microsoft.com/office/powerpoint/2010/main" val="3963404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note about googles policy change</a:t>
            </a:r>
          </a:p>
          <a:p>
            <a:r>
              <a:rPr lang="en-US" dirty="0"/>
              <a:t>Add update policy</a:t>
            </a:r>
          </a:p>
        </p:txBody>
      </p:sp>
    </p:spTree>
    <p:extLst>
      <p:ext uri="{BB962C8B-B14F-4D97-AF65-F5344CB8AC3E}">
        <p14:creationId xmlns:p14="http://schemas.microsoft.com/office/powerpoint/2010/main" val="2095043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Now let’s look at iPads.</a:t>
            </a:r>
            <a:r>
              <a:rPr lang="en-US" baseline="0" dirty="0">
                <a:latin typeface="+mn-lt"/>
              </a:rPr>
              <a:t> </a:t>
            </a:r>
            <a:r>
              <a:rPr lang="en-US" dirty="0">
                <a:latin typeface="+mn-lt"/>
              </a:rPr>
              <a:t>Before we go into the actual setup steps, let’s have a look at the system requirements.</a:t>
            </a:r>
            <a:r>
              <a:rPr lang="en-US" baseline="0" dirty="0">
                <a:latin typeface="+mn-lt"/>
              </a:rPr>
              <a:t> </a:t>
            </a:r>
            <a:r>
              <a:rPr lang="en-US" dirty="0">
                <a:latin typeface="+mn-lt"/>
              </a:rPr>
              <a:t>It’s important</a:t>
            </a:r>
            <a:r>
              <a:rPr lang="en-US" baseline="0" dirty="0">
                <a:latin typeface="+mn-lt"/>
              </a:rPr>
              <a:t> to note some highlights for the </a:t>
            </a:r>
            <a:r>
              <a:rPr lang="en-US" baseline="0" dirty="0" err="1">
                <a:latin typeface="+mn-lt"/>
              </a:rPr>
              <a:t>iPad</a:t>
            </a:r>
            <a:r>
              <a:rPr lang="en-US" baseline="0" dirty="0">
                <a:latin typeface="+mn-lt"/>
              </a:rPr>
              <a:t>. </a:t>
            </a:r>
            <a:r>
              <a:rPr lang="en-US" sz="1200" kern="1200" baseline="0" dirty="0">
                <a:solidFill>
                  <a:schemeClr val="tx1"/>
                </a:solidFill>
                <a:latin typeface="Verdana" panose="020B0604030504040204" pitchFamily="34" charset="0"/>
                <a:ea typeface="+mn-ea"/>
                <a:cs typeface="Arial" panose="020B0604020202020204" pitchFamily="34" charset="0"/>
              </a:rPr>
              <a:t>Listed on the slide and also found on the TestNav 8 support pages are the </a:t>
            </a:r>
            <a:r>
              <a:rPr lang="en-US" sz="1200" kern="1200" baseline="0" dirty="0">
                <a:solidFill>
                  <a:schemeClr val="tx1"/>
                </a:solidFill>
                <a:latin typeface="+mn-lt"/>
                <a:ea typeface="+mn-ea"/>
                <a:cs typeface="Arial" panose="020B0604020202020204" pitchFamily="34" charset="0"/>
              </a:rPr>
              <a:t>m</a:t>
            </a:r>
            <a:r>
              <a:rPr lang="en-US" baseline="0" dirty="0">
                <a:latin typeface="+mn-lt"/>
              </a:rPr>
              <a:t>inimum and recommended memory requirements. </a:t>
            </a:r>
            <a:r>
              <a:rPr lang="en-US" sz="1200" kern="1200" baseline="0" dirty="0" err="1">
                <a:solidFill>
                  <a:schemeClr val="tx1"/>
                </a:solidFill>
                <a:latin typeface="Verdana" panose="020B0604030504040204" pitchFamily="34" charset="0"/>
                <a:ea typeface="+mn-ea"/>
                <a:cs typeface="Arial" panose="020B0604020202020204" pitchFamily="34" charset="0"/>
              </a:rPr>
              <a:t>TesNav</a:t>
            </a:r>
            <a:r>
              <a:rPr lang="en-US" sz="1200" kern="1200" baseline="0" dirty="0">
                <a:solidFill>
                  <a:schemeClr val="tx1"/>
                </a:solidFill>
                <a:latin typeface="Verdana" panose="020B0604030504040204" pitchFamily="34" charset="0"/>
                <a:ea typeface="+mn-ea"/>
                <a:cs typeface="Arial" panose="020B0604020202020204" pitchFamily="34" charset="0"/>
              </a:rPr>
              <a:t> requires at least </a:t>
            </a:r>
            <a:r>
              <a:rPr lang="en-US" baseline="0" dirty="0">
                <a:latin typeface="+mn-lt"/>
              </a:rPr>
              <a:t>iOS 10.1 and higher.</a:t>
            </a:r>
          </a:p>
          <a:p>
            <a:endParaRPr lang="en-US" baseline="0" dirty="0">
              <a:latin typeface="+mn-lt"/>
            </a:endParaRPr>
          </a:p>
          <a:p>
            <a:r>
              <a:rPr lang="en-US" baseline="0" dirty="0">
                <a:latin typeface="+mn-lt"/>
              </a:rPr>
              <a:t>There are no Java or browser requirements for iPads, as students will use the TestNav 8 App to access their test content. Again, like Chromebooks, TestNav cannot be launched using a browser on an </a:t>
            </a:r>
            <a:r>
              <a:rPr lang="en-US" baseline="0" dirty="0" err="1">
                <a:latin typeface="+mn-lt"/>
              </a:rPr>
              <a:t>iPad</a:t>
            </a:r>
            <a:r>
              <a:rPr lang="en-US" baseline="0" dirty="0">
                <a:latin typeface="+mn-lt"/>
              </a:rPr>
              <a:t>.</a:t>
            </a:r>
          </a:p>
          <a:p>
            <a:endParaRPr lang="en-US" baseline="0" dirty="0">
              <a:latin typeface="+mn-lt"/>
            </a:endParaRPr>
          </a:p>
          <a:p>
            <a:endParaRPr lang="en-US" baseline="0" dirty="0">
              <a:latin typeface="+mn-lt"/>
            </a:endParaRPr>
          </a:p>
          <a:p>
            <a:endParaRPr lang="en-US" baseline="0" dirty="0">
              <a:latin typeface="+mn-lt"/>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66</a:t>
            </a:fld>
            <a:endParaRPr lang="en-US" dirty="0"/>
          </a:p>
        </p:txBody>
      </p:sp>
    </p:spTree>
    <p:extLst>
      <p:ext uri="{BB962C8B-B14F-4D97-AF65-F5344CB8AC3E}">
        <p14:creationId xmlns:p14="http://schemas.microsoft.com/office/powerpoint/2010/main" val="2018444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6655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0753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r>
              <a:rPr lang="en-US" altLang="en-US" b="0" i="0" u="none" baseline="0" dirty="0">
                <a:latin typeface="+mn-lt"/>
                <a:ea typeface="ＭＳ Ｐゴシック" pitchFamily="34" charset="-128"/>
              </a:rPr>
              <a:t>Before conducting an Infrastructure Trial, it is important that the Technology Setup be completed and that technology coordinators, school personnel, and students are all equally prepared to participate in the Infrastructure Trial.</a:t>
            </a:r>
          </a:p>
          <a:p>
            <a:pPr eaLnBrk="1" hangingPunct="1"/>
            <a:endParaRPr lang="en-US" altLang="en-US" b="0" i="0" u="none" dirty="0">
              <a:latin typeface="+mn-lt"/>
              <a:ea typeface="ＭＳ Ｐゴシック" pitchFamily="34" charset="-128"/>
            </a:endParaRPr>
          </a:p>
          <a:p>
            <a:pPr eaLnBrk="1" hangingPunct="1"/>
            <a:r>
              <a:rPr lang="en-US" altLang="en-US" b="0" i="0" u="none" dirty="0">
                <a:latin typeface="+mn-lt"/>
                <a:ea typeface="ＭＳ Ｐゴシック" pitchFamily="34" charset="-128"/>
              </a:rPr>
              <a:t>For</a:t>
            </a:r>
            <a:r>
              <a:rPr lang="en-US" altLang="en-US" b="0" i="0" u="none" baseline="0" dirty="0">
                <a:latin typeface="+mn-lt"/>
                <a:ea typeface="ＭＳ Ｐゴシック" pitchFamily="34" charset="-128"/>
              </a:rPr>
              <a:t> the Technology Setup, it is recommended that these steps be completed:</a:t>
            </a:r>
          </a:p>
          <a:p>
            <a:pPr eaLnBrk="1" hangingPunct="1"/>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Configure the network, so that network security devices such as content filters and firewalls allow connectivity with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a:t>
            </a: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Proctor Caching, and email communication with Pearson.</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Proctor Caching software should be installed on selected computers with local static IP addresses.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and Proctor Caching configurations will then need to be added to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for both the production site and the training site.</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Practice tests available in the Training site, as well as sample items and student tutorials can be utilized to gain further experience with TestNav and the CMAS test administrations.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0" indent="0" eaLnBrk="1" hangingPunct="1">
              <a:buFont typeface="Arial" panose="020B0604020202020204" pitchFamily="34" charset="0"/>
              <a:buNone/>
            </a:pPr>
            <a:r>
              <a:rPr lang="en-US" altLang="en-US" b="0" i="0" u="none" baseline="0" dirty="0">
                <a:latin typeface="+mn-lt"/>
                <a:ea typeface="ＭＳ Ｐゴシック" pitchFamily="34" charset="-128"/>
              </a:rPr>
              <a:t>Once the Technology Setup is completed, schools can then conduct an Infrastructure Trial to collectively evaluate the test environment. This will allow schools to identify and resolve any remaining potential issues prior to the CMAS test administrations.</a:t>
            </a:r>
          </a:p>
          <a:p>
            <a:pPr marL="0" indent="0" eaLnBrk="1" hangingPunct="1">
              <a:buFont typeface="Arial" panose="020B0604020202020204" pitchFamily="34" charset="0"/>
              <a:buNone/>
            </a:pPr>
            <a:endParaRPr lang="en-US" altLang="en-US" b="0" i="0" u="none" baseline="0" dirty="0">
              <a:latin typeface="+mn-lt"/>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i="0" u="none" baseline="0" dirty="0">
                <a:latin typeface="+mn-lt"/>
                <a:ea typeface="ＭＳ Ｐゴシック" pitchFamily="34" charset="-128"/>
              </a:rPr>
              <a:t>For detailed steps on Proctor Caching and TestNav configuration please reference the “Proctor Caching &amp; TestNav Configuration” training module.</a:t>
            </a:r>
            <a:endParaRPr lang="en-US" dirty="0"/>
          </a:p>
        </p:txBody>
      </p:sp>
    </p:spTree>
    <p:extLst>
      <p:ext uri="{BB962C8B-B14F-4D97-AF65-F5344CB8AC3E}">
        <p14:creationId xmlns:p14="http://schemas.microsoft.com/office/powerpoint/2010/main" val="2014079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a:t>
            </a:r>
            <a:r>
              <a:rPr lang="en-US" baseline="0" dirty="0" err="1"/>
              <a:t>TestNav</a:t>
            </a:r>
            <a:r>
              <a:rPr lang="en-US" baseline="0" dirty="0"/>
              <a:t> and Proctor Caching configurations have been added to </a:t>
            </a:r>
            <a:r>
              <a:rPr lang="en-US" baseline="0" dirty="0" err="1"/>
              <a:t>PearsonAccess</a:t>
            </a:r>
            <a:r>
              <a:rPr lang="en-US" baseline="30000" dirty="0" err="1"/>
              <a:t>next</a:t>
            </a:r>
            <a:r>
              <a:rPr lang="en-US" baseline="0" dirty="0"/>
              <a:t>, the next set of tasks can be completed by school personnel:</a:t>
            </a:r>
          </a:p>
          <a:p>
            <a:endParaRPr lang="en-US" baseline="0" dirty="0"/>
          </a:p>
          <a:p>
            <a:r>
              <a:rPr lang="en-US" baseline="0" dirty="0"/>
              <a:t>Sample Students can be created in the PearsonAccess</a:t>
            </a:r>
            <a:r>
              <a:rPr lang="en-US" baseline="30000" dirty="0"/>
              <a:t>next</a:t>
            </a:r>
            <a:r>
              <a:rPr lang="en-US" baseline="0" dirty="0"/>
              <a:t> Training site in order to administer an Infrastructure Trial. </a:t>
            </a:r>
          </a:p>
          <a:p>
            <a:endParaRPr lang="en-US" baseline="0" dirty="0"/>
          </a:p>
          <a:p>
            <a:r>
              <a:rPr lang="en-US" baseline="0" dirty="0"/>
              <a:t>Online Testing Sessions will then be created.</a:t>
            </a:r>
          </a:p>
          <a:p>
            <a:endParaRPr lang="en-US" baseline="0" dirty="0"/>
          </a:p>
          <a:p>
            <a:r>
              <a:rPr lang="en-US" baseline="0" dirty="0"/>
              <a:t>And from each session print Student Testing Tickets, Session Unlock Codes, and Rosters may be printed in preparation for the Infrastructure Trial.</a:t>
            </a:r>
          </a:p>
          <a:p>
            <a:endParaRPr lang="en-US" baseline="0" dirty="0"/>
          </a:p>
          <a:p>
            <a:r>
              <a:rPr lang="en-US" baseline="0" dirty="0"/>
              <a:t>We will now demonstrate each of these tasks.</a:t>
            </a:r>
          </a:p>
          <a:p>
            <a:endParaRPr lang="en-US" baseline="0" dirty="0"/>
          </a:p>
          <a:p>
            <a:endParaRPr lang="en-US" baseline="0" dirty="0"/>
          </a:p>
          <a:p>
            <a:endParaRPr lang="en-US" dirty="0"/>
          </a:p>
        </p:txBody>
      </p:sp>
    </p:spTree>
    <p:extLst>
      <p:ext uri="{BB962C8B-B14F-4D97-AF65-F5344CB8AC3E}">
        <p14:creationId xmlns:p14="http://schemas.microsoft.com/office/powerpoint/2010/main" val="989841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begin, we will log into the PearsonAccess</a:t>
            </a:r>
            <a:r>
              <a:rPr lang="en-US" baseline="30000" dirty="0"/>
              <a:t>next</a:t>
            </a:r>
            <a:r>
              <a:rPr lang="en-US" baseline="0" dirty="0"/>
              <a:t> Training Site. We will then choose the either the Spring PBA or EOY Administration. Infrastructure Trial testing is only available in either of these two administrations.</a:t>
            </a:r>
          </a:p>
          <a:p>
            <a:endParaRPr lang="en-US" baseline="0" dirty="0"/>
          </a:p>
          <a:p>
            <a:r>
              <a:rPr lang="en-US" baseline="0" dirty="0"/>
              <a:t>To Create Sample Students:</a:t>
            </a:r>
          </a:p>
          <a:p>
            <a:endParaRPr lang="en-US" baseline="0" dirty="0"/>
          </a:p>
          <a:p>
            <a:r>
              <a:rPr lang="en-US" baseline="0" dirty="0"/>
              <a:t>On the PearsonAccess</a:t>
            </a:r>
            <a:r>
              <a:rPr lang="en-US" baseline="30000" dirty="0"/>
              <a:t>next</a:t>
            </a:r>
            <a:r>
              <a:rPr lang="en-US" baseline="0" dirty="0"/>
              <a:t> home page, click Setup, select Students from the menu.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Next, select </a:t>
            </a:r>
            <a:r>
              <a:rPr lang="en-US" sz="1200" i="1" kern="1200" dirty="0">
                <a:solidFill>
                  <a:schemeClr val="tx1"/>
                </a:solidFill>
                <a:effectLst/>
                <a:latin typeface="+mn-lt"/>
                <a:ea typeface="ＭＳ Ｐゴシック" charset="0"/>
                <a:cs typeface="+mn-cs"/>
              </a:rPr>
              <a:t>Generate Sample Students</a:t>
            </a:r>
            <a:r>
              <a:rPr lang="en-US" sz="1200" kern="1200" dirty="0">
                <a:solidFill>
                  <a:schemeClr val="tx1"/>
                </a:solidFill>
                <a:effectLst/>
                <a:latin typeface="+mn-lt"/>
                <a:ea typeface="ＭＳ Ｐゴシック" charset="0"/>
                <a:cs typeface="+mn-cs"/>
              </a:rPr>
              <a:t> from Tasks menu; click </a:t>
            </a:r>
            <a:r>
              <a:rPr lang="en-US" sz="1200" i="1" kern="1200" dirty="0">
                <a:solidFill>
                  <a:schemeClr val="tx1"/>
                </a:solidFill>
                <a:effectLst/>
                <a:latin typeface="+mn-lt"/>
                <a:ea typeface="ＭＳ Ｐゴシック" charset="0"/>
                <a:cs typeface="+mn-cs"/>
              </a:rPr>
              <a:t>Start</a:t>
            </a:r>
            <a:r>
              <a:rPr lang="en-US" sz="1200" kern="1200" dirty="0">
                <a:solidFill>
                  <a:schemeClr val="tx1"/>
                </a:solidFill>
                <a:effectLst/>
                <a:latin typeface="+mn-lt"/>
                <a:ea typeface="ＭＳ Ｐゴシック" charset="0"/>
                <a:cs typeface="+mn-cs"/>
              </a:rPr>
              <a:t> to continue.</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2366890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ＭＳ Ｐゴシック" charset="0"/>
                <a:cs typeface="+mn-cs"/>
              </a:rPr>
              <a:t>You will need to complete these fields:</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charset="0"/>
                <a:cs typeface="+mn-cs"/>
              </a:rPr>
              <a:t>Organization:</a:t>
            </a:r>
            <a:r>
              <a:rPr lang="en-US" sz="1200" kern="1200" dirty="0">
                <a:solidFill>
                  <a:schemeClr val="tx1"/>
                </a:solidFill>
                <a:effectLst/>
                <a:latin typeface="+mn-lt"/>
                <a:ea typeface="ＭＳ Ｐゴシック" charset="0"/>
                <a:cs typeface="+mn-cs"/>
              </a:rPr>
              <a:t> Select your school/organization</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charset="0"/>
                <a:cs typeface="+mn-cs"/>
              </a:rPr>
              <a:t>Class:</a:t>
            </a:r>
            <a:r>
              <a:rPr lang="en-US" sz="1200" kern="1200" dirty="0">
                <a:solidFill>
                  <a:schemeClr val="tx1"/>
                </a:solidFill>
                <a:effectLst/>
                <a:latin typeface="+mn-lt"/>
                <a:ea typeface="ＭＳ Ｐゴシック" charset="0"/>
                <a:cs typeface="+mn-cs"/>
              </a:rPr>
              <a:t> Add an Existing Class Name or you may choose to create a new class</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charset="0"/>
                <a:cs typeface="+mn-cs"/>
              </a:rPr>
              <a:t>Grade Level When Assessed</a:t>
            </a:r>
            <a:endParaRPr lang="en-US" sz="1200" kern="1200" dirty="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charset="0"/>
                <a:cs typeface="+mn-cs"/>
              </a:rPr>
              <a:t>Test:</a:t>
            </a:r>
            <a:r>
              <a:rPr lang="en-US" sz="1200" kern="1200" dirty="0">
                <a:solidFill>
                  <a:schemeClr val="tx1"/>
                </a:solidFill>
                <a:effectLst/>
                <a:latin typeface="+mn-lt"/>
                <a:ea typeface="ＭＳ Ｐゴシック" charset="0"/>
                <a:cs typeface="+mn-cs"/>
              </a:rPr>
              <a:t> Choose one of the Practice Tests available from the pull down menu.</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charset="0"/>
                <a:cs typeface="+mn-cs"/>
              </a:rPr>
              <a:t>Test Format:</a:t>
            </a:r>
            <a:r>
              <a:rPr lang="en-US" sz="1200" kern="1200" dirty="0">
                <a:solidFill>
                  <a:schemeClr val="tx1"/>
                </a:solidFill>
                <a:effectLst/>
                <a:latin typeface="+mn-lt"/>
                <a:ea typeface="ＭＳ Ｐゴシック" charset="0"/>
                <a:cs typeface="+mn-cs"/>
              </a:rPr>
              <a:t> Select Online for this option</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charset="0"/>
                <a:cs typeface="+mn-cs"/>
              </a:rPr>
              <a:t>Number Of Students:</a:t>
            </a:r>
            <a:r>
              <a:rPr lang="en-US" sz="1200" kern="1200" dirty="0">
                <a:solidFill>
                  <a:schemeClr val="tx1"/>
                </a:solidFill>
                <a:effectLst/>
                <a:latin typeface="+mn-lt"/>
                <a:ea typeface="ＭＳ Ｐゴシック" charset="0"/>
                <a:cs typeface="+mn-cs"/>
              </a:rPr>
              <a:t> input a number between 1 through 99.</a:t>
            </a:r>
          </a:p>
          <a:p>
            <a:endParaRPr lang="en-US" baseline="0" dirty="0"/>
          </a:p>
          <a:p>
            <a:endParaRPr lang="en-US" baseline="0" dirty="0"/>
          </a:p>
          <a:p>
            <a:pPr lvl="0"/>
            <a:r>
              <a:rPr lang="en-US" sz="1200" kern="1200" dirty="0">
                <a:solidFill>
                  <a:schemeClr val="tx1"/>
                </a:solidFill>
                <a:effectLst/>
                <a:latin typeface="+mn-lt"/>
                <a:ea typeface="ＭＳ Ｐゴシック" charset="0"/>
                <a:cs typeface="+mn-cs"/>
              </a:rPr>
              <a:t>Click </a:t>
            </a:r>
            <a:r>
              <a:rPr lang="en-US" sz="1200" b="1" kern="1200" dirty="0">
                <a:solidFill>
                  <a:schemeClr val="tx1"/>
                </a:solidFill>
                <a:effectLst/>
                <a:latin typeface="+mn-lt"/>
                <a:ea typeface="ＭＳ Ｐゴシック" charset="0"/>
                <a:cs typeface="+mn-cs"/>
              </a:rPr>
              <a:t>Generate</a:t>
            </a:r>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A confirmation screen will appear once the sample students have been created</a:t>
            </a:r>
          </a:p>
          <a:p>
            <a:r>
              <a:rPr lang="en-US" sz="1200" kern="1200" dirty="0">
                <a:solidFill>
                  <a:schemeClr val="tx1"/>
                </a:solidFill>
                <a:effectLst/>
                <a:latin typeface="+mn-lt"/>
                <a:ea typeface="ＭＳ Ｐゴシック" charset="0"/>
                <a:cs typeface="+mn-cs"/>
              </a:rPr>
              <a:t> </a:t>
            </a:r>
          </a:p>
          <a:p>
            <a:r>
              <a:rPr lang="en-US" sz="1200" kern="1200" dirty="0">
                <a:solidFill>
                  <a:schemeClr val="tx1"/>
                </a:solidFill>
                <a:effectLst/>
                <a:latin typeface="+mn-lt"/>
                <a:ea typeface="ＭＳ Ｐゴシック" charset="0"/>
                <a:cs typeface="+mn-cs"/>
              </a:rPr>
              <a:t>Repeat the steps above until you have created sample students for the number of testing devices that will be tested concurrently, plus at least 10% additional sample students.</a:t>
            </a:r>
          </a:p>
          <a:p>
            <a:br>
              <a:rPr lang="en-US" sz="1200" kern="1200" dirty="0">
                <a:solidFill>
                  <a:schemeClr val="tx1"/>
                </a:solidFill>
                <a:effectLst/>
                <a:latin typeface="+mn-lt"/>
                <a:ea typeface="ＭＳ Ｐゴシック" charset="0"/>
                <a:cs typeface="+mn-cs"/>
              </a:rPr>
            </a:br>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50706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pitchFamily="34" charset="-128"/>
            </a:endParaRPr>
          </a:p>
        </p:txBody>
      </p:sp>
      <p:sp>
        <p:nvSpPr>
          <p:cNvPr id="130052" name="Slide Number Placeholder 3"/>
          <p:cNvSpPr>
            <a:spLocks noGrp="1"/>
          </p:cNvSpPr>
          <p:nvPr>
            <p:ph type="sldNum" sz="quarter" idx="5"/>
          </p:nvPr>
        </p:nvSpPr>
        <p:spPr>
          <a:xfrm>
            <a:off x="3884613" y="8685213"/>
            <a:ext cx="2971800" cy="457200"/>
          </a:xfrm>
          <a:prstGeom prst="rect">
            <a:avLst/>
          </a:prstGeom>
          <a:noFill/>
        </p:spPr>
        <p:txBody>
          <a:bodyPr/>
          <a:lstStyle/>
          <a:p>
            <a:fld id="{6E445884-EDC8-4007-905E-1A63D8AAAB86}" type="slidenum">
              <a:rPr lang="en-US" smtClean="0"/>
              <a:pPr/>
              <a:t>11</a:t>
            </a:fld>
            <a:endParaRPr lang="en-US"/>
          </a:p>
        </p:txBody>
      </p:sp>
    </p:spTree>
    <p:extLst>
      <p:ext uri="{BB962C8B-B14F-4D97-AF65-F5344CB8AC3E}">
        <p14:creationId xmlns:p14="http://schemas.microsoft.com/office/powerpoint/2010/main" val="1566396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400" dirty="0"/>
              <a:t>A green Success! message will display after successful configuration. A red error will appear if there are issues. </a:t>
            </a:r>
          </a:p>
          <a:p>
            <a:pPr defTabSz="915772">
              <a:defRPr/>
            </a:pPr>
            <a:endParaRPr lang="en-US" sz="1400" dirty="0"/>
          </a:p>
          <a:p>
            <a:pPr defTabSz="915772">
              <a:defRPr/>
            </a:pPr>
            <a:r>
              <a:rPr lang="en-US" sz="1400" dirty="0"/>
              <a:t>To view, add, or make changes to an existing configuration, click on the configuration name under “Configurations.”</a:t>
            </a:r>
          </a:p>
          <a:p>
            <a:pPr defTabSz="915772">
              <a:defRPr/>
            </a:pPr>
            <a:endParaRPr lang="en-US" sz="1400" dirty="0"/>
          </a:p>
        </p:txBody>
      </p:sp>
    </p:spTree>
    <p:extLst>
      <p:ext uri="{BB962C8B-B14F-4D97-AF65-F5344CB8AC3E}">
        <p14:creationId xmlns:p14="http://schemas.microsoft.com/office/powerpoint/2010/main" val="1432254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ＭＳ Ｐゴシック" charset="0"/>
                <a:cs typeface="+mn-cs"/>
              </a:rPr>
              <a:t>In the Training site, go to the </a:t>
            </a:r>
            <a:r>
              <a:rPr lang="en-US" sz="1200" b="1" kern="1200" dirty="0">
                <a:solidFill>
                  <a:schemeClr val="tx1"/>
                </a:solidFill>
                <a:effectLst/>
                <a:latin typeface="+mn-lt"/>
                <a:ea typeface="ＭＳ Ｐゴシック" charset="0"/>
                <a:cs typeface="+mn-cs"/>
              </a:rPr>
              <a:t>Testing </a:t>
            </a:r>
            <a:r>
              <a:rPr lang="en-US" sz="1200" kern="1200" dirty="0">
                <a:solidFill>
                  <a:schemeClr val="tx1"/>
                </a:solidFill>
                <a:effectLst/>
                <a:latin typeface="+mn-lt"/>
                <a:ea typeface="ＭＳ Ｐゴシック" charset="0"/>
                <a:cs typeface="+mn-cs"/>
              </a:rPr>
              <a:t>tab and click </a:t>
            </a:r>
            <a:r>
              <a:rPr lang="en-US" sz="1200" b="1" kern="1200" dirty="0">
                <a:solidFill>
                  <a:schemeClr val="tx1"/>
                </a:solidFill>
                <a:effectLst/>
                <a:latin typeface="+mn-lt"/>
                <a:ea typeface="ＭＳ Ｐゴシック" charset="0"/>
                <a:cs typeface="+mn-cs"/>
              </a:rPr>
              <a:t>Sessions</a:t>
            </a:r>
            <a:r>
              <a:rPr lang="en-US" sz="1200" kern="1200" dirty="0">
                <a:solidFill>
                  <a:schemeClr val="tx1"/>
                </a:solidFill>
                <a:effectLst/>
                <a:latin typeface="+mn-lt"/>
                <a:ea typeface="ＭＳ Ｐゴシック" charset="0"/>
                <a:cs typeface="+mn-cs"/>
              </a:rPr>
              <a:t>.</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From the Select Tasks pull-down menu select </a:t>
            </a:r>
            <a:r>
              <a:rPr lang="en-US" sz="1200" b="1" kern="1200" dirty="0">
                <a:solidFill>
                  <a:schemeClr val="tx1"/>
                </a:solidFill>
                <a:effectLst/>
                <a:latin typeface="+mn-lt"/>
                <a:ea typeface="ＭＳ Ｐゴシック" charset="0"/>
                <a:cs typeface="+mn-cs"/>
              </a:rPr>
              <a:t>Create/Edit Sessions </a:t>
            </a:r>
            <a:r>
              <a:rPr lang="en-US" sz="1200" kern="1200" dirty="0">
                <a:solidFill>
                  <a:schemeClr val="tx1"/>
                </a:solidFill>
                <a:effectLst/>
                <a:latin typeface="+mn-lt"/>
                <a:ea typeface="ＭＳ Ｐゴシック" charset="0"/>
                <a:cs typeface="+mn-cs"/>
              </a:rPr>
              <a:t>and click </a:t>
            </a:r>
            <a:r>
              <a:rPr lang="en-US" sz="1200" b="1" kern="1200" dirty="0">
                <a:solidFill>
                  <a:schemeClr val="tx1"/>
                </a:solidFill>
                <a:effectLst/>
                <a:latin typeface="+mn-lt"/>
                <a:ea typeface="ＭＳ Ｐゴシック" charset="0"/>
                <a:cs typeface="+mn-cs"/>
              </a:rPr>
              <a:t>Start</a:t>
            </a:r>
            <a:r>
              <a:rPr lang="en-US" sz="1200" kern="1200" dirty="0">
                <a:solidFill>
                  <a:schemeClr val="tx1"/>
                </a:solidFill>
                <a:effectLst/>
                <a:latin typeface="+mn-lt"/>
                <a:ea typeface="ＭＳ Ｐゴシック" charset="0"/>
                <a:cs typeface="+mn-cs"/>
              </a:rPr>
              <a:t>.</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A test session in PearsonAccess</a:t>
            </a:r>
            <a:r>
              <a:rPr lang="en-US" sz="1200" kern="1200" baseline="30000" dirty="0">
                <a:solidFill>
                  <a:schemeClr val="tx1"/>
                </a:solidFill>
                <a:effectLst/>
                <a:latin typeface="+mn-lt"/>
                <a:ea typeface="ＭＳ Ｐゴシック" charset="0"/>
                <a:cs typeface="+mn-cs"/>
              </a:rPr>
              <a:t>next</a:t>
            </a:r>
            <a:r>
              <a:rPr lang="en-US" sz="1200" kern="1200" dirty="0">
                <a:solidFill>
                  <a:schemeClr val="tx1"/>
                </a:solidFill>
                <a:effectLst/>
                <a:latin typeface="+mn-lt"/>
                <a:ea typeface="ＭＳ Ｐゴシック" charset="0"/>
                <a:cs typeface="+mn-cs"/>
              </a:rPr>
              <a:t> is an assessment containing certain units.</a:t>
            </a:r>
          </a:p>
          <a:p>
            <a:pPr lvl="0"/>
            <a:endParaRPr lang="en-US" sz="1200" kern="1200" dirty="0">
              <a:solidFill>
                <a:schemeClr val="tx1"/>
              </a:solidFill>
              <a:effectLst/>
              <a:latin typeface="+mn-lt"/>
              <a:ea typeface="ＭＳ Ｐゴシック" charset="0"/>
              <a:cs typeface="+mn-cs"/>
            </a:endParaRPr>
          </a:p>
          <a:p>
            <a:endParaRPr lang="en-US" baseline="0"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1188300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ＭＳ Ｐゴシック" charset="0"/>
                <a:cs typeface="+mn-cs"/>
              </a:rPr>
              <a:t>Complete the test session details by entering the </a:t>
            </a:r>
            <a:r>
              <a:rPr lang="en-US" sz="1200" b="1" kern="1200" dirty="0">
                <a:solidFill>
                  <a:schemeClr val="tx1"/>
                </a:solidFill>
                <a:effectLst/>
                <a:latin typeface="+mn-lt"/>
                <a:ea typeface="ＭＳ Ｐゴシック" charset="0"/>
                <a:cs typeface="+mn-cs"/>
              </a:rPr>
              <a:t>Session Name</a:t>
            </a:r>
            <a:r>
              <a:rPr lang="en-US" sz="1200" kern="1200" dirty="0">
                <a:solidFill>
                  <a:schemeClr val="tx1"/>
                </a:solidFill>
                <a:effectLst/>
                <a:latin typeface="+mn-lt"/>
                <a:ea typeface="ＭＳ Ｐゴシック" charset="0"/>
                <a:cs typeface="+mn-cs"/>
              </a:rPr>
              <a:t> and selecting the </a:t>
            </a:r>
            <a:r>
              <a:rPr lang="en-US" sz="1200" b="1" kern="1200" dirty="0">
                <a:solidFill>
                  <a:schemeClr val="tx1"/>
                </a:solidFill>
                <a:effectLst/>
                <a:latin typeface="+mn-lt"/>
                <a:ea typeface="ＭＳ Ｐゴシック" charset="0"/>
                <a:cs typeface="+mn-cs"/>
              </a:rPr>
              <a:t>Organization</a:t>
            </a:r>
            <a:r>
              <a:rPr lang="en-US" sz="1200" kern="1200" dirty="0">
                <a:solidFill>
                  <a:schemeClr val="tx1"/>
                </a:solidFill>
                <a:effectLst/>
                <a:latin typeface="+mn-lt"/>
                <a:ea typeface="ＭＳ Ｐゴシック" charset="0"/>
                <a:cs typeface="+mn-cs"/>
              </a:rPr>
              <a:t> (School or District) from dropdown menu. </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Next, complete the Test &amp; Form section. Select </a:t>
            </a:r>
            <a:r>
              <a:rPr lang="en-US" sz="1200" b="1" kern="1200" dirty="0">
                <a:solidFill>
                  <a:schemeClr val="tx1"/>
                </a:solidFill>
                <a:effectLst/>
                <a:latin typeface="+mn-lt"/>
                <a:ea typeface="ＭＳ Ｐゴシック" charset="0"/>
                <a:cs typeface="+mn-cs"/>
              </a:rPr>
              <a:t>Test Assigned</a:t>
            </a:r>
            <a:r>
              <a:rPr lang="en-US" sz="1200" kern="1200" dirty="0">
                <a:solidFill>
                  <a:schemeClr val="tx1"/>
                </a:solidFill>
                <a:effectLst/>
                <a:latin typeface="+mn-lt"/>
                <a:ea typeface="ＭＳ Ｐゴシック" charset="0"/>
                <a:cs typeface="+mn-cs"/>
              </a:rPr>
              <a:t> and choose the appropriate Practice Test from the dropdown.</a:t>
            </a:r>
            <a:endParaRPr lang="en-US" sz="1200" i="1" kern="1200" dirty="0">
              <a:solidFill>
                <a:schemeClr val="tx1"/>
              </a:solidFill>
              <a:effectLst/>
              <a:latin typeface="+mn-lt"/>
              <a:ea typeface="ＭＳ Ｐゴシック" charset="0"/>
              <a:cs typeface="+mn-cs"/>
            </a:endParaRPr>
          </a:p>
          <a:p>
            <a:pPr lvl="0"/>
            <a:endParaRPr lang="en-US" sz="1200" i="1" kern="1200" dirty="0">
              <a:solidFill>
                <a:schemeClr val="tx1"/>
              </a:solidFill>
              <a:effectLst/>
              <a:latin typeface="+mn-lt"/>
              <a:ea typeface="ＭＳ Ｐゴシック" charset="0"/>
              <a:cs typeface="+mn-cs"/>
            </a:endParaRPr>
          </a:p>
          <a:p>
            <a:pPr lvl="0"/>
            <a:r>
              <a:rPr lang="en-US" sz="1200" i="1" kern="1200" dirty="0">
                <a:solidFill>
                  <a:schemeClr val="tx1"/>
                </a:solidFill>
                <a:effectLst/>
                <a:latin typeface="+mn-lt"/>
                <a:ea typeface="ＭＳ Ｐゴシック" charset="0"/>
                <a:cs typeface="+mn-cs"/>
              </a:rPr>
              <a:t>Form Group Type to be set to “Main”</a:t>
            </a:r>
            <a:r>
              <a:rPr lang="en-US" sz="1200" i="0" kern="1200" dirty="0">
                <a:solidFill>
                  <a:schemeClr val="tx1"/>
                </a:solidFill>
                <a:effectLst/>
                <a:latin typeface="+mn-lt"/>
                <a:ea typeface="ＭＳ Ｐゴシック" charset="0"/>
                <a:cs typeface="+mn-cs"/>
              </a:rPr>
              <a:t>.</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If </a:t>
            </a:r>
            <a:r>
              <a:rPr lang="en-US" sz="1200" kern="1200" dirty="0" err="1">
                <a:solidFill>
                  <a:schemeClr val="tx1"/>
                </a:solidFill>
                <a:effectLst/>
                <a:latin typeface="+mn-lt"/>
                <a:ea typeface="ＭＳ Ｐゴシック" charset="0"/>
                <a:cs typeface="+mn-cs"/>
              </a:rPr>
              <a:t>Precaching</a:t>
            </a:r>
            <a:r>
              <a:rPr lang="en-US" sz="1200" kern="1200" baseline="0" dirty="0">
                <a:solidFill>
                  <a:schemeClr val="tx1"/>
                </a:solidFill>
                <a:effectLst/>
                <a:latin typeface="+mn-lt"/>
                <a:ea typeface="ＭＳ Ｐゴシック" charset="0"/>
                <a:cs typeface="+mn-cs"/>
              </a:rPr>
              <a:t> test content, </a:t>
            </a:r>
            <a:r>
              <a:rPr lang="en-US" sz="1200" kern="1200" dirty="0">
                <a:solidFill>
                  <a:schemeClr val="tx1"/>
                </a:solidFill>
                <a:effectLst/>
                <a:latin typeface="+mn-lt"/>
                <a:ea typeface="ＭＳ Ｐゴシック" charset="0"/>
                <a:cs typeface="+mn-cs"/>
              </a:rPr>
              <a:t>select </a:t>
            </a:r>
            <a:r>
              <a:rPr lang="en-US" sz="1200" b="1" kern="1200" dirty="0" err="1">
                <a:solidFill>
                  <a:schemeClr val="tx1"/>
                </a:solidFill>
                <a:effectLst/>
                <a:latin typeface="+mn-lt"/>
                <a:ea typeface="ＭＳ Ｐゴシック" charset="0"/>
                <a:cs typeface="+mn-cs"/>
              </a:rPr>
              <a:t>Precaching</a:t>
            </a:r>
            <a:r>
              <a:rPr lang="en-US" sz="1200" b="1" kern="1200" dirty="0">
                <a:solidFill>
                  <a:schemeClr val="tx1"/>
                </a:solidFill>
                <a:effectLst/>
                <a:latin typeface="+mn-lt"/>
                <a:ea typeface="ＭＳ Ｐゴシック" charset="0"/>
                <a:cs typeface="+mn-cs"/>
              </a:rPr>
              <a:t> Computer </a:t>
            </a:r>
            <a:r>
              <a:rPr lang="en-US" sz="1200" kern="1200" dirty="0">
                <a:solidFill>
                  <a:schemeClr val="tx1"/>
                </a:solidFill>
                <a:effectLst/>
                <a:latin typeface="+mn-lt"/>
                <a:ea typeface="ＭＳ Ｐゴシック" charset="0"/>
                <a:cs typeface="+mn-cs"/>
              </a:rPr>
              <a:t>from drop down menu. </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Then, enter </a:t>
            </a:r>
            <a:r>
              <a:rPr lang="en-US" sz="1200" b="1" kern="1200" dirty="0">
                <a:solidFill>
                  <a:schemeClr val="tx1"/>
                </a:solidFill>
                <a:effectLst/>
                <a:latin typeface="+mn-lt"/>
                <a:ea typeface="ＭＳ Ｐゴシック" charset="0"/>
                <a:cs typeface="+mn-cs"/>
              </a:rPr>
              <a:t>Scheduled Start Date </a:t>
            </a:r>
            <a:r>
              <a:rPr lang="en-US" sz="1200" kern="1200" dirty="0">
                <a:solidFill>
                  <a:schemeClr val="tx1"/>
                </a:solidFill>
                <a:effectLst/>
                <a:latin typeface="+mn-lt"/>
                <a:ea typeface="ＭＳ Ｐゴシック" charset="0"/>
                <a:cs typeface="+mn-cs"/>
              </a:rPr>
              <a:t>in Scheduling section. </a:t>
            </a:r>
          </a:p>
          <a:p>
            <a:pPr lvl="0"/>
            <a:endParaRPr lang="en-US" sz="1200" b="1" kern="1200" dirty="0">
              <a:solidFill>
                <a:schemeClr val="tx1"/>
              </a:solidFill>
              <a:effectLst/>
              <a:latin typeface="+mn-lt"/>
              <a:ea typeface="ＭＳ Ｐゴシック" charset="0"/>
              <a:cs typeface="+mn-cs"/>
            </a:endParaRPr>
          </a:p>
          <a:p>
            <a:pPr lvl="0"/>
            <a:r>
              <a:rPr lang="en-US" sz="1200" b="1" kern="1200" dirty="0">
                <a:solidFill>
                  <a:schemeClr val="tx1"/>
                </a:solidFill>
                <a:effectLst/>
                <a:latin typeface="+mn-lt"/>
                <a:ea typeface="ＭＳ Ｐゴシック" charset="0"/>
                <a:cs typeface="+mn-cs"/>
              </a:rPr>
              <a:t>Scheduled Start Time </a:t>
            </a:r>
            <a:r>
              <a:rPr lang="en-US" sz="1200" kern="1200" dirty="0">
                <a:solidFill>
                  <a:schemeClr val="tx1"/>
                </a:solidFill>
                <a:effectLst/>
                <a:latin typeface="+mn-lt"/>
                <a:ea typeface="ＭＳ Ｐゴシック" charset="0"/>
                <a:cs typeface="+mn-cs"/>
              </a:rPr>
              <a:t>and </a:t>
            </a:r>
            <a:r>
              <a:rPr lang="en-US" sz="1200" b="1" kern="1200" dirty="0">
                <a:solidFill>
                  <a:schemeClr val="tx1"/>
                </a:solidFill>
                <a:effectLst/>
                <a:latin typeface="+mn-lt"/>
                <a:ea typeface="ＭＳ Ｐゴシック" charset="0"/>
                <a:cs typeface="+mn-cs"/>
              </a:rPr>
              <a:t>Lab Location </a:t>
            </a:r>
            <a:r>
              <a:rPr lang="en-US" sz="1200" kern="1200" dirty="0">
                <a:solidFill>
                  <a:schemeClr val="tx1"/>
                </a:solidFill>
                <a:effectLst/>
                <a:latin typeface="+mn-lt"/>
                <a:ea typeface="ＭＳ Ｐゴシック" charset="0"/>
                <a:cs typeface="+mn-cs"/>
              </a:rPr>
              <a:t>are not required fields but it is recommended to complete both.</a:t>
            </a:r>
          </a:p>
          <a:p>
            <a:endParaRPr lang="en-US" sz="1200" b="1" kern="1200" dirty="0">
              <a:solidFill>
                <a:schemeClr val="tx1"/>
              </a:solidFill>
              <a:effectLst/>
              <a:latin typeface="+mn-lt"/>
              <a:ea typeface="ＭＳ Ｐゴシック" charset="0"/>
              <a:cs typeface="+mn-cs"/>
            </a:endParaRPr>
          </a:p>
          <a:p>
            <a:r>
              <a:rPr lang="en-US" sz="1200" b="1" kern="1200" dirty="0">
                <a:solidFill>
                  <a:schemeClr val="tx1"/>
                </a:solidFill>
                <a:effectLst/>
                <a:latin typeface="+mn-lt"/>
                <a:ea typeface="ＭＳ Ｐゴシック" charset="0"/>
                <a:cs typeface="+mn-cs"/>
              </a:rPr>
              <a:t>Note: </a:t>
            </a:r>
            <a:r>
              <a:rPr lang="en-US" sz="1200" kern="1200" dirty="0">
                <a:solidFill>
                  <a:schemeClr val="tx1"/>
                </a:solidFill>
                <a:effectLst/>
                <a:latin typeface="+mn-lt"/>
                <a:ea typeface="ＭＳ Ｐゴシック" charset="0"/>
                <a:cs typeface="+mn-cs"/>
              </a:rPr>
              <a:t>The Scheduled Start Date and Scheduled Start Time for a session are intended primarily for planning purposes, it is not enforced. A test session will not be started until you click </a:t>
            </a:r>
            <a:r>
              <a:rPr lang="en-US" sz="1200" b="1" kern="1200" dirty="0">
                <a:solidFill>
                  <a:schemeClr val="tx1"/>
                </a:solidFill>
                <a:effectLst/>
                <a:latin typeface="+mn-lt"/>
                <a:ea typeface="ＭＳ Ｐゴシック" charset="0"/>
                <a:cs typeface="+mn-cs"/>
              </a:rPr>
              <a:t>Start</a:t>
            </a:r>
            <a:r>
              <a:rPr lang="en-US" sz="1200" kern="1200" dirty="0">
                <a:solidFill>
                  <a:schemeClr val="tx1"/>
                </a:solidFill>
                <a:effectLst/>
                <a:latin typeface="+mn-lt"/>
                <a:ea typeface="ＭＳ Ｐゴシック" charset="0"/>
                <a:cs typeface="+mn-cs"/>
              </a:rPr>
              <a:t> on the </a:t>
            </a:r>
            <a:r>
              <a:rPr lang="en-US" sz="1200" b="1" kern="1200" dirty="0">
                <a:solidFill>
                  <a:schemeClr val="tx1"/>
                </a:solidFill>
                <a:effectLst/>
                <a:latin typeface="+mn-lt"/>
                <a:ea typeface="ＭＳ Ｐゴシック" charset="0"/>
                <a:cs typeface="+mn-cs"/>
              </a:rPr>
              <a:t>Session Details</a:t>
            </a:r>
            <a:r>
              <a:rPr lang="en-US" sz="1200" kern="1200" dirty="0">
                <a:solidFill>
                  <a:schemeClr val="tx1"/>
                </a:solidFill>
                <a:effectLst/>
                <a:latin typeface="+mn-lt"/>
                <a:ea typeface="ＭＳ Ｐゴシック" charset="0"/>
                <a:cs typeface="+mn-cs"/>
              </a:rPr>
              <a:t> screen, regardless of the scheduled start date and time.</a:t>
            </a:r>
            <a:endParaRPr lang="en-US" baseline="0"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1682426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ＭＳ Ｐゴシック" charset="0"/>
                <a:cs typeface="+mn-cs"/>
              </a:rPr>
              <a:t>Finally add students assigned to this session.</a:t>
            </a:r>
            <a:r>
              <a:rPr lang="en-US" sz="1200" kern="1200" baseline="0" dirty="0">
                <a:solidFill>
                  <a:schemeClr val="tx1"/>
                </a:solidFill>
                <a:effectLst/>
                <a:latin typeface="+mn-lt"/>
                <a:ea typeface="ＭＳ Ｐゴシック" charset="0"/>
                <a:cs typeface="+mn-cs"/>
              </a:rPr>
              <a:t> </a:t>
            </a:r>
            <a:endParaRPr lang="en-US" sz="1200" b="1" kern="1200" dirty="0">
              <a:solidFill>
                <a:schemeClr val="tx1"/>
              </a:solidFill>
              <a:effectLst/>
              <a:latin typeface="+mn-lt"/>
              <a:ea typeface="ＭＳ Ｐゴシック" charset="0"/>
              <a:cs typeface="+mn-cs"/>
            </a:endParaRPr>
          </a:p>
          <a:p>
            <a:endParaRPr lang="en-US" sz="1200" b="1" kern="1200" dirty="0">
              <a:solidFill>
                <a:schemeClr val="tx1"/>
              </a:solidFill>
              <a:effectLst/>
              <a:latin typeface="+mn-lt"/>
              <a:ea typeface="ＭＳ Ｐゴシック" charset="0"/>
              <a:cs typeface="+mn-cs"/>
            </a:endParaRPr>
          </a:p>
          <a:p>
            <a:r>
              <a:rPr lang="en-US" sz="1200" b="1" kern="1200" dirty="0">
                <a:solidFill>
                  <a:schemeClr val="tx1"/>
                </a:solidFill>
                <a:effectLst/>
                <a:latin typeface="+mn-lt"/>
                <a:ea typeface="ＭＳ Ｐゴシック" charset="0"/>
                <a:cs typeface="+mn-cs"/>
              </a:rPr>
              <a:t>Note:</a:t>
            </a:r>
            <a:r>
              <a:rPr lang="en-US" sz="1200" kern="1200" dirty="0">
                <a:solidFill>
                  <a:schemeClr val="tx1"/>
                </a:solidFill>
                <a:effectLst/>
                <a:latin typeface="+mn-lt"/>
                <a:ea typeface="ＭＳ Ｐゴシック" charset="0"/>
                <a:cs typeface="+mn-cs"/>
              </a:rPr>
              <a:t> you can add individually by name or id association or in bulk using the class option. To add students by class, select the </a:t>
            </a:r>
            <a:r>
              <a:rPr lang="en-US" sz="1200" b="1" kern="1200" dirty="0">
                <a:solidFill>
                  <a:schemeClr val="tx1"/>
                </a:solidFill>
                <a:effectLst/>
                <a:latin typeface="+mn-lt"/>
                <a:ea typeface="ＭＳ Ｐゴシック" charset="0"/>
                <a:cs typeface="+mn-cs"/>
              </a:rPr>
              <a:t>Find by Class</a:t>
            </a:r>
            <a:r>
              <a:rPr lang="en-US" sz="1200" kern="1200" dirty="0">
                <a:solidFill>
                  <a:schemeClr val="tx1"/>
                </a:solidFill>
                <a:effectLst/>
                <a:latin typeface="+mn-lt"/>
                <a:ea typeface="ＭＳ Ｐゴシック" charset="0"/>
                <a:cs typeface="+mn-cs"/>
              </a:rPr>
              <a:t> button and select the class containing the sample students you would like to add to the session.</a:t>
            </a:r>
          </a:p>
          <a:p>
            <a:endParaRPr lang="en-US" sz="1200" kern="1200" baseline="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Click </a:t>
            </a:r>
            <a:r>
              <a:rPr lang="en-US" sz="1200" b="1" kern="1200" dirty="0">
                <a:solidFill>
                  <a:schemeClr val="tx1"/>
                </a:solidFill>
                <a:effectLst/>
                <a:latin typeface="+mn-lt"/>
                <a:ea typeface="ＭＳ Ｐゴシック" charset="0"/>
                <a:cs typeface="+mn-cs"/>
              </a:rPr>
              <a:t>Create</a:t>
            </a:r>
            <a:r>
              <a:rPr lang="en-US" sz="1200" kern="1200" dirty="0">
                <a:solidFill>
                  <a:schemeClr val="tx1"/>
                </a:solidFill>
                <a:effectLst/>
                <a:latin typeface="+mn-lt"/>
                <a:ea typeface="ＭＳ Ｐゴシック" charset="0"/>
                <a:cs typeface="+mn-cs"/>
              </a:rPr>
              <a:t> to create the session. A confirmation message will be displayed once the session has been successfully created. Exit</a:t>
            </a:r>
            <a:r>
              <a:rPr lang="en-US" sz="1200" kern="1200" baseline="0" dirty="0">
                <a:solidFill>
                  <a:schemeClr val="tx1"/>
                </a:solidFill>
                <a:effectLst/>
                <a:latin typeface="+mn-lt"/>
                <a:ea typeface="ＭＳ Ｐゴシック" charset="0"/>
                <a:cs typeface="+mn-cs"/>
              </a:rPr>
              <a:t> tasks when finished.</a:t>
            </a:r>
            <a:endParaRPr lang="en-US" sz="1200" kern="1200" dirty="0">
              <a:solidFill>
                <a:schemeClr val="tx1"/>
              </a:solidFill>
              <a:effectLst/>
              <a:latin typeface="+mn-lt"/>
              <a:ea typeface="ＭＳ Ｐゴシック" charset="0"/>
              <a:cs typeface="+mn-cs"/>
            </a:endParaRP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5260583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sz="1400" dirty="0"/>
          </a:p>
        </p:txBody>
      </p:sp>
      <p:sp>
        <p:nvSpPr>
          <p:cNvPr id="12083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28675" indent="-280261">
              <a:defRPr sz="2400">
                <a:solidFill>
                  <a:schemeClr val="tx1"/>
                </a:solidFill>
                <a:latin typeface="Verdana" pitchFamily="34" charset="0"/>
                <a:ea typeface="MS PGothic" pitchFamily="34" charset="-128"/>
              </a:defRPr>
            </a:lvl2pPr>
            <a:lvl3pPr marL="1121038" indent="-224206">
              <a:defRPr sz="2400">
                <a:solidFill>
                  <a:schemeClr val="tx1"/>
                </a:solidFill>
                <a:latin typeface="Verdana" pitchFamily="34" charset="0"/>
                <a:ea typeface="MS PGothic" pitchFamily="34" charset="-128"/>
              </a:defRPr>
            </a:lvl3pPr>
            <a:lvl4pPr marL="1569456" indent="-224206">
              <a:defRPr sz="2400">
                <a:solidFill>
                  <a:schemeClr val="tx1"/>
                </a:solidFill>
                <a:latin typeface="Verdana" pitchFamily="34" charset="0"/>
                <a:ea typeface="MS PGothic" pitchFamily="34" charset="-128"/>
              </a:defRPr>
            </a:lvl4pPr>
            <a:lvl5pPr marL="2017869" indent="-224206">
              <a:defRPr sz="2400">
                <a:solidFill>
                  <a:schemeClr val="tx1"/>
                </a:solidFill>
                <a:latin typeface="Verdana" pitchFamily="34" charset="0"/>
                <a:ea typeface="MS PGothic" pitchFamily="34" charset="-128"/>
              </a:defRPr>
            </a:lvl5pPr>
            <a:lvl6pPr marL="2466288" indent="-224206" eaLnBrk="0" fontAlgn="base" hangingPunct="0">
              <a:spcBef>
                <a:spcPct val="0"/>
              </a:spcBef>
              <a:spcAft>
                <a:spcPct val="0"/>
              </a:spcAft>
              <a:defRPr sz="2400">
                <a:solidFill>
                  <a:schemeClr val="tx1"/>
                </a:solidFill>
                <a:latin typeface="Verdana" pitchFamily="34" charset="0"/>
                <a:ea typeface="MS PGothic" pitchFamily="34" charset="-128"/>
              </a:defRPr>
            </a:lvl6pPr>
            <a:lvl7pPr marL="2914703" indent="-224206" eaLnBrk="0" fontAlgn="base" hangingPunct="0">
              <a:spcBef>
                <a:spcPct val="0"/>
              </a:spcBef>
              <a:spcAft>
                <a:spcPct val="0"/>
              </a:spcAft>
              <a:defRPr sz="2400">
                <a:solidFill>
                  <a:schemeClr val="tx1"/>
                </a:solidFill>
                <a:latin typeface="Verdana" pitchFamily="34" charset="0"/>
                <a:ea typeface="MS PGothic" pitchFamily="34" charset="-128"/>
              </a:defRPr>
            </a:lvl7pPr>
            <a:lvl8pPr marL="3363119" indent="-224206" eaLnBrk="0" fontAlgn="base" hangingPunct="0">
              <a:spcBef>
                <a:spcPct val="0"/>
              </a:spcBef>
              <a:spcAft>
                <a:spcPct val="0"/>
              </a:spcAft>
              <a:defRPr sz="2400">
                <a:solidFill>
                  <a:schemeClr val="tx1"/>
                </a:solidFill>
                <a:latin typeface="Verdana" pitchFamily="34" charset="0"/>
                <a:ea typeface="MS PGothic" pitchFamily="34" charset="-128"/>
              </a:defRPr>
            </a:lvl8pPr>
            <a:lvl9pPr marL="3811534" indent="-224206"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80</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3041031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15772">
              <a:defRPr/>
            </a:pPr>
            <a:r>
              <a:rPr lang="en-US" sz="1400" dirty="0"/>
              <a:t>This will bring up the “Proctor Caching Test Content” screen. On this screen you can click the </a:t>
            </a:r>
            <a:r>
              <a:rPr lang="en-US" sz="1400" dirty="0" err="1"/>
              <a:t>Precache</a:t>
            </a:r>
            <a:r>
              <a:rPr lang="en-US" sz="1400" dirty="0"/>
              <a:t> button to Proctor Cache the session. You can also click the “View Status” button to bring up the Proctor Caching Interface for the specified machine listed.</a:t>
            </a:r>
          </a:p>
        </p:txBody>
      </p:sp>
      <p:sp>
        <p:nvSpPr>
          <p:cNvPr id="12083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28675" indent="-280261">
              <a:defRPr sz="2400">
                <a:solidFill>
                  <a:schemeClr val="tx1"/>
                </a:solidFill>
                <a:latin typeface="Verdana" pitchFamily="34" charset="0"/>
                <a:ea typeface="MS PGothic" pitchFamily="34" charset="-128"/>
              </a:defRPr>
            </a:lvl2pPr>
            <a:lvl3pPr marL="1121038" indent="-224206">
              <a:defRPr sz="2400">
                <a:solidFill>
                  <a:schemeClr val="tx1"/>
                </a:solidFill>
                <a:latin typeface="Verdana" pitchFamily="34" charset="0"/>
                <a:ea typeface="MS PGothic" pitchFamily="34" charset="-128"/>
              </a:defRPr>
            </a:lvl3pPr>
            <a:lvl4pPr marL="1569456" indent="-224206">
              <a:defRPr sz="2400">
                <a:solidFill>
                  <a:schemeClr val="tx1"/>
                </a:solidFill>
                <a:latin typeface="Verdana" pitchFamily="34" charset="0"/>
                <a:ea typeface="MS PGothic" pitchFamily="34" charset="-128"/>
              </a:defRPr>
            </a:lvl4pPr>
            <a:lvl5pPr marL="2017869" indent="-224206">
              <a:defRPr sz="2400">
                <a:solidFill>
                  <a:schemeClr val="tx1"/>
                </a:solidFill>
                <a:latin typeface="Verdana" pitchFamily="34" charset="0"/>
                <a:ea typeface="MS PGothic" pitchFamily="34" charset="-128"/>
              </a:defRPr>
            </a:lvl5pPr>
            <a:lvl6pPr marL="2466288" indent="-224206" eaLnBrk="0" fontAlgn="base" hangingPunct="0">
              <a:spcBef>
                <a:spcPct val="0"/>
              </a:spcBef>
              <a:spcAft>
                <a:spcPct val="0"/>
              </a:spcAft>
              <a:defRPr sz="2400">
                <a:solidFill>
                  <a:schemeClr val="tx1"/>
                </a:solidFill>
                <a:latin typeface="Verdana" pitchFamily="34" charset="0"/>
                <a:ea typeface="MS PGothic" pitchFamily="34" charset="-128"/>
              </a:defRPr>
            </a:lvl6pPr>
            <a:lvl7pPr marL="2914703" indent="-224206" eaLnBrk="0" fontAlgn="base" hangingPunct="0">
              <a:spcBef>
                <a:spcPct val="0"/>
              </a:spcBef>
              <a:spcAft>
                <a:spcPct val="0"/>
              </a:spcAft>
              <a:defRPr sz="2400">
                <a:solidFill>
                  <a:schemeClr val="tx1"/>
                </a:solidFill>
                <a:latin typeface="Verdana" pitchFamily="34" charset="0"/>
                <a:ea typeface="MS PGothic" pitchFamily="34" charset="-128"/>
              </a:defRPr>
            </a:lvl7pPr>
            <a:lvl8pPr marL="3363119" indent="-224206" eaLnBrk="0" fontAlgn="base" hangingPunct="0">
              <a:spcBef>
                <a:spcPct val="0"/>
              </a:spcBef>
              <a:spcAft>
                <a:spcPct val="0"/>
              </a:spcAft>
              <a:defRPr sz="2400">
                <a:solidFill>
                  <a:schemeClr val="tx1"/>
                </a:solidFill>
                <a:latin typeface="Verdana" pitchFamily="34" charset="0"/>
                <a:ea typeface="MS PGothic" pitchFamily="34" charset="-128"/>
              </a:defRPr>
            </a:lvl8pPr>
            <a:lvl9pPr marL="3811534" indent="-224206"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81</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31080886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15772">
              <a:defRPr/>
            </a:pPr>
            <a:r>
              <a:rPr lang="en-US" sz="1400" dirty="0"/>
              <a:t>This message will appear once you have clicked the </a:t>
            </a:r>
            <a:r>
              <a:rPr lang="en-US" sz="1400" dirty="0" err="1"/>
              <a:t>Precache</a:t>
            </a:r>
            <a:r>
              <a:rPr lang="en-US" sz="1400" dirty="0"/>
              <a:t> button. You will need to click the Back button to return the “</a:t>
            </a:r>
            <a:r>
              <a:rPr lang="en-US" sz="1400" dirty="0" err="1"/>
              <a:t>Precaching</a:t>
            </a:r>
            <a:r>
              <a:rPr lang="en-US" sz="1400" dirty="0"/>
              <a:t> Test Content” screen. </a:t>
            </a:r>
          </a:p>
          <a:p>
            <a:r>
              <a:rPr lang="en-US" sz="1400" dirty="0"/>
              <a:t> </a:t>
            </a:r>
          </a:p>
        </p:txBody>
      </p:sp>
      <p:sp>
        <p:nvSpPr>
          <p:cNvPr id="12083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28675" indent="-280261">
              <a:defRPr sz="2400">
                <a:solidFill>
                  <a:schemeClr val="tx1"/>
                </a:solidFill>
                <a:latin typeface="Verdana" pitchFamily="34" charset="0"/>
                <a:ea typeface="MS PGothic" pitchFamily="34" charset="-128"/>
              </a:defRPr>
            </a:lvl2pPr>
            <a:lvl3pPr marL="1121038" indent="-224206">
              <a:defRPr sz="2400">
                <a:solidFill>
                  <a:schemeClr val="tx1"/>
                </a:solidFill>
                <a:latin typeface="Verdana" pitchFamily="34" charset="0"/>
                <a:ea typeface="MS PGothic" pitchFamily="34" charset="-128"/>
              </a:defRPr>
            </a:lvl3pPr>
            <a:lvl4pPr marL="1569456" indent="-224206">
              <a:defRPr sz="2400">
                <a:solidFill>
                  <a:schemeClr val="tx1"/>
                </a:solidFill>
                <a:latin typeface="Verdana" pitchFamily="34" charset="0"/>
                <a:ea typeface="MS PGothic" pitchFamily="34" charset="-128"/>
              </a:defRPr>
            </a:lvl4pPr>
            <a:lvl5pPr marL="2017869" indent="-224206">
              <a:defRPr sz="2400">
                <a:solidFill>
                  <a:schemeClr val="tx1"/>
                </a:solidFill>
                <a:latin typeface="Verdana" pitchFamily="34" charset="0"/>
                <a:ea typeface="MS PGothic" pitchFamily="34" charset="-128"/>
              </a:defRPr>
            </a:lvl5pPr>
            <a:lvl6pPr marL="2466288" indent="-224206" eaLnBrk="0" fontAlgn="base" hangingPunct="0">
              <a:spcBef>
                <a:spcPct val="0"/>
              </a:spcBef>
              <a:spcAft>
                <a:spcPct val="0"/>
              </a:spcAft>
              <a:defRPr sz="2400">
                <a:solidFill>
                  <a:schemeClr val="tx1"/>
                </a:solidFill>
                <a:latin typeface="Verdana" pitchFamily="34" charset="0"/>
                <a:ea typeface="MS PGothic" pitchFamily="34" charset="-128"/>
              </a:defRPr>
            </a:lvl6pPr>
            <a:lvl7pPr marL="2914703" indent="-224206" eaLnBrk="0" fontAlgn="base" hangingPunct="0">
              <a:spcBef>
                <a:spcPct val="0"/>
              </a:spcBef>
              <a:spcAft>
                <a:spcPct val="0"/>
              </a:spcAft>
              <a:defRPr sz="2400">
                <a:solidFill>
                  <a:schemeClr val="tx1"/>
                </a:solidFill>
                <a:latin typeface="Verdana" pitchFamily="34" charset="0"/>
                <a:ea typeface="MS PGothic" pitchFamily="34" charset="-128"/>
              </a:defRPr>
            </a:lvl7pPr>
            <a:lvl8pPr marL="3363119" indent="-224206" eaLnBrk="0" fontAlgn="base" hangingPunct="0">
              <a:spcBef>
                <a:spcPct val="0"/>
              </a:spcBef>
              <a:spcAft>
                <a:spcPct val="0"/>
              </a:spcAft>
              <a:defRPr sz="2400">
                <a:solidFill>
                  <a:schemeClr val="tx1"/>
                </a:solidFill>
                <a:latin typeface="Verdana" pitchFamily="34" charset="0"/>
                <a:ea typeface="MS PGothic" pitchFamily="34" charset="-128"/>
              </a:defRPr>
            </a:lvl8pPr>
            <a:lvl9pPr marL="3811534" indent="-224206"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82</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1760538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15772">
              <a:defRPr/>
            </a:pPr>
            <a:r>
              <a:rPr lang="en-US" sz="1400" dirty="0"/>
              <a:t>Depending on your browser, a second tab or window will appear shortly. This window will display the Proctor Cache – Tests tab. It will detail each Test, Form, and status.</a:t>
            </a:r>
          </a:p>
          <a:p>
            <a:pPr defTabSz="915772">
              <a:defRPr/>
            </a:pPr>
            <a:endParaRPr lang="en-US" sz="1400" dirty="0"/>
          </a:p>
          <a:p>
            <a:pPr defTabSz="915772">
              <a:defRPr/>
            </a:pPr>
            <a:r>
              <a:rPr lang="en-US" sz="1400" dirty="0"/>
              <a:t>You may open the proctor cache monitor by typing in </a:t>
            </a:r>
            <a:r>
              <a:rPr lang="en-US" sz="1400" b="1" dirty="0"/>
              <a:t>localhost:4480 </a:t>
            </a:r>
            <a:r>
              <a:rPr lang="en-US" sz="1400" b="0" dirty="0"/>
              <a:t>or </a:t>
            </a:r>
            <a:r>
              <a:rPr lang="en-US" sz="1400" b="1" dirty="0"/>
              <a:t>“IPaddress”:4480</a:t>
            </a:r>
            <a:endParaRPr lang="en-US" sz="1400" dirty="0"/>
          </a:p>
        </p:txBody>
      </p:sp>
      <p:sp>
        <p:nvSpPr>
          <p:cNvPr id="12083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28675" indent="-280261">
              <a:defRPr sz="2400">
                <a:solidFill>
                  <a:schemeClr val="tx1"/>
                </a:solidFill>
                <a:latin typeface="Verdana" pitchFamily="34" charset="0"/>
                <a:ea typeface="MS PGothic" pitchFamily="34" charset="-128"/>
              </a:defRPr>
            </a:lvl2pPr>
            <a:lvl3pPr marL="1121038" indent="-224206">
              <a:defRPr sz="2400">
                <a:solidFill>
                  <a:schemeClr val="tx1"/>
                </a:solidFill>
                <a:latin typeface="Verdana" pitchFamily="34" charset="0"/>
                <a:ea typeface="MS PGothic" pitchFamily="34" charset="-128"/>
              </a:defRPr>
            </a:lvl3pPr>
            <a:lvl4pPr marL="1569456" indent="-224206">
              <a:defRPr sz="2400">
                <a:solidFill>
                  <a:schemeClr val="tx1"/>
                </a:solidFill>
                <a:latin typeface="Verdana" pitchFamily="34" charset="0"/>
                <a:ea typeface="MS PGothic" pitchFamily="34" charset="-128"/>
              </a:defRPr>
            </a:lvl4pPr>
            <a:lvl5pPr marL="2017869" indent="-224206">
              <a:defRPr sz="2400">
                <a:solidFill>
                  <a:schemeClr val="tx1"/>
                </a:solidFill>
                <a:latin typeface="Verdana" pitchFamily="34" charset="0"/>
                <a:ea typeface="MS PGothic" pitchFamily="34" charset="-128"/>
              </a:defRPr>
            </a:lvl5pPr>
            <a:lvl6pPr marL="2466288" indent="-224206" eaLnBrk="0" fontAlgn="base" hangingPunct="0">
              <a:spcBef>
                <a:spcPct val="0"/>
              </a:spcBef>
              <a:spcAft>
                <a:spcPct val="0"/>
              </a:spcAft>
              <a:defRPr sz="2400">
                <a:solidFill>
                  <a:schemeClr val="tx1"/>
                </a:solidFill>
                <a:latin typeface="Verdana" pitchFamily="34" charset="0"/>
                <a:ea typeface="MS PGothic" pitchFamily="34" charset="-128"/>
              </a:defRPr>
            </a:lvl6pPr>
            <a:lvl7pPr marL="2914703" indent="-224206" eaLnBrk="0" fontAlgn="base" hangingPunct="0">
              <a:spcBef>
                <a:spcPct val="0"/>
              </a:spcBef>
              <a:spcAft>
                <a:spcPct val="0"/>
              </a:spcAft>
              <a:defRPr sz="2400">
                <a:solidFill>
                  <a:schemeClr val="tx1"/>
                </a:solidFill>
                <a:latin typeface="Verdana" pitchFamily="34" charset="0"/>
                <a:ea typeface="MS PGothic" pitchFamily="34" charset="-128"/>
              </a:defRPr>
            </a:lvl7pPr>
            <a:lvl8pPr marL="3363119" indent="-224206" eaLnBrk="0" fontAlgn="base" hangingPunct="0">
              <a:spcBef>
                <a:spcPct val="0"/>
              </a:spcBef>
              <a:spcAft>
                <a:spcPct val="0"/>
              </a:spcAft>
              <a:defRPr sz="2400">
                <a:solidFill>
                  <a:schemeClr val="tx1"/>
                </a:solidFill>
                <a:latin typeface="Verdana" pitchFamily="34" charset="0"/>
                <a:ea typeface="MS PGothic" pitchFamily="34" charset="-128"/>
              </a:defRPr>
            </a:lvl8pPr>
            <a:lvl9pPr marL="3811534" indent="-224206"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83</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3540530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created a session with sample students, we will now need to work with sessions. </a:t>
            </a:r>
          </a:p>
          <a:p>
            <a:endParaRPr lang="en-US" baseline="0" dirty="0"/>
          </a:p>
          <a:p>
            <a:pPr lvl="0"/>
            <a:r>
              <a:rPr lang="en-US" baseline="0" dirty="0"/>
              <a:t>To view sessions </a:t>
            </a:r>
            <a:r>
              <a:rPr lang="en-US" sz="1200" kern="1200" dirty="0">
                <a:solidFill>
                  <a:schemeClr val="tx1"/>
                </a:solidFill>
                <a:effectLst/>
                <a:latin typeface="+mn-lt"/>
                <a:ea typeface="ＭＳ Ｐゴシック" charset="0"/>
                <a:cs typeface="+mn-cs"/>
              </a:rPr>
              <a:t>go to the </a:t>
            </a:r>
            <a:r>
              <a:rPr lang="en-US" sz="1200" b="1" kern="1200" dirty="0">
                <a:solidFill>
                  <a:schemeClr val="tx1"/>
                </a:solidFill>
                <a:effectLst/>
                <a:latin typeface="+mn-lt"/>
                <a:ea typeface="ＭＳ Ｐゴシック" charset="0"/>
                <a:cs typeface="+mn-cs"/>
              </a:rPr>
              <a:t>Testing</a:t>
            </a:r>
            <a:r>
              <a:rPr lang="en-US" sz="1200" kern="1200" dirty="0">
                <a:solidFill>
                  <a:schemeClr val="tx1"/>
                </a:solidFill>
                <a:effectLst/>
                <a:latin typeface="+mn-lt"/>
                <a:ea typeface="ＭＳ Ｐゴシック" charset="0"/>
                <a:cs typeface="+mn-cs"/>
              </a:rPr>
              <a:t> tab and click </a:t>
            </a:r>
            <a:r>
              <a:rPr lang="en-US" sz="1200" b="1" kern="1200" dirty="0">
                <a:solidFill>
                  <a:schemeClr val="tx1"/>
                </a:solidFill>
                <a:effectLst/>
                <a:latin typeface="+mn-lt"/>
                <a:ea typeface="ＭＳ Ｐゴシック" charset="0"/>
                <a:cs typeface="+mn-cs"/>
              </a:rPr>
              <a:t>Students in Sessions</a:t>
            </a:r>
            <a:r>
              <a:rPr lang="en-US" sz="1200" kern="1200" dirty="0">
                <a:solidFill>
                  <a:schemeClr val="tx1"/>
                </a:solidFill>
                <a:effectLst/>
                <a:latin typeface="+mn-lt"/>
                <a:ea typeface="ＭＳ Ｐゴシック" charset="0"/>
                <a:cs typeface="+mn-cs"/>
              </a:rPr>
              <a:t>.</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Click the session name from the Session List. The </a:t>
            </a:r>
            <a:r>
              <a:rPr lang="en-US" sz="1200" b="1" kern="1200" dirty="0">
                <a:solidFill>
                  <a:schemeClr val="tx1"/>
                </a:solidFill>
                <a:effectLst/>
                <a:latin typeface="+mn-lt"/>
                <a:ea typeface="ＭＳ Ｐゴシック" charset="0"/>
                <a:cs typeface="+mn-cs"/>
              </a:rPr>
              <a:t>Session Details</a:t>
            </a:r>
            <a:r>
              <a:rPr lang="en-US" sz="1200" kern="1200" dirty="0">
                <a:solidFill>
                  <a:schemeClr val="tx1"/>
                </a:solidFill>
                <a:effectLst/>
                <a:latin typeface="+mn-lt"/>
                <a:ea typeface="ＭＳ Ｐゴシック" charset="0"/>
                <a:cs typeface="+mn-cs"/>
              </a:rPr>
              <a:t> screen will appear for the test session selected. If multiple sessions are selected, the option to Combine View appears.</a:t>
            </a:r>
          </a:p>
          <a:p>
            <a:pPr lvl="0"/>
            <a:endParaRPr lang="en-US" sz="120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Click the green </a:t>
            </a:r>
            <a:r>
              <a:rPr lang="en-US" sz="1200" b="1" kern="1200" dirty="0">
                <a:solidFill>
                  <a:schemeClr val="tx1"/>
                </a:solidFill>
                <a:effectLst/>
                <a:latin typeface="+mn-lt"/>
                <a:ea typeface="ＭＳ Ｐゴシック" charset="0"/>
                <a:cs typeface="+mn-cs"/>
              </a:rPr>
              <a:t>Start</a:t>
            </a:r>
            <a:r>
              <a:rPr lang="en-US" sz="1200" kern="1200" dirty="0">
                <a:solidFill>
                  <a:schemeClr val="tx1"/>
                </a:solidFill>
                <a:effectLst/>
                <a:latin typeface="+mn-lt"/>
                <a:ea typeface="ＭＳ Ｐゴシック" charset="0"/>
                <a:cs typeface="+mn-cs"/>
              </a:rPr>
              <a:t> in the </a:t>
            </a:r>
            <a:r>
              <a:rPr lang="en-US" sz="1200" b="1" kern="1200" dirty="0">
                <a:solidFill>
                  <a:schemeClr val="tx1"/>
                </a:solidFill>
                <a:effectLst/>
                <a:latin typeface="+mn-lt"/>
                <a:ea typeface="ＭＳ Ｐゴシック" charset="0"/>
                <a:cs typeface="+mn-cs"/>
              </a:rPr>
              <a:t>Session Details</a:t>
            </a:r>
            <a:r>
              <a:rPr lang="en-US" sz="1200" kern="1200" dirty="0">
                <a:solidFill>
                  <a:schemeClr val="tx1"/>
                </a:solidFill>
                <a:effectLst/>
                <a:latin typeface="+mn-lt"/>
                <a:ea typeface="ＭＳ Ｐゴシック" charset="0"/>
                <a:cs typeface="+mn-cs"/>
              </a:rPr>
              <a:t> screen. If multiple sessions are selected and are combined, there is an option to start all sessions.</a:t>
            </a:r>
          </a:p>
          <a:p>
            <a:endParaRPr lang="en-US" dirty="0"/>
          </a:p>
          <a:p>
            <a:endParaRPr lang="en-US" dirty="0"/>
          </a:p>
        </p:txBody>
      </p:sp>
    </p:spTree>
    <p:extLst>
      <p:ext uri="{BB962C8B-B14F-4D97-AF65-F5344CB8AC3E}">
        <p14:creationId xmlns:p14="http://schemas.microsoft.com/office/powerpoint/2010/main" val="651853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created a session with sample students, we will now need to work with sessions. </a:t>
            </a:r>
          </a:p>
          <a:p>
            <a:endParaRPr lang="en-US" baseline="0" dirty="0"/>
          </a:p>
          <a:p>
            <a:pPr lvl="0"/>
            <a:r>
              <a:rPr lang="en-US" baseline="0" dirty="0"/>
              <a:t>To view sessions </a:t>
            </a:r>
            <a:r>
              <a:rPr lang="en-US" sz="1200" kern="1200" dirty="0">
                <a:solidFill>
                  <a:schemeClr val="tx1"/>
                </a:solidFill>
                <a:effectLst/>
                <a:latin typeface="+mn-lt"/>
                <a:ea typeface="ＭＳ Ｐゴシック" charset="0"/>
                <a:cs typeface="+mn-cs"/>
              </a:rPr>
              <a:t>go to the </a:t>
            </a:r>
            <a:r>
              <a:rPr lang="en-US" sz="1200" b="1" kern="1200" dirty="0">
                <a:solidFill>
                  <a:schemeClr val="tx1"/>
                </a:solidFill>
                <a:effectLst/>
                <a:latin typeface="+mn-lt"/>
                <a:ea typeface="ＭＳ Ｐゴシック" charset="0"/>
                <a:cs typeface="+mn-cs"/>
              </a:rPr>
              <a:t>Testing</a:t>
            </a:r>
            <a:r>
              <a:rPr lang="en-US" sz="1200" kern="1200" dirty="0">
                <a:solidFill>
                  <a:schemeClr val="tx1"/>
                </a:solidFill>
                <a:effectLst/>
                <a:latin typeface="+mn-lt"/>
                <a:ea typeface="ＭＳ Ｐゴシック" charset="0"/>
                <a:cs typeface="+mn-cs"/>
              </a:rPr>
              <a:t> tab and click </a:t>
            </a:r>
            <a:r>
              <a:rPr lang="en-US" sz="1200" b="1" kern="1200" dirty="0">
                <a:solidFill>
                  <a:schemeClr val="tx1"/>
                </a:solidFill>
                <a:effectLst/>
                <a:latin typeface="+mn-lt"/>
                <a:ea typeface="ＭＳ Ｐゴシック" charset="0"/>
                <a:cs typeface="+mn-cs"/>
              </a:rPr>
              <a:t>Students in Sessions</a:t>
            </a:r>
            <a:r>
              <a:rPr lang="en-US" sz="1200" kern="1200" dirty="0">
                <a:solidFill>
                  <a:schemeClr val="tx1"/>
                </a:solidFill>
                <a:effectLst/>
                <a:latin typeface="+mn-lt"/>
                <a:ea typeface="ＭＳ Ｐゴシック" charset="0"/>
                <a:cs typeface="+mn-cs"/>
              </a:rPr>
              <a:t>.</a:t>
            </a:r>
          </a:p>
          <a:p>
            <a:pPr lvl="0"/>
            <a:endParaRPr lang="en-US" sz="1200" kern="1200" dirty="0">
              <a:solidFill>
                <a:schemeClr val="tx1"/>
              </a:solidFill>
              <a:effectLst/>
              <a:latin typeface="+mn-lt"/>
              <a:ea typeface="ＭＳ Ｐゴシック" charset="0"/>
              <a:cs typeface="+mn-cs"/>
            </a:endParaRPr>
          </a:p>
          <a:p>
            <a:pPr lvl="0"/>
            <a:r>
              <a:rPr lang="en-US" sz="1200" kern="1200" dirty="0">
                <a:solidFill>
                  <a:schemeClr val="tx1"/>
                </a:solidFill>
                <a:effectLst/>
                <a:latin typeface="+mn-lt"/>
                <a:ea typeface="ＭＳ Ｐゴシック" charset="0"/>
                <a:cs typeface="+mn-cs"/>
              </a:rPr>
              <a:t>Click the session name from the Session List. The </a:t>
            </a:r>
            <a:r>
              <a:rPr lang="en-US" sz="1200" b="1" kern="1200" dirty="0">
                <a:solidFill>
                  <a:schemeClr val="tx1"/>
                </a:solidFill>
                <a:effectLst/>
                <a:latin typeface="+mn-lt"/>
                <a:ea typeface="ＭＳ Ｐゴシック" charset="0"/>
                <a:cs typeface="+mn-cs"/>
              </a:rPr>
              <a:t>Session Details</a:t>
            </a:r>
            <a:r>
              <a:rPr lang="en-US" sz="1200" kern="1200" dirty="0">
                <a:solidFill>
                  <a:schemeClr val="tx1"/>
                </a:solidFill>
                <a:effectLst/>
                <a:latin typeface="+mn-lt"/>
                <a:ea typeface="ＭＳ Ｐゴシック" charset="0"/>
                <a:cs typeface="+mn-cs"/>
              </a:rPr>
              <a:t> screen will appear for the test session selected. If multiple sessions are selected, the option to Combine View appears.</a:t>
            </a:r>
          </a:p>
          <a:p>
            <a:pPr lvl="0"/>
            <a:endParaRPr lang="en-US" sz="1200" kern="1200" dirty="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Click the green </a:t>
            </a:r>
            <a:r>
              <a:rPr lang="en-US" sz="1200" b="1" kern="1200" dirty="0">
                <a:solidFill>
                  <a:schemeClr val="tx1"/>
                </a:solidFill>
                <a:effectLst/>
                <a:latin typeface="+mn-lt"/>
                <a:ea typeface="ＭＳ Ｐゴシック" charset="0"/>
                <a:cs typeface="+mn-cs"/>
              </a:rPr>
              <a:t>Start</a:t>
            </a:r>
            <a:r>
              <a:rPr lang="en-US" sz="1200" kern="1200" dirty="0">
                <a:solidFill>
                  <a:schemeClr val="tx1"/>
                </a:solidFill>
                <a:effectLst/>
                <a:latin typeface="+mn-lt"/>
                <a:ea typeface="ＭＳ Ｐゴシック" charset="0"/>
                <a:cs typeface="+mn-cs"/>
              </a:rPr>
              <a:t> in the </a:t>
            </a:r>
            <a:r>
              <a:rPr lang="en-US" sz="1200" b="1" kern="1200" dirty="0">
                <a:solidFill>
                  <a:schemeClr val="tx1"/>
                </a:solidFill>
                <a:effectLst/>
                <a:latin typeface="+mn-lt"/>
                <a:ea typeface="ＭＳ Ｐゴシック" charset="0"/>
                <a:cs typeface="+mn-cs"/>
              </a:rPr>
              <a:t>Session Details</a:t>
            </a:r>
            <a:r>
              <a:rPr lang="en-US" sz="1200" kern="1200" dirty="0">
                <a:solidFill>
                  <a:schemeClr val="tx1"/>
                </a:solidFill>
                <a:effectLst/>
                <a:latin typeface="+mn-lt"/>
                <a:ea typeface="ＭＳ Ｐゴシック" charset="0"/>
                <a:cs typeface="+mn-cs"/>
              </a:rPr>
              <a:t> screen. If multiple sessions are selected and are combined, there is an option to start all sessions.</a:t>
            </a:r>
          </a:p>
          <a:p>
            <a:endParaRPr lang="en-US" dirty="0"/>
          </a:p>
          <a:p>
            <a:endParaRPr lang="en-US" dirty="0"/>
          </a:p>
        </p:txBody>
      </p:sp>
    </p:spTree>
    <p:extLst>
      <p:ext uri="{BB962C8B-B14F-4D97-AF65-F5344CB8AC3E}">
        <p14:creationId xmlns:p14="http://schemas.microsoft.com/office/powerpoint/2010/main" val="10044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a:t>
            </a:r>
            <a:r>
              <a:rPr lang="en-US" baseline="0" dirty="0">
                <a:latin typeface="+mn-lt"/>
              </a:rPr>
              <a:t> your school is downloading the TestNav 8 app, it is accessible at http://download.testnav.com. </a:t>
            </a:r>
          </a:p>
          <a:p>
            <a:endParaRPr lang="en-US" baseline="0" dirty="0">
              <a:latin typeface="+mn-lt"/>
            </a:endParaRPr>
          </a:p>
          <a:p>
            <a:r>
              <a:rPr lang="en-US" baseline="0" dirty="0">
                <a:latin typeface="+mn-lt"/>
              </a:rPr>
              <a:t>If you are using a device that requires an application installation, or if you are planning to use the TestNav Desktop application for laptops and desktops, you can download the app or apps that you will need from this site, or you can go to the applicable device store for Chromebooks, iPads, and Android devices. We will talk more about these device types shortly.</a:t>
            </a:r>
          </a:p>
          <a:p>
            <a:endParaRPr lang="en-US" baseline="0" dirty="0">
              <a:latin typeface="+mn-lt"/>
            </a:endParaRPr>
          </a:p>
          <a:p>
            <a:r>
              <a:rPr lang="en-US" baseline="0" dirty="0">
                <a:latin typeface="+mn-lt"/>
              </a:rPr>
              <a:t>For now, if you are installing TestNav Desktop, there are options for Mac, Windows, and Linux. </a:t>
            </a:r>
          </a:p>
          <a:p>
            <a:r>
              <a:rPr lang="en-US" baseline="0" dirty="0">
                <a:latin typeface="+mn-lt"/>
              </a:rPr>
              <a:t>There are two options for Microsoft Window: .msi and .exe. </a:t>
            </a:r>
          </a:p>
          <a:p>
            <a:r>
              <a:rPr lang="en-US" baseline="0" dirty="0">
                <a:latin typeface="+mn-lt"/>
              </a:rPr>
              <a:t>The .msi file is optimized for network installation as a group and pushing out to multiple computers. </a:t>
            </a:r>
          </a:p>
          <a:p>
            <a:r>
              <a:rPr lang="en-US" baseline="0" dirty="0">
                <a:latin typeface="+mn-lt"/>
              </a:rPr>
              <a:t>The .exe file is for downloading onto individual computers. </a:t>
            </a:r>
          </a:p>
          <a:p>
            <a:br>
              <a:rPr lang="en-US" sz="2200" b="1" i="0" kern="1200" dirty="0">
                <a:solidFill>
                  <a:srgbClr val="000000"/>
                </a:solidFill>
                <a:effectLst/>
                <a:latin typeface="Avenir" charset="0"/>
                <a:ea typeface="Avenir" charset="0"/>
                <a:cs typeface="Avenir" charset="0"/>
                <a:sym typeface="Avenir" charset="0"/>
              </a:rPr>
            </a:br>
            <a:endParaRPr lang="en-US" baseline="0" dirty="0">
              <a:latin typeface="+mn-lt"/>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12</a:t>
            </a:fld>
            <a:endParaRPr lang="en-US" dirty="0"/>
          </a:p>
        </p:txBody>
      </p:sp>
    </p:spTree>
    <p:extLst>
      <p:ext uri="{BB962C8B-B14F-4D97-AF65-F5344CB8AC3E}">
        <p14:creationId xmlns:p14="http://schemas.microsoft.com/office/powerpoint/2010/main" val="3730417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a:t>
            </a:r>
            <a:r>
              <a:rPr lang="en-US" baseline="0" dirty="0"/>
              <a:t> session is started, the Start button will change to a Stop button to allow you to Stop a session. </a:t>
            </a:r>
          </a:p>
          <a:p>
            <a:endParaRPr lang="en-US" baseline="0" dirty="0"/>
          </a:p>
          <a:p>
            <a:r>
              <a:rPr lang="en-US" baseline="0" dirty="0"/>
              <a:t>Use the Download Resources pull-down menu to view and print:</a:t>
            </a:r>
          </a:p>
          <a:p>
            <a:r>
              <a:rPr lang="en-US" baseline="0" dirty="0"/>
              <a:t>Session Unlock Codes</a:t>
            </a:r>
          </a:p>
          <a:p>
            <a:r>
              <a:rPr lang="en-US" baseline="0" dirty="0"/>
              <a:t>The Session Roster</a:t>
            </a:r>
          </a:p>
          <a:p>
            <a:r>
              <a:rPr lang="en-US" baseline="0" dirty="0"/>
              <a:t>and Student Testing Tickets</a:t>
            </a:r>
          </a:p>
          <a:p>
            <a:endParaRPr lang="en-US" baseline="0" dirty="0"/>
          </a:p>
          <a:p>
            <a:r>
              <a:rPr lang="en-US" baseline="0" dirty="0"/>
              <a:t>The Update Cache button may be used to update the Proctor Caching machine’s test content.</a:t>
            </a:r>
          </a:p>
          <a:p>
            <a:endParaRPr lang="en-US" baseline="0" dirty="0"/>
          </a:p>
          <a:p>
            <a:r>
              <a:rPr lang="en-US" baseline="0" dirty="0"/>
              <a:t>The Refresh button can be used to update the screen if needed.</a:t>
            </a:r>
          </a:p>
          <a:p>
            <a:endParaRPr lang="en-US" baseline="0" dirty="0"/>
          </a:p>
          <a:p>
            <a:endParaRPr lang="en-US" baseline="0" dirty="0"/>
          </a:p>
          <a:p>
            <a:endParaRPr lang="en-US" dirty="0"/>
          </a:p>
        </p:txBody>
      </p:sp>
    </p:spTree>
    <p:extLst>
      <p:ext uri="{BB962C8B-B14F-4D97-AF65-F5344CB8AC3E}">
        <p14:creationId xmlns:p14="http://schemas.microsoft.com/office/powerpoint/2010/main" val="6242863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Student Test Status will change individually for each student. The different color codes status are displayed in the Session window for your benefit. The individual students are displayed below along with their individual Student Test Status and other information.</a:t>
            </a:r>
          </a:p>
          <a:p>
            <a:endParaRPr lang="en-US" baseline="0" dirty="0"/>
          </a:p>
          <a:p>
            <a:r>
              <a:rPr lang="en-US" baseline="0" dirty="0"/>
              <a:t>Status key includes:</a:t>
            </a:r>
          </a:p>
          <a:p>
            <a:pPr lvl="1"/>
            <a:r>
              <a:rPr lang="en-US" b="1" baseline="0" dirty="0"/>
              <a:t>Ready</a:t>
            </a:r>
            <a:r>
              <a:rPr lang="en-US" baseline="0" dirty="0"/>
              <a:t> - </a:t>
            </a:r>
            <a:r>
              <a:rPr lang="en-US" sz="1200" kern="1200" dirty="0">
                <a:solidFill>
                  <a:schemeClr val="tx1"/>
                </a:solidFill>
                <a:effectLst/>
                <a:latin typeface="+mn-lt"/>
                <a:ea typeface="ＭＳ Ｐゴシック" charset="0"/>
                <a:cs typeface="+mn-cs"/>
              </a:rPr>
              <a:t>The student has not logged in to the session yet, but is ready to log in</a:t>
            </a:r>
            <a:endParaRPr lang="en-US" baseline="0" dirty="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1" baseline="0" dirty="0"/>
              <a:t>Resumed, Resumed Upload </a:t>
            </a:r>
            <a:r>
              <a:rPr lang="en-US" baseline="0" dirty="0"/>
              <a:t>- </a:t>
            </a:r>
            <a:r>
              <a:rPr lang="en-US" sz="1200" kern="1200" dirty="0">
                <a:solidFill>
                  <a:schemeClr val="tx1"/>
                </a:solidFill>
                <a:effectLst/>
                <a:latin typeface="+mn-lt"/>
                <a:ea typeface="ＭＳ Ｐゴシック" charset="0"/>
                <a:cs typeface="+mn-cs"/>
              </a:rPr>
              <a:t>The student is ready to log back in to the session</a:t>
            </a:r>
            <a:r>
              <a:rPr lang="en-US" sz="1200" kern="1200" baseline="0" dirty="0">
                <a:solidFill>
                  <a:schemeClr val="tx1"/>
                </a:solidFill>
                <a:effectLst/>
                <a:latin typeface="+mn-lt"/>
                <a:ea typeface="ＭＳ Ｐゴシック" charset="0"/>
                <a:cs typeface="+mn-cs"/>
              </a:rPr>
              <a:t> or the </a:t>
            </a:r>
            <a:r>
              <a:rPr lang="en-US" sz="1200" kern="1200" dirty="0">
                <a:solidFill>
                  <a:schemeClr val="tx1"/>
                </a:solidFill>
                <a:effectLst/>
                <a:latin typeface="+mn-lt"/>
                <a:ea typeface="ＭＳ Ｐゴシック" charset="0"/>
                <a:cs typeface="+mn-cs"/>
              </a:rPr>
              <a:t>student is ready to log back in to the session and some responses were not sent to Pearson servers before exiting. Students will be prompted to have saved responses uploaded before resuming the test.</a:t>
            </a:r>
            <a:endParaRPr lang="en-US" baseline="0" dirty="0"/>
          </a:p>
          <a:p>
            <a:pPr lvl="1"/>
            <a:r>
              <a:rPr lang="en-US" b="1" baseline="0" dirty="0"/>
              <a:t>Active</a:t>
            </a:r>
            <a:r>
              <a:rPr lang="en-US" baseline="0" dirty="0"/>
              <a:t> - </a:t>
            </a:r>
            <a:r>
              <a:rPr lang="en-US" sz="1200" kern="1200" dirty="0">
                <a:solidFill>
                  <a:schemeClr val="tx1"/>
                </a:solidFill>
                <a:effectLst/>
                <a:latin typeface="+mn-lt"/>
                <a:ea typeface="ＭＳ Ｐゴシック" charset="0"/>
                <a:cs typeface="+mn-cs"/>
              </a:rPr>
              <a:t>The student is currently in the test.</a:t>
            </a:r>
            <a:endParaRPr lang="en-US" baseline="0" dirty="0"/>
          </a:p>
          <a:p>
            <a:pPr lvl="1"/>
            <a:r>
              <a:rPr lang="en-US" b="1" baseline="0" dirty="0"/>
              <a:t>Exited</a:t>
            </a:r>
            <a:r>
              <a:rPr lang="en-US" baseline="0" dirty="0"/>
              <a:t> - </a:t>
            </a:r>
            <a:r>
              <a:rPr lang="en-US" sz="1200" kern="1200" dirty="0">
                <a:solidFill>
                  <a:schemeClr val="tx1"/>
                </a:solidFill>
                <a:effectLst/>
                <a:latin typeface="+mn-lt"/>
                <a:ea typeface="ＭＳ Ｐゴシック" charset="0"/>
                <a:cs typeface="+mn-cs"/>
              </a:rPr>
              <a:t>The student has exited the session, but has not submitted his or her responses yet. Students in Exited status will need to be resumed by a Test Administrator to re-enter the test</a:t>
            </a:r>
            <a:endParaRPr lang="en-US" baseline="0" dirty="0"/>
          </a:p>
          <a:p>
            <a:pPr lvl="1"/>
            <a:r>
              <a:rPr lang="en-US" b="1" baseline="0" dirty="0"/>
              <a:t>Completed, Marked Complete - </a:t>
            </a:r>
            <a:r>
              <a:rPr lang="en-US" sz="1200" kern="1200" dirty="0">
                <a:solidFill>
                  <a:schemeClr val="tx1"/>
                </a:solidFill>
                <a:effectLst/>
                <a:latin typeface="+mn-lt"/>
                <a:ea typeface="ＭＳ Ｐゴシック" charset="0"/>
                <a:cs typeface="+mn-cs"/>
              </a:rPr>
              <a:t>The student has completed the test and has successfully submitted his or her responses</a:t>
            </a:r>
            <a:r>
              <a:rPr lang="en-US" sz="1200" kern="1200" baseline="0" dirty="0">
                <a:solidFill>
                  <a:schemeClr val="tx1"/>
                </a:solidFill>
                <a:effectLst/>
                <a:latin typeface="+mn-lt"/>
                <a:ea typeface="ＭＳ Ｐゴシック" charset="0"/>
                <a:cs typeface="+mn-cs"/>
              </a:rPr>
              <a:t> or t</a:t>
            </a:r>
            <a:r>
              <a:rPr lang="en-US" sz="1200" kern="1200" dirty="0">
                <a:solidFill>
                  <a:schemeClr val="tx1"/>
                </a:solidFill>
                <a:effectLst/>
                <a:latin typeface="+mn-lt"/>
                <a:ea typeface="ＭＳ Ｐゴシック" charset="0"/>
                <a:cs typeface="+mn-cs"/>
              </a:rPr>
              <a:t>he student’s test has been marked complete by the Test Administrator rather than being submitted through </a:t>
            </a:r>
            <a:r>
              <a:rPr lang="en-US" sz="1200" kern="1200" dirty="0" err="1">
                <a:solidFill>
                  <a:schemeClr val="tx1"/>
                </a:solidFill>
                <a:effectLst/>
                <a:latin typeface="+mn-lt"/>
                <a:ea typeface="ＭＳ Ｐゴシック" charset="0"/>
                <a:cs typeface="+mn-cs"/>
              </a:rPr>
              <a:t>TestNav</a:t>
            </a:r>
            <a:r>
              <a:rPr lang="en-US" sz="1200" kern="1200" dirty="0">
                <a:solidFill>
                  <a:schemeClr val="tx1"/>
                </a:solidFill>
                <a:effectLst/>
                <a:latin typeface="+mn-lt"/>
                <a:ea typeface="ＭＳ Ｐゴシック" charset="0"/>
                <a:cs typeface="+mn-cs"/>
              </a:rPr>
              <a:t>.</a:t>
            </a:r>
          </a:p>
          <a:p>
            <a:pPr lvl="1"/>
            <a:endParaRPr lang="en-US" baseline="0" dirty="0"/>
          </a:p>
          <a:p>
            <a:endParaRPr lang="en-US" baseline="0" dirty="0"/>
          </a:p>
          <a:p>
            <a:endParaRPr lang="en-US" dirty="0"/>
          </a:p>
        </p:txBody>
      </p:sp>
    </p:spTree>
    <p:extLst>
      <p:ext uri="{BB962C8B-B14F-4D97-AF65-F5344CB8AC3E}">
        <p14:creationId xmlns:p14="http://schemas.microsoft.com/office/powerpoint/2010/main" val="29824074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rPr>
              <a:t>Once a session has been started, there are a number of actions that may need to be carried out in order to complete the Infrastructure Trial. These actions include resuming sample students, resuming sample students with saved responses, and marking tests complete. The Test Administrator should have their own device to perform these actions.</a:t>
            </a:r>
          </a:p>
          <a:p>
            <a:endParaRPr lang="en-US" sz="1200" kern="1200" dirty="0">
              <a:solidFill>
                <a:schemeClr val="tx1"/>
              </a:solidFill>
              <a:effectLst/>
              <a:latin typeface="+mn-lt"/>
              <a:ea typeface="ＭＳ Ｐゴシック" charset="0"/>
              <a:cs typeface="+mn-cs"/>
            </a:endParaRPr>
          </a:p>
          <a:p>
            <a:r>
              <a:rPr lang="en-US" sz="1200" kern="1200" dirty="0">
                <a:solidFill>
                  <a:schemeClr val="tx1"/>
                </a:solidFill>
                <a:effectLst/>
                <a:latin typeface="+mn-lt"/>
                <a:ea typeface="ＭＳ Ｐゴシック" charset="0"/>
                <a:cs typeface="+mn-cs"/>
              </a:rPr>
              <a:t>To mark test complete, resume student</a:t>
            </a:r>
            <a:r>
              <a:rPr lang="en-US" sz="1200" kern="1200" baseline="0" dirty="0">
                <a:solidFill>
                  <a:schemeClr val="tx1"/>
                </a:solidFill>
                <a:effectLst/>
                <a:latin typeface="+mn-lt"/>
                <a:ea typeface="ＭＳ Ｐゴシック" charset="0"/>
                <a:cs typeface="+mn-cs"/>
              </a:rPr>
              <a:t> tests or undoing student test submissions, go to Testing tab, select Students in Session. Be sure the session name is selected within Session List. Check box next to student(s) name. Select from menu action you would like to complete.</a:t>
            </a:r>
          </a:p>
          <a:p>
            <a:endParaRPr lang="en-US" sz="1200" kern="1200" baseline="0" dirty="0">
              <a:solidFill>
                <a:schemeClr val="tx1"/>
              </a:solidFill>
              <a:effectLst/>
              <a:latin typeface="+mn-lt"/>
              <a:ea typeface="ＭＳ Ｐゴシック" charset="0"/>
              <a:cs typeface="+mn-cs"/>
            </a:endParaRPr>
          </a:p>
          <a:p>
            <a:r>
              <a:rPr lang="en-US" sz="1200" kern="1200" baseline="0" dirty="0">
                <a:solidFill>
                  <a:schemeClr val="tx1"/>
                </a:solidFill>
                <a:effectLst/>
                <a:latin typeface="+mn-lt"/>
                <a:ea typeface="ＭＳ Ｐゴシック" charset="0"/>
                <a:cs typeface="+mn-cs"/>
              </a:rPr>
              <a:t>To stop session, select the red stop button located on Student sessions. Please note, all students must be marked complete before stopping a session. You may also need to remove any students left in “Ready” status to successfully stop a session.</a:t>
            </a:r>
            <a:endParaRPr lang="en-US" sz="1200" kern="1200" dirty="0">
              <a:solidFill>
                <a:schemeClr val="tx1"/>
              </a:solidFill>
              <a:effectLst/>
              <a:latin typeface="+mn-lt"/>
              <a:ea typeface="ＭＳ Ｐゴシック" charset="0"/>
              <a:cs typeface="+mn-cs"/>
            </a:endParaRPr>
          </a:p>
          <a:p>
            <a:endParaRPr lang="en-US" dirty="0"/>
          </a:p>
        </p:txBody>
      </p:sp>
    </p:spTree>
    <p:extLst>
      <p:ext uri="{BB962C8B-B14F-4D97-AF65-F5344CB8AC3E}">
        <p14:creationId xmlns:p14="http://schemas.microsoft.com/office/powerpoint/2010/main" val="2081534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400" dirty="0"/>
              <a:t>Demo TestNav Configuration.</a:t>
            </a:r>
          </a:p>
        </p:txBody>
      </p:sp>
    </p:spTree>
    <p:extLst>
      <p:ext uri="{BB962C8B-B14F-4D97-AF65-F5344CB8AC3E}">
        <p14:creationId xmlns:p14="http://schemas.microsoft.com/office/powerpoint/2010/main" val="513481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135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dirty="0">
              <a:ea typeface="ＭＳ Ｐゴシック" pitchFamily="34" charset="-128"/>
            </a:endParaRPr>
          </a:p>
        </p:txBody>
      </p:sp>
      <p:sp>
        <p:nvSpPr>
          <p:cNvPr id="139268" name="Slide Number Placeholder 3"/>
          <p:cNvSpPr>
            <a:spLocks noGrp="1"/>
          </p:cNvSpPr>
          <p:nvPr>
            <p:ph type="sldNum" sz="quarter" idx="5"/>
          </p:nvPr>
        </p:nvSpPr>
        <p:spPr>
          <a:xfrm>
            <a:off x="3884613" y="8685213"/>
            <a:ext cx="2971800" cy="457200"/>
          </a:xfrm>
          <a:prstGeom prst="rect">
            <a:avLst/>
          </a:prstGeom>
          <a:noFill/>
        </p:spPr>
        <p:txBody>
          <a:bodyPr/>
          <a:lstStyle/>
          <a:p>
            <a:fld id="{E34156C5-4E92-4E58-A89C-0EC5019717F0}" type="slidenum">
              <a:rPr lang="en-US" smtClean="0"/>
              <a:pPr/>
              <a:t>93</a:t>
            </a:fld>
            <a:endParaRPr lang="en-US"/>
          </a:p>
        </p:txBody>
      </p:sp>
    </p:spTree>
    <p:extLst>
      <p:ext uri="{BB962C8B-B14F-4D97-AF65-F5344CB8AC3E}">
        <p14:creationId xmlns:p14="http://schemas.microsoft.com/office/powerpoint/2010/main" val="3433313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r>
              <a:rPr lang="en-US" dirty="0">
                <a:ea typeface="ＭＳ Ｐゴシック" pitchFamily="34" charset="-128"/>
              </a:rPr>
              <a:t>Illustrate the benefits</a:t>
            </a:r>
            <a:r>
              <a:rPr lang="en-US" baseline="0" dirty="0">
                <a:ea typeface="ＭＳ Ｐゴシック" pitchFamily="34" charset="-128"/>
              </a:rPr>
              <a:t> of supplying a secondary response location.</a:t>
            </a:r>
          </a:p>
          <a:p>
            <a:pPr eaLnBrk="1" hangingPunct="1"/>
            <a:endParaRPr lang="en-US" baseline="0" dirty="0">
              <a:ea typeface="ＭＳ Ｐゴシック" pitchFamily="34" charset="-128"/>
            </a:endParaRPr>
          </a:p>
          <a:p>
            <a:pPr eaLnBrk="1" hangingPunct="1"/>
            <a:r>
              <a:rPr lang="en-US" baseline="0" dirty="0">
                <a:ea typeface="ＭＳ Ｐゴシック" pitchFamily="34" charset="-128"/>
              </a:rPr>
              <a:t>Note that SRF and log files can be retrieved if necessary. Full instructions can be found on the support site. </a:t>
            </a:r>
          </a:p>
        </p:txBody>
      </p:sp>
      <p:sp>
        <p:nvSpPr>
          <p:cNvPr id="139268" name="Slide Number Placeholder 3"/>
          <p:cNvSpPr>
            <a:spLocks noGrp="1"/>
          </p:cNvSpPr>
          <p:nvPr>
            <p:ph type="sldNum" sz="quarter" idx="5"/>
          </p:nvPr>
        </p:nvSpPr>
        <p:spPr>
          <a:xfrm>
            <a:off x="3884613" y="8685213"/>
            <a:ext cx="2971800" cy="457200"/>
          </a:xfrm>
          <a:prstGeom prst="rect">
            <a:avLst/>
          </a:prstGeom>
          <a:noFill/>
        </p:spPr>
        <p:txBody>
          <a:bodyPr/>
          <a:lstStyle/>
          <a:p>
            <a:fld id="{E34156C5-4E92-4E58-A89C-0EC5019717F0}" type="slidenum">
              <a:rPr lang="en-US" smtClean="0"/>
              <a:pPr/>
              <a:t>94</a:t>
            </a:fld>
            <a:endParaRPr lang="en-US"/>
          </a:p>
        </p:txBody>
      </p:sp>
    </p:spTree>
    <p:extLst>
      <p:ext uri="{BB962C8B-B14F-4D97-AF65-F5344CB8AC3E}">
        <p14:creationId xmlns:p14="http://schemas.microsoft.com/office/powerpoint/2010/main" val="24739915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a:ea typeface="ＭＳ Ｐゴシック" pitchFamily="34" charset="-128"/>
            </a:endParaRPr>
          </a:p>
        </p:txBody>
      </p:sp>
      <p:sp>
        <p:nvSpPr>
          <p:cNvPr id="150532" name="Slide Number Placeholder 3"/>
          <p:cNvSpPr>
            <a:spLocks noGrp="1"/>
          </p:cNvSpPr>
          <p:nvPr>
            <p:ph type="sldNum" sz="quarter" idx="5"/>
          </p:nvPr>
        </p:nvSpPr>
        <p:spPr>
          <a:xfrm>
            <a:off x="3884613" y="8685213"/>
            <a:ext cx="2971800" cy="457200"/>
          </a:xfrm>
          <a:prstGeom prst="rect">
            <a:avLst/>
          </a:prstGeom>
          <a:noFill/>
        </p:spPr>
        <p:txBody>
          <a:bodyPr/>
          <a:lstStyle/>
          <a:p>
            <a:fld id="{9BEEF626-A9C7-4C51-8ABF-F86663F4F015}" type="slidenum">
              <a:rPr lang="en-US" smtClean="0"/>
              <a:pPr/>
              <a:t>95</a:t>
            </a:fld>
            <a:endParaRPr lang="en-US"/>
          </a:p>
        </p:txBody>
      </p:sp>
    </p:spTree>
    <p:extLst>
      <p:ext uri="{BB962C8B-B14F-4D97-AF65-F5344CB8AC3E}">
        <p14:creationId xmlns:p14="http://schemas.microsoft.com/office/powerpoint/2010/main" val="15192544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9058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220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7">
              <a:defRPr/>
            </a:pPr>
            <a:r>
              <a:rPr lang="en-US" altLang="en-US" sz="2400" dirty="0">
                <a:ea typeface="ＭＳ Ｐゴシック" pitchFamily="34" charset="-128"/>
              </a:rPr>
              <a:t>What is Proctor Caching? </a:t>
            </a:r>
          </a:p>
          <a:p>
            <a:r>
              <a:rPr lang="en-US" sz="2400" dirty="0"/>
              <a:t>Proctor Caching is Pearson-supplied software that is used in conjunction with </a:t>
            </a:r>
            <a:r>
              <a:rPr lang="en-US" sz="2400" dirty="0" err="1"/>
              <a:t>TestNav</a:t>
            </a:r>
            <a:r>
              <a:rPr lang="en-US" sz="2400" dirty="0"/>
              <a:t> to reduce bandwidth requirements and accelerate the delivery of test content.</a:t>
            </a:r>
          </a:p>
          <a:p>
            <a:pPr marL="174970" indent="-174970">
              <a:buFont typeface="Arial" panose="020B0604020202020204" pitchFamily="34" charset="0"/>
              <a:buChar char="•"/>
            </a:pPr>
            <a:r>
              <a:rPr lang="en-US" sz="2400" dirty="0"/>
              <a:t>It allows you to pre-cache test content to your local network before testing.</a:t>
            </a:r>
          </a:p>
          <a:p>
            <a:pPr marL="174970" indent="-174970">
              <a:buFont typeface="Arial" panose="020B0604020202020204" pitchFamily="34" charset="0"/>
              <a:buChar char="•"/>
            </a:pPr>
            <a:r>
              <a:rPr lang="en-US" sz="2400" dirty="0"/>
              <a:t>It reduces the burden on your Internet service provider (ISP) by eliminating redundant requests for test content.</a:t>
            </a:r>
          </a:p>
          <a:p>
            <a:pPr marL="174970" indent="-174970">
              <a:buFont typeface="Arial" panose="020B0604020202020204" pitchFamily="34" charset="0"/>
              <a:buChar char="•"/>
            </a:pPr>
            <a:r>
              <a:rPr lang="en-US" sz="2400" dirty="0"/>
              <a:t>Cached content is encrypted and stored locally.</a:t>
            </a:r>
          </a:p>
          <a:p>
            <a:pPr>
              <a:spcBef>
                <a:spcPts val="612"/>
              </a:spcBef>
              <a:buClr>
                <a:srgbClr val="8F23B3"/>
              </a:buClr>
              <a:defRPr/>
            </a:pPr>
            <a:endParaRPr lang="en-US" sz="2400" dirty="0"/>
          </a:p>
          <a:p>
            <a:pPr defTabSz="918791">
              <a:defRPr/>
            </a:pPr>
            <a:endParaRPr lang="en-US" altLang="en-US" sz="2400" dirty="0">
              <a:ea typeface="ＭＳ Ｐゴシック" pitchFamily="34" charset="-128"/>
            </a:endParaRPr>
          </a:p>
          <a:p>
            <a:endParaRPr lang="en-US" sz="2400" dirty="0"/>
          </a:p>
        </p:txBody>
      </p:sp>
    </p:spTree>
    <p:extLst>
      <p:ext uri="{BB962C8B-B14F-4D97-AF65-F5344CB8AC3E}">
        <p14:creationId xmlns:p14="http://schemas.microsoft.com/office/powerpoint/2010/main" val="41890815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23736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69060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85363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4508" indent="-174508">
              <a:lnSpc>
                <a:spcPct val="150000"/>
              </a:lnSpc>
              <a:spcBef>
                <a:spcPts val="0"/>
              </a:spcBef>
              <a:defRPr/>
            </a:pPr>
            <a:endParaRPr lang="en-US" baseline="0" dirty="0">
              <a:ea typeface="ＭＳ Ｐゴシック" pitchFamily="34" charset="-128"/>
            </a:endParaRPr>
          </a:p>
        </p:txBody>
      </p:sp>
    </p:spTree>
    <p:extLst>
      <p:ext uri="{BB962C8B-B14F-4D97-AF65-F5344CB8AC3E}">
        <p14:creationId xmlns:p14="http://schemas.microsoft.com/office/powerpoint/2010/main" val="380505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908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r>
              <a:rPr lang="en-US" sz="2200" b="0" i="0" kern="1200" dirty="0">
                <a:solidFill>
                  <a:srgbClr val="000000"/>
                </a:solidFill>
                <a:effectLst/>
                <a:latin typeface="Avenir" charset="0"/>
                <a:ea typeface="Avenir" charset="0"/>
                <a:cs typeface="Avenir" charset="0"/>
                <a:sym typeface="Avenir" charset="0"/>
              </a:rPr>
              <a:t>When a student responds to a test question,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saves the response in a saved response file (SRF) and sends these responses to the Pearson server. After the responses successfully save to the Pearson server,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deletes the SRF.</a:t>
            </a:r>
          </a:p>
          <a:p>
            <a:pPr eaLnBrk="1" hangingPunct="1"/>
            <a:endParaRPr lang="en-US" sz="2200" b="0" i="0" kern="1200" dirty="0">
              <a:solidFill>
                <a:srgbClr val="000000"/>
              </a:solidFill>
              <a:effectLst/>
              <a:latin typeface="Avenir" charset="0"/>
              <a:ea typeface="ＭＳ Ｐゴシック" pitchFamily="34" charset="-128"/>
              <a:sym typeface="Avenir" charset="0"/>
            </a:endParaRPr>
          </a:p>
          <a:p>
            <a:r>
              <a:rPr lang="en-US" sz="2200" b="0" i="0" kern="1200" dirty="0">
                <a:solidFill>
                  <a:srgbClr val="000000"/>
                </a:solidFill>
                <a:effectLst/>
                <a:latin typeface="Avenir" charset="0"/>
                <a:ea typeface="Avenir" charset="0"/>
                <a:cs typeface="Avenir" charset="0"/>
                <a:sym typeface="Avenir" charset="0"/>
              </a:rPr>
              <a:t>Before testing, refer to your PA next user guide to configure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and complete the following steps. </a:t>
            </a:r>
          </a:p>
          <a:p>
            <a:r>
              <a:rPr lang="en-US" sz="2200" b="0" i="0" kern="1200" dirty="0">
                <a:solidFill>
                  <a:srgbClr val="000000"/>
                </a:solidFill>
                <a:effectLst/>
                <a:latin typeface="Avenir" charset="0"/>
                <a:ea typeface="Avenir" charset="0"/>
                <a:cs typeface="Avenir" charset="0"/>
                <a:sym typeface="Avenir" charset="0"/>
              </a:rPr>
              <a:t>Configure primary and a </a:t>
            </a:r>
            <a:r>
              <a:rPr lang="en-US" sz="2200" b="0" i="1" kern="1200" dirty="0">
                <a:solidFill>
                  <a:srgbClr val="000000"/>
                </a:solidFill>
                <a:effectLst/>
                <a:latin typeface="Avenir" charset="0"/>
                <a:ea typeface="Avenir" charset="0"/>
                <a:cs typeface="Avenir" charset="0"/>
                <a:sym typeface="Avenir" charset="0"/>
              </a:rPr>
              <a:t>secondary save location</a:t>
            </a:r>
            <a:r>
              <a:rPr lang="en-US" sz="2200" b="0" i="0" kern="1200" dirty="0">
                <a:solidFill>
                  <a:srgbClr val="000000"/>
                </a:solidFill>
                <a:effectLst/>
                <a:latin typeface="Avenir" charset="0"/>
                <a:ea typeface="Avenir" charset="0"/>
                <a:cs typeface="Avenir" charset="0"/>
                <a:sym typeface="Avenir" charset="0"/>
              </a:rPr>
              <a:t> through PA next .</a:t>
            </a:r>
          </a:p>
          <a:p>
            <a:r>
              <a:rPr lang="en-US" sz="2200" b="0" i="0" kern="1200" dirty="0">
                <a:solidFill>
                  <a:srgbClr val="000000"/>
                </a:solidFill>
                <a:effectLst/>
                <a:latin typeface="Avenir" charset="0"/>
                <a:ea typeface="Avenir" charset="0"/>
                <a:cs typeface="Avenir" charset="0"/>
                <a:sym typeface="Avenir" charset="0"/>
              </a:rPr>
              <a:t>Configure student accounts to have </a:t>
            </a:r>
            <a:r>
              <a:rPr lang="en-US" sz="2200" b="0" i="1" kern="1200" dirty="0">
                <a:solidFill>
                  <a:srgbClr val="000000"/>
                </a:solidFill>
                <a:effectLst/>
                <a:latin typeface="Avenir" charset="0"/>
                <a:ea typeface="Avenir" charset="0"/>
                <a:cs typeface="Avenir" charset="0"/>
                <a:sym typeface="Avenir" charset="0"/>
              </a:rPr>
              <a:t>complete read, write, and delete access</a:t>
            </a:r>
            <a:r>
              <a:rPr lang="en-US" sz="2200" b="0" i="0" kern="1200" dirty="0">
                <a:solidFill>
                  <a:srgbClr val="000000"/>
                </a:solidFill>
                <a:effectLst/>
                <a:latin typeface="Avenir" charset="0"/>
                <a:ea typeface="Avenir" charset="0"/>
                <a:cs typeface="Avenir" charset="0"/>
                <a:sym typeface="Avenir" charset="0"/>
              </a:rPr>
              <a:t> in these save locations.</a:t>
            </a:r>
          </a:p>
          <a:p>
            <a:r>
              <a:rPr lang="en-US" sz="2200" b="0" i="0" kern="1200" dirty="0">
                <a:solidFill>
                  <a:srgbClr val="000000"/>
                </a:solidFill>
                <a:effectLst/>
                <a:latin typeface="Avenir" charset="0"/>
                <a:ea typeface="Avenir" charset="0"/>
                <a:cs typeface="Avenir" charset="0"/>
                <a:sym typeface="Avenir" charset="0"/>
              </a:rPr>
              <a:t>Communicate SRF and log file locations to test proctors.</a:t>
            </a:r>
          </a:p>
          <a:p>
            <a:pPr eaLnBrk="1" hangingPunct="1"/>
            <a:endParaRPr lang="en-US" dirty="0">
              <a:ea typeface="ＭＳ Ｐゴシック" pitchFamily="34" charset="-128"/>
            </a:endParaRPr>
          </a:p>
        </p:txBody>
      </p:sp>
      <p:sp>
        <p:nvSpPr>
          <p:cNvPr id="140292" name="Slide Number Placeholder 3"/>
          <p:cNvSpPr>
            <a:spLocks noGrp="1"/>
          </p:cNvSpPr>
          <p:nvPr>
            <p:ph type="sldNum" sz="quarter" idx="5"/>
          </p:nvPr>
        </p:nvSpPr>
        <p:spPr>
          <a:xfrm>
            <a:off x="3884613" y="8685213"/>
            <a:ext cx="2971800" cy="457200"/>
          </a:xfrm>
          <a:prstGeom prst="rect">
            <a:avLst/>
          </a:prstGeom>
          <a:noFill/>
        </p:spPr>
        <p:txBody>
          <a:bodyPr/>
          <a:lstStyle/>
          <a:p>
            <a:fld id="{DE918F56-454E-4290-B459-45CD0E689ED2}" type="slidenum">
              <a:rPr lang="en-US" smtClean="0"/>
              <a:pPr/>
              <a:t>15</a:t>
            </a:fld>
            <a:endParaRPr lang="en-US"/>
          </a:p>
        </p:txBody>
      </p:sp>
    </p:spTree>
    <p:extLst>
      <p:ext uri="{BB962C8B-B14F-4D97-AF65-F5344CB8AC3E}">
        <p14:creationId xmlns:p14="http://schemas.microsoft.com/office/powerpoint/2010/main" val="3972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r>
              <a:rPr lang="en-US" sz="2200" b="0" i="0" kern="1200" dirty="0">
                <a:solidFill>
                  <a:srgbClr val="000000"/>
                </a:solidFill>
                <a:effectLst/>
                <a:latin typeface="Avenir" charset="0"/>
                <a:ea typeface="Avenir" charset="0"/>
                <a:cs typeface="Avenir" charset="0"/>
                <a:sym typeface="Avenir" charset="0"/>
              </a:rPr>
              <a:t>When a student responds to a test question,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saves the response in a saved response file (SRF) and sends these responses to the Pearson server. After the responses successfully save to the Pearson server,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deletes the SRF.</a:t>
            </a:r>
          </a:p>
          <a:p>
            <a:pPr eaLnBrk="1" hangingPunct="1"/>
            <a:endParaRPr lang="en-US" sz="2200" b="0" i="0" kern="1200" dirty="0">
              <a:solidFill>
                <a:srgbClr val="000000"/>
              </a:solidFill>
              <a:effectLst/>
              <a:latin typeface="Avenir" charset="0"/>
              <a:ea typeface="ＭＳ Ｐゴシック" pitchFamily="34" charset="-128"/>
              <a:sym typeface="Avenir" charset="0"/>
            </a:endParaRPr>
          </a:p>
          <a:p>
            <a:r>
              <a:rPr lang="en-US" sz="2200" b="0" i="0" kern="1200" dirty="0">
                <a:solidFill>
                  <a:srgbClr val="000000"/>
                </a:solidFill>
                <a:effectLst/>
                <a:latin typeface="Avenir" charset="0"/>
                <a:ea typeface="Avenir" charset="0"/>
                <a:cs typeface="Avenir" charset="0"/>
                <a:sym typeface="Avenir" charset="0"/>
              </a:rPr>
              <a:t>Before testing, refer to your PA next user guide to configure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and complete the following steps. </a:t>
            </a:r>
          </a:p>
          <a:p>
            <a:r>
              <a:rPr lang="en-US" sz="2200" b="0" i="0" kern="1200" dirty="0">
                <a:solidFill>
                  <a:srgbClr val="000000"/>
                </a:solidFill>
                <a:effectLst/>
                <a:latin typeface="Avenir" charset="0"/>
                <a:ea typeface="Avenir" charset="0"/>
                <a:cs typeface="Avenir" charset="0"/>
                <a:sym typeface="Avenir" charset="0"/>
              </a:rPr>
              <a:t>Configure primary and a </a:t>
            </a:r>
            <a:r>
              <a:rPr lang="en-US" sz="2200" b="0" i="1" kern="1200" dirty="0">
                <a:solidFill>
                  <a:srgbClr val="000000"/>
                </a:solidFill>
                <a:effectLst/>
                <a:latin typeface="Avenir" charset="0"/>
                <a:ea typeface="Avenir" charset="0"/>
                <a:cs typeface="Avenir" charset="0"/>
                <a:sym typeface="Avenir" charset="0"/>
              </a:rPr>
              <a:t>secondary save location</a:t>
            </a:r>
            <a:r>
              <a:rPr lang="en-US" sz="2200" b="0" i="0" kern="1200" dirty="0">
                <a:solidFill>
                  <a:srgbClr val="000000"/>
                </a:solidFill>
                <a:effectLst/>
                <a:latin typeface="Avenir" charset="0"/>
                <a:ea typeface="Avenir" charset="0"/>
                <a:cs typeface="Avenir" charset="0"/>
                <a:sym typeface="Avenir" charset="0"/>
              </a:rPr>
              <a:t> through PA next .</a:t>
            </a:r>
          </a:p>
          <a:p>
            <a:r>
              <a:rPr lang="en-US" sz="2200" b="0" i="0" kern="1200" dirty="0">
                <a:solidFill>
                  <a:srgbClr val="000000"/>
                </a:solidFill>
                <a:effectLst/>
                <a:latin typeface="Avenir" charset="0"/>
                <a:ea typeface="Avenir" charset="0"/>
                <a:cs typeface="Avenir" charset="0"/>
                <a:sym typeface="Avenir" charset="0"/>
              </a:rPr>
              <a:t>Configure student accounts to have </a:t>
            </a:r>
            <a:r>
              <a:rPr lang="en-US" sz="2200" b="0" i="1" kern="1200" dirty="0">
                <a:solidFill>
                  <a:srgbClr val="000000"/>
                </a:solidFill>
                <a:effectLst/>
                <a:latin typeface="Avenir" charset="0"/>
                <a:ea typeface="Avenir" charset="0"/>
                <a:cs typeface="Avenir" charset="0"/>
                <a:sym typeface="Avenir" charset="0"/>
              </a:rPr>
              <a:t>complete read, write, and delete access</a:t>
            </a:r>
            <a:r>
              <a:rPr lang="en-US" sz="2200" b="0" i="0" kern="1200" dirty="0">
                <a:solidFill>
                  <a:srgbClr val="000000"/>
                </a:solidFill>
                <a:effectLst/>
                <a:latin typeface="Avenir" charset="0"/>
                <a:ea typeface="Avenir" charset="0"/>
                <a:cs typeface="Avenir" charset="0"/>
                <a:sym typeface="Avenir" charset="0"/>
              </a:rPr>
              <a:t> in these save locations.</a:t>
            </a:r>
          </a:p>
          <a:p>
            <a:r>
              <a:rPr lang="en-US" sz="2200" b="0" i="0" kern="1200" dirty="0">
                <a:solidFill>
                  <a:srgbClr val="000000"/>
                </a:solidFill>
                <a:effectLst/>
                <a:latin typeface="Avenir" charset="0"/>
                <a:ea typeface="Avenir" charset="0"/>
                <a:cs typeface="Avenir" charset="0"/>
                <a:sym typeface="Avenir" charset="0"/>
              </a:rPr>
              <a:t>Communicate SRF and log file locations to test proctors.</a:t>
            </a:r>
          </a:p>
          <a:p>
            <a:pPr eaLnBrk="1" hangingPunct="1"/>
            <a:endParaRPr lang="en-US" dirty="0">
              <a:ea typeface="ＭＳ Ｐゴシック" pitchFamily="34" charset="-128"/>
            </a:endParaRPr>
          </a:p>
        </p:txBody>
      </p:sp>
      <p:sp>
        <p:nvSpPr>
          <p:cNvPr id="140292" name="Slide Number Placeholder 3"/>
          <p:cNvSpPr>
            <a:spLocks noGrp="1"/>
          </p:cNvSpPr>
          <p:nvPr>
            <p:ph type="sldNum" sz="quarter" idx="5"/>
          </p:nvPr>
        </p:nvSpPr>
        <p:spPr>
          <a:xfrm>
            <a:off x="3884613" y="8685213"/>
            <a:ext cx="2971800" cy="457200"/>
          </a:xfrm>
          <a:prstGeom prst="rect">
            <a:avLst/>
          </a:prstGeom>
          <a:noFill/>
        </p:spPr>
        <p:txBody>
          <a:bodyPr/>
          <a:lstStyle/>
          <a:p>
            <a:fld id="{DE918F56-454E-4290-B459-45CD0E689ED2}" type="slidenum">
              <a:rPr lang="en-US" smtClean="0"/>
              <a:pPr/>
              <a:t>16</a:t>
            </a:fld>
            <a:endParaRPr lang="en-US"/>
          </a:p>
        </p:txBody>
      </p:sp>
    </p:spTree>
    <p:extLst>
      <p:ext uri="{BB962C8B-B14F-4D97-AF65-F5344CB8AC3E}">
        <p14:creationId xmlns:p14="http://schemas.microsoft.com/office/powerpoint/2010/main" val="248661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485" y="2786063"/>
            <a:ext cx="8251031" cy="1626319"/>
          </a:xfrm>
        </p:spPr>
        <p:txBody>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549370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14375" y="1783706"/>
            <a:ext cx="771525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714375" y="3391049"/>
            <a:ext cx="7715250" cy="1752451"/>
          </a:xfrm>
          <a:prstGeom prst="rect">
            <a:avLst/>
          </a:prstGeom>
        </p:spPr>
        <p:txBody>
          <a:bodyPr vert="horz"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7"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2"/>
                </a:solidFill>
              </a:defRPr>
            </a:lvl1pPr>
          </a:lstStyle>
          <a:p>
            <a:pPr lvl="0"/>
            <a:r>
              <a:rPr lang="en-US" dirty="0"/>
              <a:t>SECTION 1</a:t>
            </a:r>
          </a:p>
        </p:txBody>
      </p:sp>
    </p:spTree>
    <p:extLst>
      <p:ext uri="{BB962C8B-B14F-4D97-AF65-F5344CB8AC3E}">
        <p14:creationId xmlns:p14="http://schemas.microsoft.com/office/powerpoint/2010/main" val="1216449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14375" y="1783706"/>
            <a:ext cx="771525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714375" y="3391049"/>
            <a:ext cx="7715250" cy="1752451"/>
          </a:xfrm>
          <a:prstGeom prst="rect">
            <a:avLst/>
          </a:prstGeom>
        </p:spPr>
        <p:txBody>
          <a:bodyPr vert="horz"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7"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2"/>
                </a:solidFill>
              </a:defRPr>
            </a:lvl1pPr>
          </a:lstStyle>
          <a:p>
            <a:pPr lvl="0"/>
            <a:r>
              <a:rPr lang="en-US" dirty="0"/>
              <a:t>SECTION 1</a:t>
            </a:r>
          </a:p>
        </p:txBody>
      </p:sp>
    </p:spTree>
    <p:extLst>
      <p:ext uri="{BB962C8B-B14F-4D97-AF65-F5344CB8AC3E}">
        <p14:creationId xmlns:p14="http://schemas.microsoft.com/office/powerpoint/2010/main" val="493885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14375" y="1783706"/>
            <a:ext cx="771525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714375" y="3391049"/>
            <a:ext cx="7715250" cy="1752451"/>
          </a:xfrm>
          <a:prstGeom prst="rect">
            <a:avLst/>
          </a:prstGeom>
        </p:spPr>
        <p:txBody>
          <a:bodyPr vert="horz"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7"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2"/>
                </a:solidFill>
              </a:defRPr>
            </a:lvl1pPr>
          </a:lstStyle>
          <a:p>
            <a:pPr lvl="0"/>
            <a:r>
              <a:rPr lang="en-US" dirty="0"/>
              <a:t>SECTION 1</a:t>
            </a:r>
          </a:p>
        </p:txBody>
      </p:sp>
    </p:spTree>
    <p:extLst>
      <p:ext uri="{BB962C8B-B14F-4D97-AF65-F5344CB8AC3E}">
        <p14:creationId xmlns:p14="http://schemas.microsoft.com/office/powerpoint/2010/main" val="2265857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1" y="392114"/>
            <a:ext cx="8362950" cy="674687"/>
          </a:xfrm>
          <a:prstGeom prst="rect">
            <a:avLst/>
          </a:prstGeom>
        </p:spPr>
        <p:txBody>
          <a:bodyPr lIns="130046" tIns="65023" rIns="130046" bIns="65023"/>
          <a:lstStyle/>
          <a:p>
            <a:r>
              <a:rPr lang="en-US"/>
              <a:t>Click to edit Master title style</a:t>
            </a:r>
          </a:p>
        </p:txBody>
      </p:sp>
      <p:sp>
        <p:nvSpPr>
          <p:cNvPr id="3" name="Text Placeholder 2"/>
          <p:cNvSpPr>
            <a:spLocks noGrp="1"/>
          </p:cNvSpPr>
          <p:nvPr>
            <p:ph type="body" sz="half" idx="1"/>
          </p:nvPr>
        </p:nvSpPr>
        <p:spPr>
          <a:xfrm>
            <a:off x="361951" y="1219200"/>
            <a:ext cx="4105275" cy="4800600"/>
          </a:xfrm>
          <a:prstGeom prst="rect">
            <a:avLst/>
          </a:prstGeom>
        </p:spPr>
        <p:txBody>
          <a:bodyPr lIns="130046" tIns="65023" rIns="130046" bIns="6502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626" y="1219200"/>
            <a:ext cx="4105275" cy="4800600"/>
          </a:xfrm>
          <a:prstGeom prst="rect">
            <a:avLst/>
          </a:prstGeom>
        </p:spPr>
        <p:txBody>
          <a:bodyPr lIns="130046" tIns="65023" rIns="130046" bIns="6502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130046" tIns="65023" rIns="130046" bIns="65023"/>
          <a:lstStyle>
            <a:lvl1pPr>
              <a:defRPr/>
            </a:lvl1pPr>
          </a:lstStyle>
          <a:p>
            <a:pPr>
              <a:defRPr/>
            </a:pPr>
            <a:r>
              <a:rPr lang="en-US"/>
              <a:t>Copyright © 2013 Pearson Education, Inc. or its affiliates. All rights reserved.</a:t>
            </a:r>
          </a:p>
        </p:txBody>
      </p:sp>
      <p:sp>
        <p:nvSpPr>
          <p:cNvPr id="6" name="Rectangle 6"/>
          <p:cNvSpPr>
            <a:spLocks noGrp="1" noChangeArrowheads="1"/>
          </p:cNvSpPr>
          <p:nvPr>
            <p:ph type="sldNum" sz="quarter" idx="11"/>
          </p:nvPr>
        </p:nvSpPr>
        <p:spPr>
          <a:xfrm>
            <a:off x="8655050" y="6172200"/>
            <a:ext cx="488950" cy="228600"/>
          </a:xfrm>
          <a:prstGeom prst="rect">
            <a:avLst/>
          </a:prstGeom>
        </p:spPr>
        <p:txBody>
          <a:bodyPr lIns="130046" tIns="65023" rIns="130046" bIns="65023"/>
          <a:lstStyle>
            <a:lvl1pPr>
              <a:defRPr/>
            </a:lvl1pPr>
          </a:lstStyle>
          <a:p>
            <a:pPr>
              <a:defRPr/>
            </a:pPr>
            <a:fld id="{D29AAA9D-33EF-48FD-B607-7EAE2C6E9AEE}" type="slidenum">
              <a:rPr lang="en-US"/>
              <a:pPr>
                <a:defRPr/>
              </a:pPr>
              <a:t>‹#›</a:t>
            </a:fld>
            <a:endParaRPr lang="en-US"/>
          </a:p>
        </p:txBody>
      </p:sp>
    </p:spTree>
    <p:extLst>
      <p:ext uri="{BB962C8B-B14F-4D97-AF65-F5344CB8AC3E}">
        <p14:creationId xmlns:p14="http://schemas.microsoft.com/office/powerpoint/2010/main" val="84842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626" y="2839641"/>
            <a:ext cx="7715250" cy="482203"/>
          </a:xfrm>
          <a:prstGeom prst="rect">
            <a:avLst/>
          </a:prstGeom>
        </p:spPr>
        <p:txBody>
          <a:bodyPr vert="horz"/>
          <a:lstStyle>
            <a:lvl1pPr marL="0" indent="0" algn="l">
              <a:buNone/>
              <a:defRPr sz="2391" b="1">
                <a:solidFill>
                  <a:schemeClr val="bg1"/>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4" name="Title 3"/>
          <p:cNvSpPr>
            <a:spLocks noGrp="1"/>
          </p:cNvSpPr>
          <p:nvPr>
            <p:ph type="title" hasCustomPrompt="1"/>
          </p:nvPr>
        </p:nvSpPr>
        <p:spPr>
          <a:xfrm>
            <a:off x="460995" y="312539"/>
            <a:ext cx="7715250" cy="880824"/>
          </a:xfrm>
          <a:prstGeom prst="rect">
            <a:avLst/>
          </a:prstGeom>
        </p:spPr>
        <p:txBody>
          <a:bodyPr/>
          <a:lstStyle>
            <a:lvl1pPr algn="l">
              <a:defRPr sz="4219" b="0">
                <a:solidFill>
                  <a:schemeClr val="bg2"/>
                </a:solidFill>
              </a:defRPr>
            </a:lvl1pPr>
          </a:lstStyle>
          <a:p>
            <a:r>
              <a:rPr lang="en-US" dirty="0"/>
              <a:t>Click to Edit Master</a:t>
            </a:r>
          </a:p>
        </p:txBody>
      </p:sp>
      <p:sp>
        <p:nvSpPr>
          <p:cNvPr id="8" name="Text Placeholder 7"/>
          <p:cNvSpPr>
            <a:spLocks noGrp="1"/>
          </p:cNvSpPr>
          <p:nvPr>
            <p:ph type="body" sz="quarter" idx="10"/>
          </p:nvPr>
        </p:nvSpPr>
        <p:spPr>
          <a:xfrm>
            <a:off x="446484" y="1285875"/>
            <a:ext cx="7715250" cy="1071563"/>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p:cNvSpPr>
            <a:spLocks noGrp="1"/>
          </p:cNvSpPr>
          <p:nvPr>
            <p:ph type="body" sz="quarter" idx="11"/>
          </p:nvPr>
        </p:nvSpPr>
        <p:spPr>
          <a:xfrm>
            <a:off x="446484" y="3429000"/>
            <a:ext cx="7715250" cy="1071563"/>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087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375" y="1783706"/>
            <a:ext cx="7715250" cy="1470049"/>
          </a:xfrm>
          <a:prstGeom prst="rect">
            <a:avLst/>
          </a:prstGeom>
        </p:spPr>
        <p:txBody>
          <a:bodyPr/>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4375" y="3391049"/>
            <a:ext cx="7715250" cy="1752451"/>
          </a:xfrm>
          <a:prstGeom prst="rect">
            <a:avLst/>
          </a:prstGeom>
        </p:spPr>
        <p:txBody>
          <a:bodyPr vert="horz"/>
          <a:lstStyle>
            <a:lvl1pPr marL="0" indent="0" algn="ctr">
              <a:buNone/>
              <a:defRPr>
                <a:solidFill>
                  <a:schemeClr val="bg1"/>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1"/>
                </a:solidFill>
              </a:defRPr>
            </a:lvl1pPr>
          </a:lstStyle>
          <a:p>
            <a:pPr lvl="0"/>
            <a:r>
              <a:rPr lang="en-US" dirty="0"/>
              <a:t>SECTION 1</a:t>
            </a:r>
          </a:p>
        </p:txBody>
      </p:sp>
    </p:spTree>
    <p:extLst>
      <p:ext uri="{BB962C8B-B14F-4D97-AF65-F5344CB8AC3E}">
        <p14:creationId xmlns:p14="http://schemas.microsoft.com/office/powerpoint/2010/main" val="2258103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1" y="1676401"/>
            <a:ext cx="8839200" cy="4876800"/>
          </a:xfrm>
          <a:prstGeom prst="rect">
            <a:avLst/>
          </a:prstGeom>
        </p:spPr>
        <p:txBody>
          <a:bodyPr lIns="130046" tIns="65023" rIns="130046" bIns="65023"/>
          <a:lstStyle>
            <a:lvl1pPr marL="0" indent="0">
              <a:buNone/>
              <a:defRPr sz="3234"/>
            </a:lvl1pPr>
            <a:lvl2pPr marL="457177" indent="0">
              <a:buNone/>
              <a:defRPr sz="2812"/>
            </a:lvl2pPr>
            <a:lvl3pPr marL="914353" indent="0">
              <a:buNone/>
              <a:defRPr sz="2391"/>
            </a:lvl3pPr>
            <a:lvl4pPr marL="1371530" indent="0">
              <a:buNone/>
              <a:defRPr sz="1969"/>
            </a:lvl4pPr>
            <a:lvl5pPr marL="1828706" indent="0">
              <a:buNone/>
              <a:defRPr sz="1969"/>
            </a:lvl5pPr>
            <a:lvl6pPr marL="2285883" indent="0">
              <a:buNone/>
              <a:defRPr sz="1969"/>
            </a:lvl6pPr>
            <a:lvl7pPr marL="2743060" indent="0">
              <a:buNone/>
              <a:defRPr sz="1969"/>
            </a:lvl7pPr>
            <a:lvl8pPr marL="3200236" indent="0">
              <a:buNone/>
              <a:defRPr sz="1969"/>
            </a:lvl8pPr>
            <a:lvl9pPr marL="3657413" indent="0">
              <a:buNone/>
              <a:defRPr sz="1969"/>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127826" tIns="63914" rIns="127826" bIns="63914" anchor="ctr"/>
          <a:lstStyle>
            <a:lvl1pPr marL="168515" indent="0" algn="l">
              <a:defRPr sz="2812"/>
            </a:lvl1pPr>
          </a:lstStyle>
          <a:p>
            <a:r>
              <a:rPr lang="en-US" dirty="0"/>
              <a:t>Click to edit Master title style</a:t>
            </a:r>
          </a:p>
        </p:txBody>
      </p:sp>
      <p:sp>
        <p:nvSpPr>
          <p:cNvPr id="4" name="Slide Number Placeholder 4"/>
          <p:cNvSpPr>
            <a:spLocks noGrp="1"/>
          </p:cNvSpPr>
          <p:nvPr>
            <p:ph type="sldNum" sz="quarter" idx="10"/>
          </p:nvPr>
        </p:nvSpPr>
        <p:spPr>
          <a:xfrm>
            <a:off x="0" y="6569076"/>
            <a:ext cx="609600" cy="288925"/>
          </a:xfrm>
          <a:prstGeom prst="rect">
            <a:avLst/>
          </a:prstGeom>
        </p:spPr>
        <p:txBody>
          <a:bodyPr lIns="130046" tIns="65023" rIns="130046" bIns="65023"/>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2217113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127826" tIns="63914" rIns="127826" bIns="63914" anchor="ctr"/>
          <a:lstStyle>
            <a:lvl1pPr marL="168515" indent="0" algn="l">
              <a:defRPr sz="2812"/>
            </a:lvl1pPr>
          </a:lstStyle>
          <a:p>
            <a:r>
              <a:rPr lang="en-US" dirty="0"/>
              <a:t>Click to edit Master title style</a:t>
            </a:r>
          </a:p>
        </p:txBody>
      </p:sp>
      <p:sp>
        <p:nvSpPr>
          <p:cNvPr id="3" name="Slide Number Placeholder 4"/>
          <p:cNvSpPr>
            <a:spLocks noGrp="1"/>
          </p:cNvSpPr>
          <p:nvPr>
            <p:ph type="sldNum" sz="quarter" idx="10"/>
          </p:nvPr>
        </p:nvSpPr>
        <p:spPr>
          <a:xfrm>
            <a:off x="0" y="6569076"/>
            <a:ext cx="609600" cy="288925"/>
          </a:xfrm>
          <a:prstGeom prst="rect">
            <a:avLst/>
          </a:prstGeom>
        </p:spPr>
        <p:txBody>
          <a:bodyPr lIns="130046" tIns="65023" rIns="130046" bIns="65023"/>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37867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20"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Content Placeholder 2"/>
          <p:cNvSpPr>
            <a:spLocks noGrp="1"/>
          </p:cNvSpPr>
          <p:nvPr>
            <p:ph idx="1"/>
          </p:nvPr>
        </p:nvSpPr>
        <p:spPr>
          <a:xfrm>
            <a:off x="2199641" y="1036321"/>
            <a:ext cx="6589252"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a:prstGeom prst="rect">
            <a:avLst/>
          </a:prstGeom>
        </p:spPr>
        <p:txBody>
          <a:bodyPr anchor="ctr" anchorCtr="0">
            <a:normAutofit/>
          </a:bodyPr>
          <a:lstStyle>
            <a:lvl1pPr marL="0" indent="0" algn="l">
              <a:buNone/>
              <a:defRPr sz="2800" b="0" i="0" spc="0">
                <a:solidFill>
                  <a:schemeClr val="tx1"/>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0"/>
            <a:ext cx="191082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14" name="Title 10"/>
          <p:cNvSpPr>
            <a:spLocks noGrp="1"/>
          </p:cNvSpPr>
          <p:nvPr>
            <p:ph type="title"/>
          </p:nvPr>
        </p:nvSpPr>
        <p:spPr>
          <a:xfrm>
            <a:off x="57912" y="1036320"/>
            <a:ext cx="1913456" cy="1033590"/>
          </a:xfrm>
          <a:prstGeom prst="rect">
            <a:avLst/>
          </a:prstGeom>
        </p:spPr>
        <p:txBody>
          <a:bodyPr anchor="b"/>
          <a:lstStyle>
            <a:lvl1pPr algn="l">
              <a:defRPr sz="2000" spc="0" baseline="0"/>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5965297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a:prstGeom prst="rect">
            <a:avLst/>
          </a:prstGeom>
        </p:spPr>
        <p:txBody>
          <a:bodyPr anchor="ctr"/>
          <a:lstStyle>
            <a:lvl1pPr marL="0" indent="0" algn="ctr">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53108" y="2232152"/>
            <a:ext cx="1910820" cy="2816352"/>
          </a:xfrm>
          <a:prstGeom prst="rect">
            <a:avLst/>
          </a:prstGeom>
        </p:spPr>
        <p:txBody>
          <a:bodyPr tIns="0"/>
          <a:lstStyle>
            <a:lvl1pPr marL="0" indent="0">
              <a:buNone/>
              <a:defRPr sz="1800" b="0" spc="0">
                <a:solidFill>
                  <a:srgbClr val="5C6670"/>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13" name="Title 10"/>
          <p:cNvSpPr>
            <a:spLocks noGrp="1"/>
          </p:cNvSpPr>
          <p:nvPr>
            <p:ph type="title"/>
          </p:nvPr>
        </p:nvSpPr>
        <p:spPr>
          <a:xfrm>
            <a:off x="50800" y="1096963"/>
            <a:ext cx="1913456" cy="1033590"/>
          </a:xfrm>
          <a:prstGeom prst="rect">
            <a:avLst/>
          </a:prstGeom>
        </p:spPr>
        <p:txBody>
          <a:bodyPr anchor="b"/>
          <a:lstStyle>
            <a:lvl1pPr algn="l">
              <a:defRPr sz="2000" spc="0" baseline="0">
                <a:solidFill>
                  <a:srgbClr val="5C6670"/>
                </a:solidFill>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4159339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60220" y="2232152"/>
            <a:ext cx="191082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9" name="Title 10"/>
          <p:cNvSpPr>
            <a:spLocks noGrp="1"/>
          </p:cNvSpPr>
          <p:nvPr>
            <p:ph type="title"/>
          </p:nvPr>
        </p:nvSpPr>
        <p:spPr>
          <a:xfrm>
            <a:off x="57912" y="1096963"/>
            <a:ext cx="1913456" cy="1033590"/>
          </a:xfrm>
          <a:prstGeom prst="rect">
            <a:avLst/>
          </a:prstGeom>
        </p:spPr>
        <p:txBody>
          <a:bodyPr anchor="b"/>
          <a:lstStyle>
            <a:lvl1pPr algn="l">
              <a:defRPr sz="2000" spc="0" baseline="0"/>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92787142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8721"/>
            <a:ext cx="6096001"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3"/>
            <a:ext cx="1913456" cy="1033590"/>
          </a:xfrm>
          <a:prstGeom prst="rect">
            <a:avLst/>
          </a:prstGeo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380999" y="457200"/>
            <a:ext cx="6096001"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9813199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127826" tIns="63914" rIns="127826" bIns="63914" anchor="ctr"/>
          <a:lstStyle>
            <a:lvl1pPr marL="168515" indent="0" algn="l">
              <a:defRPr sz="2812"/>
            </a:lvl1pPr>
          </a:lstStyle>
          <a:p>
            <a:r>
              <a:rPr lang="en-US" dirty="0"/>
              <a:t>Click to edit Master title style</a:t>
            </a:r>
          </a:p>
        </p:txBody>
      </p:sp>
      <p:sp>
        <p:nvSpPr>
          <p:cNvPr id="3" name="Slide Number Placeholder 4"/>
          <p:cNvSpPr>
            <a:spLocks noGrp="1"/>
          </p:cNvSpPr>
          <p:nvPr>
            <p:ph type="sldNum" sz="quarter" idx="10"/>
          </p:nvPr>
        </p:nvSpPr>
        <p:spPr>
          <a:xfrm>
            <a:off x="0" y="6569076"/>
            <a:ext cx="609600" cy="288925"/>
          </a:xfrm>
          <a:prstGeom prst="rect">
            <a:avLst/>
          </a:prstGeom>
        </p:spPr>
        <p:txBody>
          <a:bodyPr lIns="130046" tIns="65023" rIns="130046" bIns="65023"/>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43254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485" y="2786063"/>
            <a:ext cx="8251031" cy="1626319"/>
          </a:xfrm>
        </p:spPr>
        <p:txBody>
          <a:body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853742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885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375" y="1783706"/>
            <a:ext cx="7715250" cy="1470049"/>
          </a:xfrm>
          <a:prstGeom prst="rect">
            <a:avLst/>
          </a:prstGeom>
        </p:spPr>
        <p:txBody>
          <a:bodyPr/>
          <a:lstStyle>
            <a:lvl1pPr algn="ctr">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4375" y="3391049"/>
            <a:ext cx="7715250" cy="1752451"/>
          </a:xfrm>
          <a:prstGeom prst="rect">
            <a:avLst/>
          </a:prstGeom>
        </p:spPr>
        <p:txBody>
          <a:bodyPr vert="horz"/>
          <a:lstStyle>
            <a:lvl1pPr marL="0" indent="0" algn="ctr">
              <a:buNone/>
              <a:defRPr>
                <a:solidFill>
                  <a:schemeClr val="bg1"/>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6"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1"/>
                </a:solidFill>
              </a:defRPr>
            </a:lvl1pPr>
          </a:lstStyle>
          <a:p>
            <a:pPr lvl="0"/>
            <a:r>
              <a:rPr lang="en-US" dirty="0"/>
              <a:t>SECTION 1</a:t>
            </a:r>
          </a:p>
        </p:txBody>
      </p:sp>
    </p:spTree>
    <p:extLst>
      <p:ext uri="{BB962C8B-B14F-4D97-AF65-F5344CB8AC3E}">
        <p14:creationId xmlns:p14="http://schemas.microsoft.com/office/powerpoint/2010/main" val="92361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1" r:id="rId27"/>
    <p:sldLayoutId id="2147483692" r:id="rId28"/>
    <p:sldLayoutId id="2147483693"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jpg@01D67C78.B1F87C20" TargetMode="External"/><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mailto:bonner_c@cde.state.co.us" TargetMode="External"/><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slide" Target="slide93.xml"/></Relationships>
</file>

<file path=ppt/slides/_rels/slide11.xml.rels><?xml version="1.0" encoding="UTF-8" standalone="yes"?>
<Relationships xmlns="http://schemas.openxmlformats.org/package/2006/relationships"><Relationship Id="rId8" Type="http://schemas.openxmlformats.org/officeDocument/2006/relationships/hyperlink" Target="https://support.assessment.pearson.com/x/BAACAQ"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download.testnav.co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85.xml"/><Relationship Id="rId5" Type="http://schemas.openxmlformats.org/officeDocument/2006/relationships/slide" Target="slide78.xml"/><Relationship Id="rId4" Type="http://schemas.openxmlformats.org/officeDocument/2006/relationships/slide" Target="slide4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2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assessment.pearson.com/x/AxZgA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8" Type="http://schemas.openxmlformats.org/officeDocument/2006/relationships/hyperlink" Target="https://support.assessment.pearson.com/display/TN/Early+Warning+System+Triggers"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85.xml"/><Relationship Id="rId5" Type="http://schemas.openxmlformats.org/officeDocument/2006/relationships/slide" Target="slide78.xml"/><Relationship Id="rId4" Type="http://schemas.openxmlformats.org/officeDocument/2006/relationships/slide" Target="slide4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85.xml"/><Relationship Id="rId5" Type="http://schemas.openxmlformats.org/officeDocument/2006/relationships/slide" Target="slide78.xml"/><Relationship Id="rId4" Type="http://schemas.openxmlformats.org/officeDocument/2006/relationships/slide" Target="slide4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hyperlink" Target="https://support.assessment.pearson.com/x/HAACAQ"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3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4.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4.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4.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4.png"/><Relationship Id="rId7" Type="http://schemas.openxmlformats.org/officeDocument/2006/relationships/diagramColors" Target="../diagrams/colors2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hyperlink" Target="https://support.assessment.pearson.com/x/HAACAQ"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28.xml"/><Relationship Id="rId7" Type="http://schemas.openxmlformats.org/officeDocument/2006/relationships/image" Target="../media/image36.png"/><Relationship Id="rId2" Type="http://schemas.openxmlformats.org/officeDocument/2006/relationships/diagramData" Target="../diagrams/data28.xml"/><Relationship Id="rId1" Type="http://schemas.openxmlformats.org/officeDocument/2006/relationships/slideLayout" Target="../slideLayouts/slideLayout9.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23.xml"/><Relationship Id="rId7" Type="http://schemas.openxmlformats.org/officeDocument/2006/relationships/diagramColors" Target="../diagrams/colors2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9.xml"/><Relationship Id="rId11" Type="http://schemas.openxmlformats.org/officeDocument/2006/relationships/image" Target="../media/image38.png"/><Relationship Id="rId5" Type="http://schemas.openxmlformats.org/officeDocument/2006/relationships/diagramLayout" Target="../diagrams/layout29.xml"/><Relationship Id="rId10" Type="http://schemas.openxmlformats.org/officeDocument/2006/relationships/image" Target="../media/image37.png"/><Relationship Id="rId4" Type="http://schemas.openxmlformats.org/officeDocument/2006/relationships/diagramData" Target="../diagrams/data29.xml"/><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notesSlide" Target="../notesSlides/notesSlide24.xml"/><Relationship Id="rId7" Type="http://schemas.openxmlformats.org/officeDocument/2006/relationships/diagramColors" Target="../diagrams/colors3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0.xml"/><Relationship Id="rId5" Type="http://schemas.openxmlformats.org/officeDocument/2006/relationships/diagramLayout" Target="../diagrams/layout30.xml"/><Relationship Id="rId10" Type="http://schemas.openxmlformats.org/officeDocument/2006/relationships/image" Target="../media/image39.png"/><Relationship Id="rId4" Type="http://schemas.openxmlformats.org/officeDocument/2006/relationships/diagramData" Target="../diagrams/data30.xml"/><Relationship Id="rId9"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25.xml"/><Relationship Id="rId7" Type="http://schemas.openxmlformats.org/officeDocument/2006/relationships/diagramColors" Target="../diagrams/colors3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31.xml"/><Relationship Id="rId5" Type="http://schemas.openxmlformats.org/officeDocument/2006/relationships/diagramLayout" Target="../diagrams/layout31.xml"/><Relationship Id="rId10" Type="http://schemas.openxmlformats.org/officeDocument/2006/relationships/image" Target="../media/image40.png"/><Relationship Id="rId4" Type="http://schemas.openxmlformats.org/officeDocument/2006/relationships/diagramData" Target="../diagrams/data31.xml"/><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43.png"/><Relationship Id="rId7" Type="http://schemas.openxmlformats.org/officeDocument/2006/relationships/diagramColors" Target="../diagrams/colors3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4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hyperlink" Target="https://support.assessment.pearson.com/x/BYDy" TargetMode="External"/><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2.xml"/><Relationship Id="rId4" Type="http://schemas.openxmlformats.org/officeDocument/2006/relationships/hyperlink" Target="https://support.assessment.pearson.com/x/BAACAQ"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notesSlide" Target="../notesSlides/notesSlide33.xml"/><Relationship Id="rId7" Type="http://schemas.openxmlformats.org/officeDocument/2006/relationships/diagramColors" Target="../diagrams/colors3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 Id="rId9" Type="http://schemas.openxmlformats.org/officeDocument/2006/relationships/image" Target="../media/image51.png"/></Relationships>
</file>

<file path=ppt/slides/_rels/slide54.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notesSlide" Target="../notesSlides/notesSlide34.xml"/><Relationship Id="rId7" Type="http://schemas.openxmlformats.org/officeDocument/2006/relationships/diagramColors" Target="../diagrams/colors3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5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85.xml"/><Relationship Id="rId5" Type="http://schemas.openxmlformats.org/officeDocument/2006/relationships/slide" Target="slide78.xml"/><Relationship Id="rId4" Type="http://schemas.openxmlformats.org/officeDocument/2006/relationships/slide" Target="slide4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5.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 Id="rId9"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65.xml.rels><?xml version="1.0" encoding="UTF-8" standalone="yes"?>
<Relationships xmlns="http://schemas.openxmlformats.org/package/2006/relationships"><Relationship Id="rId8" Type="http://schemas.openxmlformats.org/officeDocument/2006/relationships/hyperlink" Target="https://support.assessment.pearson.com/x/NgccAQ" TargetMode="External"/><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67.xml.rels><?xml version="1.0" encoding="UTF-8" standalone="yes"?>
<Relationships xmlns="http://schemas.openxmlformats.org/package/2006/relationships"><Relationship Id="rId8" Type="http://schemas.openxmlformats.org/officeDocument/2006/relationships/hyperlink" Target="https://support.assessment.pearson.com/x/OAccAQ" TargetMode="External"/><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85.xml"/><Relationship Id="rId5" Type="http://schemas.openxmlformats.org/officeDocument/2006/relationships/slide" Target="slide78.xml"/><Relationship Id="rId4" Type="http://schemas.openxmlformats.org/officeDocument/2006/relationships/slide" Target="slide4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8" Type="http://schemas.openxmlformats.org/officeDocument/2006/relationships/hyperlink" Target="https://support.assessment.pearson.com/x/LYDy" TargetMode="External"/><Relationship Id="rId3" Type="http://schemas.openxmlformats.org/officeDocument/2006/relationships/hyperlink" Target="https://www.youtube.com/watch?v=xT0Oo8zHKUs" TargetMode="External"/><Relationship Id="rId7" Type="http://schemas.openxmlformats.org/officeDocument/2006/relationships/hyperlink" Target="https://support.assessment.pearson.com/x/LID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support.assessment.pearson.com/x/L4Dy" TargetMode="External"/><Relationship Id="rId5" Type="http://schemas.openxmlformats.org/officeDocument/2006/relationships/hyperlink" Target="https://www.youtube.com/watch?v=wbBjic1dHMA" TargetMode="External"/><Relationship Id="rId4" Type="http://schemas.openxmlformats.org/officeDocument/2006/relationships/hyperlink" Target="https://www.youtube.com/watch?v=HnKXqPp-brg" TargetMode="External"/><Relationship Id="rId9"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7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7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 Id="rId9" Type="http://schemas.openxmlformats.org/officeDocument/2006/relationships/image" Target="../media/image26.png"/></Relationships>
</file>

<file path=ppt/slides/_rels/slide7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 Id="rId9"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 Id="rId9" Type="http://schemas.openxmlformats.org/officeDocument/2006/relationships/image" Target="../media/image26.png"/></Relationships>
</file>

<file path=ppt/slides/_rels/slide7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 Id="rId9" Type="http://schemas.openxmlformats.org/officeDocument/2006/relationships/image" Target="../media/image26.png"/></Relationships>
</file>

<file path=ppt/slides/_rels/slide7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notesSlide" Target="../notesSlides/notesSlide54.xml"/><Relationship Id="rId7" Type="http://schemas.openxmlformats.org/officeDocument/2006/relationships/diagramColors" Target="../diagrams/colors5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57.xml"/><Relationship Id="rId5" Type="http://schemas.openxmlformats.org/officeDocument/2006/relationships/diagramLayout" Target="../diagrams/layout57.xml"/><Relationship Id="rId10" Type="http://schemas.openxmlformats.org/officeDocument/2006/relationships/image" Target="../media/image63.png"/><Relationship Id="rId4" Type="http://schemas.openxmlformats.org/officeDocument/2006/relationships/diagramData" Target="../diagrams/data57.xml"/><Relationship Id="rId9" Type="http://schemas.openxmlformats.org/officeDocument/2006/relationships/image" Target="../media/image62.png"/></Relationships>
</file>

<file path=ppt/slides/_rels/slide81.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notesSlide" Target="../notesSlides/notesSlide55.xml"/><Relationship Id="rId7" Type="http://schemas.openxmlformats.org/officeDocument/2006/relationships/diagramColors" Target="../diagrams/colors5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58.xml"/><Relationship Id="rId5" Type="http://schemas.openxmlformats.org/officeDocument/2006/relationships/diagramLayout" Target="../diagrams/layout58.xml"/><Relationship Id="rId10" Type="http://schemas.openxmlformats.org/officeDocument/2006/relationships/image" Target="../media/image64.png"/><Relationship Id="rId4" Type="http://schemas.openxmlformats.org/officeDocument/2006/relationships/diagramData" Target="../diagrams/data58.xml"/><Relationship Id="rId9" Type="http://schemas.openxmlformats.org/officeDocument/2006/relationships/image" Target="../media/image26.png"/></Relationships>
</file>

<file path=ppt/slides/_rels/slide82.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notesSlide" Target="../notesSlides/notesSlide56.xml"/><Relationship Id="rId7" Type="http://schemas.openxmlformats.org/officeDocument/2006/relationships/diagramColors" Target="../diagrams/colors59.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59.xml"/><Relationship Id="rId5" Type="http://schemas.openxmlformats.org/officeDocument/2006/relationships/diagramLayout" Target="../diagrams/layout59.xml"/><Relationship Id="rId10" Type="http://schemas.openxmlformats.org/officeDocument/2006/relationships/image" Target="../media/image26.png"/><Relationship Id="rId4" Type="http://schemas.openxmlformats.org/officeDocument/2006/relationships/diagramData" Target="../diagrams/data59.xml"/><Relationship Id="rId9" Type="http://schemas.openxmlformats.org/officeDocument/2006/relationships/image" Target="../media/image65.png"/></Relationships>
</file>

<file path=ppt/slides/_rels/slide83.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notesSlide" Target="../notesSlides/notesSlide57.xml"/><Relationship Id="rId7" Type="http://schemas.openxmlformats.org/officeDocument/2006/relationships/diagramColors" Target="../diagrams/colors6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60.xml"/><Relationship Id="rId5" Type="http://schemas.openxmlformats.org/officeDocument/2006/relationships/diagramLayout" Target="../diagrams/layout60.xml"/><Relationship Id="rId10" Type="http://schemas.openxmlformats.org/officeDocument/2006/relationships/image" Target="../media/image26.png"/><Relationship Id="rId4" Type="http://schemas.openxmlformats.org/officeDocument/2006/relationships/diagramData" Target="../diagrams/data60.xml"/><Relationship Id="rId9" Type="http://schemas.openxmlformats.org/officeDocument/2006/relationships/image" Target="../media/image66.png"/></Relationships>
</file>

<file path=ppt/slides/_rels/slide8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 Id="rId9" Type="http://schemas.openxmlformats.org/officeDocument/2006/relationships/image" Target="../media/image67.png"/></Relationships>
</file>

<file path=ppt/slides/_rels/slide8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 Id="rId9" Type="http://schemas.openxmlformats.org/officeDocument/2006/relationships/image" Target="../media/image68.png"/></Relationships>
</file>

<file path=ppt/slides/_rels/slide8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 Id="rId9" Type="http://schemas.openxmlformats.org/officeDocument/2006/relationships/image" Target="../media/image26.png"/></Relationships>
</file>

<file path=ppt/slides/_rels/slide8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 Id="rId9" Type="http://schemas.openxmlformats.org/officeDocument/2006/relationships/image" Target="../media/image26.png"/></Relationships>
</file>

<file path=ppt/slides/_rels/slide8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 Id="rId9" Type="http://schemas.openxmlformats.org/officeDocument/2006/relationships/image" Target="../media/image26.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85.xml"/><Relationship Id="rId5" Type="http://schemas.openxmlformats.org/officeDocument/2006/relationships/slide" Target="slide78.xml"/><Relationship Id="rId4" Type="http://schemas.openxmlformats.org/officeDocument/2006/relationships/slide" Target="slide41.xml"/></Relationships>
</file>

<file path=ppt/slides/_rels/slide91.xml.rels><?xml version="1.0" encoding="UTF-8" standalone="yes"?>
<Relationships xmlns="http://schemas.openxmlformats.org/package/2006/relationships"><Relationship Id="rId3" Type="http://schemas.openxmlformats.org/officeDocument/2006/relationships/hyperlink" Target="https://support.assessment.pearson.com/x/CgACAQ"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93.xml"/><Relationship Id="rId5" Type="http://schemas.openxmlformats.org/officeDocument/2006/relationships/hyperlink" Target="https://support.assessment.pearson.com/x/DgACAQ" TargetMode="External"/><Relationship Id="rId4" Type="http://schemas.openxmlformats.org/officeDocument/2006/relationships/hyperlink" Target="https://support.assessment.pearson.com/x/DwACAQ" TargetMode="External"/></Relationships>
</file>

<file path=ppt/slides/_rels/slide92.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66.xml"/><Relationship Id="rId7" Type="http://schemas.openxmlformats.org/officeDocument/2006/relationships/image" Target="../media/image72.png"/><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93.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94.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66.xml"/><Relationship Id="rId1" Type="http://schemas.openxmlformats.org/officeDocument/2006/relationships/slideLayout" Target="../slideLayouts/slideLayout9.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 Id="rId9" Type="http://schemas.openxmlformats.org/officeDocument/2006/relationships/image" Target="../media/image73.png"/></Relationships>
</file>

<file path=ppt/slides/_rels/slide95.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 Id="rId9" Type="http://schemas.openxmlformats.org/officeDocument/2006/relationships/image" Target="../media/image74.png"/></Relationships>
</file>

<file path=ppt/slides/_rels/slide96.xml.rels><?xml version="1.0" encoding="UTF-8" standalone="yes"?>
<Relationships xmlns="http://schemas.openxmlformats.org/package/2006/relationships"><Relationship Id="rId8" Type="http://schemas.openxmlformats.org/officeDocument/2006/relationships/hyperlink" Target="http://www.cde.state.co.us/assessment/dtcsoa" TargetMode="External"/><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0A7FCD4-6553-440C-88E7-EA09B95C0A2B}"/>
              </a:ext>
            </a:extLst>
          </p:cNvPr>
          <p:cNvGraphicFramePr>
            <a:graphicFrameLocks noGrp="1"/>
          </p:cNvGraphicFramePr>
          <p:nvPr>
            <p:ph sz="half" idx="1"/>
            <p:extLst>
              <p:ext uri="{D42A27DB-BD31-4B8C-83A1-F6EECF244321}">
                <p14:modId xmlns:p14="http://schemas.microsoft.com/office/powerpoint/2010/main" val="2383716560"/>
              </p:ext>
            </p:extLst>
          </p:nvPr>
        </p:nvGraphicFramePr>
        <p:xfrm>
          <a:off x="604587" y="2025781"/>
          <a:ext cx="3886200" cy="458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a:xfrm>
            <a:off x="245193" y="134768"/>
            <a:ext cx="7913386" cy="756418"/>
          </a:xfrm>
        </p:spPr>
        <p:txBody>
          <a:bodyPr>
            <a:noAutofit/>
          </a:bodyPr>
          <a:lstStyle/>
          <a:p>
            <a:pPr marL="26788">
              <a:spcBef>
                <a:spcPts val="0"/>
              </a:spcBef>
            </a:pPr>
            <a:r>
              <a:rPr lang="en-US" sz="3200" dirty="0"/>
              <a:t>2020-2021</a:t>
            </a:r>
            <a:br>
              <a:rPr lang="en-US" sz="3200" dirty="0"/>
            </a:br>
            <a:r>
              <a:rPr lang="en" sz="3200" dirty="0"/>
              <a:t>CMAS TestNav Technical Site Readiness </a:t>
            </a:r>
            <a:r>
              <a:rPr lang="en-US" sz="3200" dirty="0"/>
              <a:t>Training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a:t>
            </a:fld>
            <a:endParaRPr lang="en-US" dirty="0"/>
          </a:p>
        </p:txBody>
      </p:sp>
      <p:pic>
        <p:nvPicPr>
          <p:cNvPr id="1028" name="Picture 1" descr="cid:image001.jpg@01D67C78.B1F87C20">
            <a:extLst>
              <a:ext uri="{FF2B5EF4-FFF2-40B4-BE49-F238E27FC236}">
                <a16:creationId xmlns:a16="http://schemas.microsoft.com/office/drawing/2014/main" id="{AC742B9F-88CD-4AB7-AE03-EE340853BFC8}"/>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891596" y="1315766"/>
            <a:ext cx="4117500" cy="473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EB064A-83D6-42C9-AA91-FC6116730A90}"/>
              </a:ext>
            </a:extLst>
          </p:cNvPr>
          <p:cNvSpPr txBox="1"/>
          <p:nvPr/>
        </p:nvSpPr>
        <p:spPr>
          <a:xfrm>
            <a:off x="604587" y="1283995"/>
            <a:ext cx="2547687" cy="984885"/>
          </a:xfrm>
          <a:prstGeom prst="rect">
            <a:avLst/>
          </a:prstGeom>
          <a:noFill/>
        </p:spPr>
        <p:txBody>
          <a:bodyPr wrap="square" rtlCol="0">
            <a:spAutoFit/>
          </a:bodyPr>
          <a:lstStyle/>
          <a:p>
            <a:r>
              <a:rPr lang="en-US" sz="4000" dirty="0">
                <a:solidFill>
                  <a:schemeClr val="accent6"/>
                </a:solidFill>
              </a:rPr>
              <a:t>Welcome!</a:t>
            </a:r>
          </a:p>
          <a:p>
            <a:endParaRPr lang="en-US" dirty="0"/>
          </a:p>
        </p:txBody>
      </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D43F84D2-E019-9140-A39B-40F1B0FE5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771" y="5153923"/>
            <a:ext cx="4038601" cy="800100"/>
          </a:xfrm>
          <a:prstGeom prst="rect">
            <a:avLst/>
          </a:prstGeom>
        </p:spPr>
      </p:pic>
      <p:sp>
        <p:nvSpPr>
          <p:cNvPr id="2" name="Title 1"/>
          <p:cNvSpPr>
            <a:spLocks noGrp="1"/>
          </p:cNvSpPr>
          <p:nvPr>
            <p:ph type="title"/>
          </p:nvPr>
        </p:nvSpPr>
        <p:spPr/>
        <p:txBody>
          <a:bodyPr>
            <a:noAutofit/>
          </a:bodyPr>
          <a:lstStyle/>
          <a:p>
            <a:r>
              <a:rPr lang="en-US" sz="3200" dirty="0"/>
              <a:t>Finding the Current App Version of TestNav</a:t>
            </a:r>
          </a:p>
        </p:txBody>
      </p:sp>
      <p:sp>
        <p:nvSpPr>
          <p:cNvPr id="12" name="Rounded Rectangle 11">
            <a:extLst>
              <a:ext uri="{FF2B5EF4-FFF2-40B4-BE49-F238E27FC236}">
                <a16:creationId xmlns:a16="http://schemas.microsoft.com/office/drawing/2014/main" id="{1FF221B7-23F3-8D47-8A09-955D9698C557}"/>
              </a:ext>
            </a:extLst>
          </p:cNvPr>
          <p:cNvSpPr/>
          <p:nvPr/>
        </p:nvSpPr>
        <p:spPr bwMode="auto">
          <a:xfrm>
            <a:off x="2536031" y="1982391"/>
            <a:ext cx="1393031" cy="198625"/>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Left Arrow 12">
            <a:extLst>
              <a:ext uri="{FF2B5EF4-FFF2-40B4-BE49-F238E27FC236}">
                <a16:creationId xmlns:a16="http://schemas.microsoft.com/office/drawing/2014/main" id="{78F34402-242F-D340-884A-B58D1F320F77}"/>
              </a:ext>
            </a:extLst>
          </p:cNvPr>
          <p:cNvSpPr/>
          <p:nvPr/>
        </p:nvSpPr>
        <p:spPr bwMode="auto">
          <a:xfrm>
            <a:off x="4014868" y="1844523"/>
            <a:ext cx="696516" cy="474359"/>
          </a:xfrm>
          <a:prstGeom prst="leftArrow">
            <a:avLst/>
          </a:prstGeom>
          <a:solidFill>
            <a:srgbClr val="3266BE"/>
          </a:solidFill>
          <a:ln w="12700" cap="flat" cmpd="sng" algn="ctr">
            <a:solidFill>
              <a:srgbClr val="3266BE"/>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9" name="Picture 8">
            <a:extLst>
              <a:ext uri="{FF2B5EF4-FFF2-40B4-BE49-F238E27FC236}">
                <a16:creationId xmlns:a16="http://schemas.microsoft.com/office/drawing/2014/main" id="{9FECB504-0467-DB43-B61A-958105198D51}"/>
              </a:ext>
            </a:extLst>
          </p:cNvPr>
          <p:cNvPicPr>
            <a:picLocks noChangeAspect="1"/>
          </p:cNvPicPr>
          <p:nvPr/>
        </p:nvPicPr>
        <p:blipFill>
          <a:blip r:embed="rId4"/>
          <a:stretch>
            <a:fillRect/>
          </a:stretch>
        </p:blipFill>
        <p:spPr>
          <a:xfrm>
            <a:off x="5023769" y="1275449"/>
            <a:ext cx="3558892" cy="3733103"/>
          </a:xfrm>
          <a:prstGeom prst="rect">
            <a:avLst/>
          </a:prstGeom>
        </p:spPr>
      </p:pic>
      <p:sp>
        <p:nvSpPr>
          <p:cNvPr id="20" name="Left Arrow 19">
            <a:extLst>
              <a:ext uri="{FF2B5EF4-FFF2-40B4-BE49-F238E27FC236}">
                <a16:creationId xmlns:a16="http://schemas.microsoft.com/office/drawing/2014/main" id="{97921B8D-7983-584F-98A6-2A0CF7690B5F}"/>
              </a:ext>
            </a:extLst>
          </p:cNvPr>
          <p:cNvSpPr/>
          <p:nvPr/>
        </p:nvSpPr>
        <p:spPr bwMode="auto">
          <a:xfrm rot="10800000">
            <a:off x="6230878" y="5527540"/>
            <a:ext cx="395075" cy="246818"/>
          </a:xfrm>
          <a:prstGeom prst="leftArrow">
            <a:avLst/>
          </a:prstGeom>
          <a:solidFill>
            <a:srgbClr val="3266BE"/>
          </a:solidFill>
          <a:ln w="12700" cap="flat" cmpd="sng" algn="ctr">
            <a:solidFill>
              <a:srgbClr val="3266BE"/>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cxnSp>
        <p:nvCxnSpPr>
          <p:cNvPr id="7" name="Straight Arrow Connector 6"/>
          <p:cNvCxnSpPr/>
          <p:nvPr/>
        </p:nvCxnSpPr>
        <p:spPr>
          <a:xfrm flipH="1">
            <a:off x="7331103" y="4810644"/>
            <a:ext cx="453415" cy="31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DFB97926-0A38-0842-AF2E-F2FD1AE70B35}"/>
              </a:ext>
            </a:extLst>
          </p:cNvPr>
          <p:cNvSpPr/>
          <p:nvPr/>
        </p:nvSpPr>
        <p:spPr bwMode="auto">
          <a:xfrm>
            <a:off x="6712956" y="5537056"/>
            <a:ext cx="2143125" cy="214313"/>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grpSp>
        <p:nvGrpSpPr>
          <p:cNvPr id="6" name="Group 5">
            <a:extLst>
              <a:ext uri="{FF2B5EF4-FFF2-40B4-BE49-F238E27FC236}">
                <a16:creationId xmlns:a16="http://schemas.microsoft.com/office/drawing/2014/main" id="{B93F75C5-929D-1E42-A45B-80411921DB91}"/>
              </a:ext>
            </a:extLst>
          </p:cNvPr>
          <p:cNvGrpSpPr/>
          <p:nvPr/>
        </p:nvGrpSpPr>
        <p:grpSpPr>
          <a:xfrm>
            <a:off x="287919" y="1275449"/>
            <a:ext cx="3726949" cy="4027289"/>
            <a:chOff x="287919" y="1275449"/>
            <a:chExt cx="3726949" cy="4027289"/>
          </a:xfrm>
        </p:grpSpPr>
        <p:pic>
          <p:nvPicPr>
            <p:cNvPr id="4" name="Picture 3">
              <a:extLst>
                <a:ext uri="{FF2B5EF4-FFF2-40B4-BE49-F238E27FC236}">
                  <a16:creationId xmlns:a16="http://schemas.microsoft.com/office/drawing/2014/main" id="{4A0FFC2B-F748-3D41-A991-A63B889F44C0}"/>
                </a:ext>
              </a:extLst>
            </p:cNvPr>
            <p:cNvPicPr>
              <a:picLocks noChangeAspect="1"/>
            </p:cNvPicPr>
            <p:nvPr/>
          </p:nvPicPr>
          <p:blipFill>
            <a:blip r:embed="rId5"/>
            <a:stretch>
              <a:fillRect/>
            </a:stretch>
          </p:blipFill>
          <p:spPr>
            <a:xfrm>
              <a:off x="287919" y="1275449"/>
              <a:ext cx="3726949" cy="4027289"/>
            </a:xfrm>
            <a:prstGeom prst="rect">
              <a:avLst/>
            </a:prstGeom>
          </p:spPr>
        </p:pic>
        <p:pic>
          <p:nvPicPr>
            <p:cNvPr id="14" name="Picture 13" descr="Graphical user interface, text, application, chat or text message&#10;&#10;Description automatically generated">
              <a:extLst>
                <a:ext uri="{FF2B5EF4-FFF2-40B4-BE49-F238E27FC236}">
                  <a16:creationId xmlns:a16="http://schemas.microsoft.com/office/drawing/2014/main" id="{8474F224-15DE-C242-88EE-81CDEB14DF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110" t="95541" r="6952" b="1246"/>
            <a:stretch/>
          </p:blipFill>
          <p:spPr>
            <a:xfrm>
              <a:off x="3451984" y="5153923"/>
              <a:ext cx="477078" cy="148815"/>
            </a:xfrm>
            <a:prstGeom prst="rect">
              <a:avLst/>
            </a:prstGeom>
          </p:spPr>
        </p:pic>
      </p:grpSp>
    </p:spTree>
    <p:extLst>
      <p:ext uri="{BB962C8B-B14F-4D97-AF65-F5344CB8AC3E}">
        <p14:creationId xmlns:p14="http://schemas.microsoft.com/office/powerpoint/2010/main" val="27046078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Item Irregularities</a:t>
            </a:r>
          </a:p>
        </p:txBody>
      </p:sp>
      <p:graphicFrame>
        <p:nvGraphicFramePr>
          <p:cNvPr id="2" name="Content Placeholder 1">
            <a:extLst>
              <a:ext uri="{FF2B5EF4-FFF2-40B4-BE49-F238E27FC236}">
                <a16:creationId xmlns:a16="http://schemas.microsoft.com/office/drawing/2014/main" id="{0226A253-345C-47B4-8840-06B2C74EF624}"/>
              </a:ext>
            </a:extLst>
          </p:cNvPr>
          <p:cNvGraphicFramePr>
            <a:graphicFrameLocks noGrp="1"/>
          </p:cNvGraphicFramePr>
          <p:nvPr>
            <p:ph idx="1"/>
            <p:extLst>
              <p:ext uri="{D42A27DB-BD31-4B8C-83A1-F6EECF244321}">
                <p14:modId xmlns:p14="http://schemas.microsoft.com/office/powerpoint/2010/main" val="2990469950"/>
              </p:ext>
            </p:extLst>
          </p:nvPr>
        </p:nvGraphicFramePr>
        <p:xfrm>
          <a:off x="1596916" y="1715914"/>
          <a:ext cx="5950167" cy="3426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055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p:spPr>
        <p:txBody>
          <a:bodyPr vert="horz" wrap="square" lIns="89878" tIns="44940" rIns="89878" bIns="44940" numCol="1" rtlCol="0" anchor="ctr" anchorCtr="0" compatLnSpc="1">
            <a:prstTxWarp prst="textNoShape">
              <a:avLst/>
            </a:prstTxWarp>
            <a:normAutofit/>
          </a:bodyPr>
          <a:lstStyle/>
          <a:p>
            <a:pPr marL="168267"/>
            <a:r>
              <a:rPr lang="en-US" altLang="en-US" sz="3200" dirty="0">
                <a:ea typeface="ＭＳ Ｐゴシック" pitchFamily="34" charset="-128"/>
                <a:cs typeface="ＭＳ Ｐゴシック"/>
              </a:rPr>
              <a:t>CMAS Support</a:t>
            </a:r>
            <a:endParaRPr lang="en-US" sz="3200" dirty="0">
              <a:ea typeface="ＭＳ Ｐゴシック" pitchFamily="34" charset="-128"/>
              <a:cs typeface="ＭＳ Ｐゴシック"/>
            </a:endParaRPr>
          </a:p>
        </p:txBody>
      </p:sp>
      <p:sp>
        <p:nvSpPr>
          <p:cNvPr id="9" name="Freeform 8"/>
          <p:cNvSpPr/>
          <p:nvPr/>
        </p:nvSpPr>
        <p:spPr>
          <a:xfrm>
            <a:off x="553641" y="2625328"/>
            <a:ext cx="6858000" cy="2780015"/>
          </a:xfrm>
          <a:custGeom>
            <a:avLst/>
            <a:gdLst>
              <a:gd name="connsiteX0" fmla="*/ 0 w 4059212"/>
              <a:gd name="connsiteY0" fmla="*/ 0 h 4468859"/>
              <a:gd name="connsiteX1" fmla="*/ 4059212 w 4059212"/>
              <a:gd name="connsiteY1" fmla="*/ 0 h 4468859"/>
              <a:gd name="connsiteX2" fmla="*/ 4059212 w 4059212"/>
              <a:gd name="connsiteY2" fmla="*/ 4468859 h 4468859"/>
              <a:gd name="connsiteX3" fmla="*/ 0 w 4059212"/>
              <a:gd name="connsiteY3" fmla="*/ 4468859 h 4468859"/>
              <a:gd name="connsiteX4" fmla="*/ 0 w 4059212"/>
              <a:gd name="connsiteY4" fmla="*/ 0 h 446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468859">
                <a:moveTo>
                  <a:pt x="0" y="0"/>
                </a:moveTo>
                <a:lnTo>
                  <a:pt x="4059212" y="0"/>
                </a:lnTo>
                <a:lnTo>
                  <a:pt x="4059212" y="4468859"/>
                </a:lnTo>
                <a:lnTo>
                  <a:pt x="0" y="4468859"/>
                </a:lnTo>
                <a:lnTo>
                  <a:pt x="0" y="0"/>
                </a:lnTo>
                <a:close/>
              </a:path>
            </a:pathLst>
          </a:custGeom>
          <a:solidFill>
            <a:srgbClr val="92D050">
              <a:alpha val="40000"/>
            </a:srgb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r>
              <a:rPr lang="en-US" sz="2250" b="1" dirty="0">
                <a:solidFill>
                  <a:srgbClr val="333333"/>
                </a:solidFill>
                <a:latin typeface="Trebuchet MS" panose="020B0603020202020204" pitchFamily="34" charset="0"/>
              </a:rPr>
              <a:t>Customer Support</a:t>
            </a:r>
            <a:br>
              <a:rPr lang="en-US" sz="2250" dirty="0">
                <a:solidFill>
                  <a:srgbClr val="333333"/>
                </a:solidFill>
                <a:latin typeface="Trebuchet MS" panose="020B0603020202020204" pitchFamily="34" charset="0"/>
              </a:rPr>
            </a:br>
            <a:r>
              <a:rPr lang="en-US" sz="2250" dirty="0">
                <a:solidFill>
                  <a:srgbClr val="333333"/>
                </a:solidFill>
                <a:latin typeface="Trebuchet MS" panose="020B0603020202020204" pitchFamily="34" charset="0"/>
              </a:rPr>
              <a:t>Sign in </a:t>
            </a:r>
            <a:r>
              <a:rPr lang="en-US" sz="2250" dirty="0" err="1">
                <a:solidFill>
                  <a:srgbClr val="333333"/>
                </a:solidFill>
                <a:latin typeface="Trebuchet MS" panose="020B0603020202020204" pitchFamily="34" charset="0"/>
              </a:rPr>
              <a:t>PearsonAccess</a:t>
            </a:r>
            <a:r>
              <a:rPr lang="en-US" sz="2250" baseline="30000" dirty="0" err="1">
                <a:solidFill>
                  <a:srgbClr val="333333"/>
                </a:solidFill>
                <a:latin typeface="Trebuchet MS" panose="020B0603020202020204" pitchFamily="34" charset="0"/>
              </a:rPr>
              <a:t>next</a:t>
            </a:r>
            <a:r>
              <a:rPr lang="en-US" sz="2250" dirty="0">
                <a:solidFill>
                  <a:srgbClr val="333333"/>
                </a:solidFill>
                <a:latin typeface="Trebuchet MS" panose="020B0603020202020204" pitchFamily="34" charset="0"/>
              </a:rPr>
              <a:t> for Chat Support</a:t>
            </a:r>
            <a:br>
              <a:rPr lang="en-US" sz="2250" dirty="0">
                <a:solidFill>
                  <a:srgbClr val="333333"/>
                </a:solidFill>
                <a:latin typeface="Trebuchet MS" panose="020B0603020202020204" pitchFamily="34" charset="0"/>
              </a:rPr>
            </a:br>
            <a:r>
              <a:rPr lang="en-US" sz="2250" dirty="0">
                <a:solidFill>
                  <a:srgbClr val="333333"/>
                </a:solidFill>
                <a:latin typeface="Trebuchet MS" panose="020B0603020202020204" pitchFamily="34" charset="0"/>
              </a:rPr>
              <a:t>1-888-687-4759</a:t>
            </a:r>
          </a:p>
          <a:p>
            <a:r>
              <a:rPr lang="en-US" sz="2250" dirty="0">
                <a:solidFill>
                  <a:srgbClr val="333333"/>
                </a:solidFill>
                <a:latin typeface="Trebuchet MS" panose="020B0603020202020204" pitchFamily="34" charset="0"/>
              </a:rPr>
              <a:t>Monday – Friday</a:t>
            </a:r>
          </a:p>
          <a:p>
            <a:r>
              <a:rPr lang="en-US" sz="2250" dirty="0">
                <a:solidFill>
                  <a:srgbClr val="333333"/>
                </a:solidFill>
                <a:latin typeface="Trebuchet MS" panose="020B0603020202020204" pitchFamily="34" charset="0"/>
              </a:rPr>
              <a:t>7:00 am - 6:00 pm (MST)</a:t>
            </a:r>
            <a:r>
              <a:rPr lang="en-US" sz="2250" b="1" dirty="0">
                <a:solidFill>
                  <a:srgbClr val="333333"/>
                </a:solidFill>
                <a:latin typeface="Trebuchet MS" panose="020B0603020202020204" pitchFamily="34" charset="0"/>
              </a:rPr>
              <a:t> </a:t>
            </a:r>
            <a:br>
              <a:rPr lang="en-US" sz="2250" dirty="0">
                <a:solidFill>
                  <a:srgbClr val="333333"/>
                </a:solidFill>
                <a:latin typeface="Helvetica Neue"/>
              </a:rPr>
            </a:br>
            <a:endParaRPr lang="en-US" sz="2250" dirty="0">
              <a:solidFill>
                <a:srgbClr val="333333"/>
              </a:solidFill>
              <a:latin typeface="Helvetica Neue"/>
            </a:endParaRPr>
          </a:p>
        </p:txBody>
      </p:sp>
      <p:pic>
        <p:nvPicPr>
          <p:cNvPr id="4" name="Picture 3"/>
          <p:cNvPicPr>
            <a:picLocks noChangeAspect="1"/>
          </p:cNvPicPr>
          <p:nvPr/>
        </p:nvPicPr>
        <p:blipFill>
          <a:blip r:embed="rId3"/>
          <a:stretch>
            <a:fillRect/>
          </a:stretch>
        </p:blipFill>
        <p:spPr>
          <a:xfrm>
            <a:off x="553641" y="1511042"/>
            <a:ext cx="7133333" cy="1114286"/>
          </a:xfrm>
          <a:prstGeom prst="rect">
            <a:avLst/>
          </a:prstGeom>
        </p:spPr>
      </p:pic>
    </p:spTree>
    <p:extLst>
      <p:ext uri="{BB962C8B-B14F-4D97-AF65-F5344CB8AC3E}">
        <p14:creationId xmlns:p14="http://schemas.microsoft.com/office/powerpoint/2010/main" val="19228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40" y="2951316"/>
            <a:ext cx="3540967" cy="2337620"/>
          </a:xfrm>
        </p:spPr>
        <p:txBody>
          <a:bodyPr numCol="1">
            <a:noAutofit/>
          </a:bodyPr>
          <a:lstStyle/>
          <a:p>
            <a:pPr algn="l"/>
            <a:r>
              <a:rPr lang="en-US" sz="1969" dirty="0"/>
              <a:t>CDE Support</a:t>
            </a:r>
            <a:br>
              <a:rPr lang="en-US" sz="1969" dirty="0"/>
            </a:br>
            <a:r>
              <a:rPr lang="en-US" sz="1969" dirty="0"/>
              <a:t>Collin Bonner</a:t>
            </a:r>
            <a:br>
              <a:rPr lang="en-US" sz="1969" dirty="0"/>
            </a:br>
            <a:r>
              <a:rPr lang="en-US" sz="1969" dirty="0"/>
              <a:t>CDE Assessment Technology Specialist</a:t>
            </a:r>
            <a:br>
              <a:rPr lang="en-US" sz="1969" dirty="0"/>
            </a:br>
            <a:r>
              <a:rPr lang="en-US" sz="1969" dirty="0"/>
              <a:t>303-866-6752</a:t>
            </a:r>
            <a:br>
              <a:rPr lang="en-US" sz="1969" dirty="0"/>
            </a:br>
            <a:r>
              <a:rPr lang="en-US" sz="1969" dirty="0">
                <a:hlinkClick r:id="rId3"/>
              </a:rPr>
              <a:t>bonner_c@cde.state.co.us</a:t>
            </a:r>
            <a:br>
              <a:rPr lang="en-US" sz="1969" dirty="0"/>
            </a:br>
            <a:r>
              <a:rPr lang="en-US" sz="2250" dirty="0"/>
              <a:t> </a:t>
            </a:r>
            <a:endParaRPr lang="en" sz="2250" dirty="0"/>
          </a:p>
        </p:txBody>
      </p:sp>
      <p:sp>
        <p:nvSpPr>
          <p:cNvPr id="3" name="TextBox 2"/>
          <p:cNvSpPr txBox="1"/>
          <p:nvPr/>
        </p:nvSpPr>
        <p:spPr>
          <a:xfrm>
            <a:off x="703040" y="2026634"/>
            <a:ext cx="7018396" cy="769441"/>
          </a:xfrm>
          <a:prstGeom prst="rect">
            <a:avLst/>
          </a:prstGeom>
          <a:noFill/>
        </p:spPr>
        <p:txBody>
          <a:bodyPr wrap="none" rtlCol="0">
            <a:spAutoFit/>
          </a:bodyPr>
          <a:lstStyle/>
          <a:p>
            <a:r>
              <a:rPr lang="en-US" sz="4400" b="1" i="1" dirty="0">
                <a:solidFill>
                  <a:srgbClr val="FFFFFF"/>
                </a:solidFill>
                <a:latin typeface="Trebuchet MS"/>
                <a:ea typeface="+mj-ea"/>
                <a:cs typeface="+mj-cs"/>
              </a:rPr>
              <a:t>Thank you for your Time!</a:t>
            </a:r>
          </a:p>
        </p:txBody>
      </p:sp>
      <p:sp>
        <p:nvSpPr>
          <p:cNvPr id="4" name="Rectangle 3">
            <a:hlinkClick r:id="rId4" action="ppaction://hlinksldjump"/>
          </p:cNvPr>
          <p:cNvSpPr/>
          <p:nvPr/>
        </p:nvSpPr>
        <p:spPr bwMode="auto">
          <a:xfrm>
            <a:off x="7036594" y="648295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
        <p:nvSpPr>
          <p:cNvPr id="5" name="TextBox 4"/>
          <p:cNvSpPr txBox="1"/>
          <p:nvPr/>
        </p:nvSpPr>
        <p:spPr>
          <a:xfrm>
            <a:off x="4530112" y="2796075"/>
            <a:ext cx="3804047" cy="1910523"/>
          </a:xfrm>
          <a:prstGeom prst="rect">
            <a:avLst/>
          </a:prstGeom>
          <a:noFill/>
        </p:spPr>
        <p:txBody>
          <a:bodyPr wrap="square" rtlCol="0">
            <a:spAutoFit/>
          </a:bodyPr>
          <a:lstStyle/>
          <a:p>
            <a:r>
              <a:rPr lang="en-US" sz="1969" b="1" i="1" kern="0" dirty="0">
                <a:solidFill>
                  <a:srgbClr val="FFFFFF"/>
                </a:solidFill>
                <a:latin typeface="Trebuchet MS"/>
              </a:rPr>
              <a:t>Pearson Support</a:t>
            </a:r>
            <a:br>
              <a:rPr lang="en-US" sz="1969" b="1" i="1" kern="0" dirty="0">
                <a:solidFill>
                  <a:srgbClr val="FFFFFF"/>
                </a:solidFill>
                <a:latin typeface="Trebuchet MS"/>
              </a:rPr>
            </a:br>
            <a:r>
              <a:rPr lang="en-US" sz="1969" i="1" kern="0" dirty="0">
                <a:solidFill>
                  <a:srgbClr val="FFFFFF"/>
                </a:solidFill>
                <a:latin typeface="Trebuchet MS"/>
              </a:rPr>
              <a:t>888-687-4759</a:t>
            </a:r>
            <a:br>
              <a:rPr lang="en-US" sz="1969" i="1" kern="0" dirty="0">
                <a:solidFill>
                  <a:srgbClr val="FFFFFF"/>
                </a:solidFill>
                <a:latin typeface="Trebuchet MS"/>
              </a:rPr>
            </a:br>
            <a:endParaRPr lang="en-US" sz="1969" i="1" kern="0" dirty="0">
              <a:solidFill>
                <a:srgbClr val="FFFFFF"/>
              </a:solidFill>
              <a:latin typeface="Trebuchet MS"/>
            </a:endParaRPr>
          </a:p>
          <a:p>
            <a:r>
              <a:rPr lang="en-US" sz="1969" i="1" kern="0" dirty="0">
                <a:solidFill>
                  <a:srgbClr val="FFFFFF"/>
                </a:solidFill>
                <a:latin typeface="Trebuchet MS"/>
              </a:rPr>
              <a:t>Districts/Schools should use Pearson as the first contact for support during testing</a:t>
            </a:r>
            <a:endParaRPr lang="en-US" sz="1969" dirty="0"/>
          </a:p>
        </p:txBody>
      </p:sp>
    </p:spTree>
    <p:extLst>
      <p:ext uri="{BB962C8B-B14F-4D97-AF65-F5344CB8AC3E}">
        <p14:creationId xmlns:p14="http://schemas.microsoft.com/office/powerpoint/2010/main" val="296415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sz="3200" dirty="0"/>
              <a:t>TestNav 8.15 Options</a:t>
            </a:r>
          </a:p>
        </p:txBody>
      </p:sp>
      <p:graphicFrame>
        <p:nvGraphicFramePr>
          <p:cNvPr id="3" name="Content Placeholder 2">
            <a:extLst>
              <a:ext uri="{FF2B5EF4-FFF2-40B4-BE49-F238E27FC236}">
                <a16:creationId xmlns:a16="http://schemas.microsoft.com/office/drawing/2014/main" id="{F58A20F3-331F-47FA-8D8A-79B0B4E74AAB}"/>
              </a:ext>
            </a:extLst>
          </p:cNvPr>
          <p:cNvGraphicFramePr>
            <a:graphicFrameLocks noGrp="1"/>
          </p:cNvGraphicFramePr>
          <p:nvPr>
            <p:ph idx="1"/>
            <p:extLst>
              <p:ext uri="{D42A27DB-BD31-4B8C-83A1-F6EECF244321}">
                <p14:modId xmlns:p14="http://schemas.microsoft.com/office/powerpoint/2010/main" val="2781199690"/>
              </p:ext>
            </p:extLst>
          </p:nvPr>
        </p:nvGraphicFramePr>
        <p:xfrm>
          <a:off x="245193" y="1455203"/>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45193" y="6095877"/>
            <a:ext cx="6008913" cy="841128"/>
          </a:xfrm>
          <a:prstGeom prst="rect">
            <a:avLst/>
          </a:prstGeom>
          <a:noFill/>
        </p:spPr>
        <p:txBody>
          <a:bodyPr wrap="square" rtlCol="0">
            <a:spAutoFit/>
          </a:bodyPr>
          <a:lstStyle/>
          <a:p>
            <a:r>
              <a:rPr lang="en-US" dirty="0"/>
              <a:t>Complete requirements can be found at: </a:t>
            </a:r>
            <a:r>
              <a:rPr lang="en-US" dirty="0">
                <a:hlinkClick r:id="rId8"/>
              </a:rPr>
              <a:t>https://support.assessment.pearson.com/x/BAACAQ</a:t>
            </a:r>
            <a:r>
              <a:rPr lang="en-US" dirty="0"/>
              <a:t> </a:t>
            </a:r>
          </a:p>
          <a:p>
            <a:endParaRPr lang="en-US" sz="1266" dirty="0"/>
          </a:p>
        </p:txBody>
      </p:sp>
    </p:spTree>
    <p:extLst>
      <p:ext uri="{BB962C8B-B14F-4D97-AF65-F5344CB8AC3E}">
        <p14:creationId xmlns:p14="http://schemas.microsoft.com/office/powerpoint/2010/main" val="343782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3A5ED05-97AC-4ED6-93CB-74E6AC6E2AEE}"/>
              </a:ext>
            </a:extLst>
          </p:cNvPr>
          <p:cNvGraphicFramePr>
            <a:graphicFrameLocks noGrp="1"/>
          </p:cNvGraphicFramePr>
          <p:nvPr>
            <p:ph sz="half" idx="1"/>
            <p:extLst>
              <p:ext uri="{D42A27DB-BD31-4B8C-83A1-F6EECF244321}">
                <p14:modId xmlns:p14="http://schemas.microsoft.com/office/powerpoint/2010/main" val="3699126397"/>
              </p:ext>
            </p:extLst>
          </p:nvPr>
        </p:nvGraphicFramePr>
        <p:xfrm>
          <a:off x="0" y="1243263"/>
          <a:ext cx="4868779" cy="55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err="1"/>
              <a:t>TestNav</a:t>
            </a:r>
            <a:r>
              <a:rPr lang="en-US" sz="3200" dirty="0"/>
              <a:t> App Installers</a:t>
            </a:r>
          </a:p>
        </p:txBody>
      </p:sp>
      <p:sp>
        <p:nvSpPr>
          <p:cNvPr id="4" name="TextBox 3"/>
          <p:cNvSpPr txBox="1"/>
          <p:nvPr/>
        </p:nvSpPr>
        <p:spPr>
          <a:xfrm>
            <a:off x="4882014" y="6302719"/>
            <a:ext cx="4261986" cy="369332"/>
          </a:xfrm>
          <a:prstGeom prst="rect">
            <a:avLst/>
          </a:prstGeom>
          <a:noFill/>
        </p:spPr>
        <p:txBody>
          <a:bodyPr wrap="square" rtlCol="0">
            <a:spAutoFit/>
          </a:bodyPr>
          <a:lstStyle/>
          <a:p>
            <a:r>
              <a:rPr lang="en-US" dirty="0">
                <a:hlinkClick r:id="rId8"/>
              </a:rPr>
              <a:t>http://download.testnav.com</a:t>
            </a:r>
            <a:endParaRPr lang="en-US" dirty="0"/>
          </a:p>
        </p:txBody>
      </p:sp>
      <p:pic>
        <p:nvPicPr>
          <p:cNvPr id="5" name="Picture 4"/>
          <p:cNvPicPr>
            <a:picLocks noChangeAspect="1"/>
          </p:cNvPicPr>
          <p:nvPr/>
        </p:nvPicPr>
        <p:blipFill>
          <a:blip r:embed="rId9"/>
          <a:stretch>
            <a:fillRect/>
          </a:stretch>
        </p:blipFill>
        <p:spPr>
          <a:xfrm>
            <a:off x="4964838" y="1451811"/>
            <a:ext cx="4179162" cy="4410029"/>
          </a:xfrm>
          <a:prstGeom prst="rect">
            <a:avLst/>
          </a:prstGeom>
        </p:spPr>
      </p:pic>
    </p:spTree>
    <p:extLst>
      <p:ext uri="{BB962C8B-B14F-4D97-AF65-F5344CB8AC3E}">
        <p14:creationId xmlns:p14="http://schemas.microsoft.com/office/powerpoint/2010/main" val="291966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200" b="1" dirty="0"/>
              <a:t>Proctor Caching</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28380" y="2522727"/>
            <a:ext cx="4750724" cy="2872047"/>
          </a:xfrm>
          <a:prstGeom prst="rect">
            <a:avLst/>
          </a:prstGeom>
        </p:spPr>
      </p:pic>
      <p:sp>
        <p:nvSpPr>
          <p:cNvPr id="15" name="TextBox 14"/>
          <p:cNvSpPr txBox="1"/>
          <p:nvPr/>
        </p:nvSpPr>
        <p:spPr>
          <a:xfrm>
            <a:off x="245193" y="1204033"/>
            <a:ext cx="8518922" cy="1318694"/>
          </a:xfrm>
          <a:prstGeom prst="rect">
            <a:avLst/>
          </a:prstGeom>
          <a:noFill/>
        </p:spPr>
        <p:txBody>
          <a:bodyPr wrap="square" rtlCol="0">
            <a:spAutoFit/>
          </a:bodyPr>
          <a:lstStyle/>
          <a:p>
            <a:pPr>
              <a:defRPr/>
            </a:pPr>
            <a:r>
              <a:rPr lang="en-US" sz="2000" dirty="0">
                <a:latin typeface="Trebuchet MS" panose="020B0603020202020204" pitchFamily="34" charset="0"/>
              </a:rPr>
              <a:t>Proctor Caching is Pearson-supplied software that is used in conjunction with </a:t>
            </a:r>
            <a:r>
              <a:rPr lang="en-US" sz="2000" dirty="0" err="1">
                <a:latin typeface="Trebuchet MS" panose="020B0603020202020204" pitchFamily="34" charset="0"/>
              </a:rPr>
              <a:t>TestNav</a:t>
            </a:r>
            <a:r>
              <a:rPr lang="en-US" sz="2000" dirty="0">
                <a:latin typeface="Trebuchet MS" panose="020B0603020202020204" pitchFamily="34" charset="0"/>
              </a:rPr>
              <a:t> to reduce bandwidth requirements and accelerate the delivery of test content.</a:t>
            </a:r>
          </a:p>
          <a:p>
            <a:pPr hangingPunct="1">
              <a:defRPr/>
            </a:pPr>
            <a:endParaRPr lang="en-US" sz="1969" dirty="0"/>
          </a:p>
        </p:txBody>
      </p:sp>
      <p:graphicFrame>
        <p:nvGraphicFramePr>
          <p:cNvPr id="2" name="Diagram 1">
            <a:extLst>
              <a:ext uri="{FF2B5EF4-FFF2-40B4-BE49-F238E27FC236}">
                <a16:creationId xmlns:a16="http://schemas.microsoft.com/office/drawing/2014/main" id="{C597DFC4-2624-4EA0-A991-51FE10D2A6D8}"/>
              </a:ext>
            </a:extLst>
          </p:cNvPr>
          <p:cNvGraphicFramePr/>
          <p:nvPr>
            <p:extLst>
              <p:ext uri="{D42A27DB-BD31-4B8C-83A1-F6EECF244321}">
                <p14:modId xmlns:p14="http://schemas.microsoft.com/office/powerpoint/2010/main" val="2607570214"/>
              </p:ext>
            </p:extLst>
          </p:nvPr>
        </p:nvGraphicFramePr>
        <p:xfrm>
          <a:off x="369570" y="2420090"/>
          <a:ext cx="4202429" cy="4304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rot="16200000">
            <a:off x="8493451" y="4764580"/>
            <a:ext cx="803247" cy="168059"/>
          </a:xfrm>
          <a:prstGeom prst="rect">
            <a:avLst/>
          </a:prstGeom>
          <a:noFill/>
        </p:spPr>
        <p:txBody>
          <a:bodyPr wrap="square" rtlCol="0">
            <a:spAutoFit/>
          </a:bodyPr>
          <a:lstStyle/>
          <a:p>
            <a:r>
              <a:rPr lang="en-US" sz="492" dirty="0" err="1">
                <a:solidFill>
                  <a:schemeClr val="bg1">
                    <a:lumMod val="65000"/>
                  </a:schemeClr>
                </a:solidFill>
              </a:rPr>
              <a:t>CanStock</a:t>
            </a:r>
            <a:r>
              <a:rPr lang="en-US" sz="492" dirty="0">
                <a:solidFill>
                  <a:schemeClr val="bg1">
                    <a:lumMod val="65000"/>
                  </a:schemeClr>
                </a:solidFill>
              </a:rPr>
              <a:t> Photo</a:t>
            </a:r>
          </a:p>
        </p:txBody>
      </p:sp>
    </p:spTree>
    <p:extLst>
      <p:ext uri="{BB962C8B-B14F-4D97-AF65-F5344CB8AC3E}">
        <p14:creationId xmlns:p14="http://schemas.microsoft.com/office/powerpoint/2010/main" val="209025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E5C552F-AF52-4E72-84F6-4509218F48BF}"/>
              </a:ext>
            </a:extLst>
          </p:cNvPr>
          <p:cNvGraphicFramePr>
            <a:graphicFrameLocks noGrp="1"/>
          </p:cNvGraphicFramePr>
          <p:nvPr>
            <p:ph sz="half" idx="1"/>
            <p:extLst>
              <p:ext uri="{D42A27DB-BD31-4B8C-83A1-F6EECF244321}">
                <p14:modId xmlns:p14="http://schemas.microsoft.com/office/powerpoint/2010/main" val="3418320902"/>
              </p:ext>
            </p:extLst>
          </p:nvPr>
        </p:nvGraphicFramePr>
        <p:xfrm>
          <a:off x="245193" y="1389242"/>
          <a:ext cx="3372302" cy="388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US" sz="3200" dirty="0" err="1"/>
              <a:t>PearsonAccess</a:t>
            </a:r>
            <a:r>
              <a:rPr lang="en-US" sz="3200" baseline="30000" dirty="0" err="1"/>
              <a:t>next</a:t>
            </a:r>
            <a:endParaRPr lang="en-US" sz="3200" baseline="30000" dirty="0"/>
          </a:p>
        </p:txBody>
      </p:sp>
      <p:pic>
        <p:nvPicPr>
          <p:cNvPr id="4" name="Picture 5" descr="https://support.assessment.pearson.com/download/attachments/6029315/pearsonaccess-next-text-small-orange.png?version=1&amp;modificationDate=1414172621000&amp;api=v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7178" y="1214424"/>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4D11BA-A85B-4E59-B17B-16B0A710E910}"/>
              </a:ext>
            </a:extLst>
          </p:cNvPr>
          <p:cNvPicPr>
            <a:picLocks noChangeAspect="1"/>
          </p:cNvPicPr>
          <p:nvPr/>
        </p:nvPicPr>
        <p:blipFill>
          <a:blip r:embed="rId8"/>
          <a:stretch>
            <a:fillRect/>
          </a:stretch>
        </p:blipFill>
        <p:spPr>
          <a:xfrm>
            <a:off x="3942734" y="1564059"/>
            <a:ext cx="5083985" cy="4583657"/>
          </a:xfrm>
          <a:prstGeom prst="rect">
            <a:avLst/>
          </a:prstGeom>
        </p:spPr>
      </p:pic>
    </p:spTree>
    <p:extLst>
      <p:ext uri="{BB962C8B-B14F-4D97-AF65-F5344CB8AC3E}">
        <p14:creationId xmlns:p14="http://schemas.microsoft.com/office/powerpoint/2010/main" val="32359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C6DAA29-DB6B-4472-BECA-17B30317A4B1}"/>
              </a:ext>
            </a:extLst>
          </p:cNvPr>
          <p:cNvGraphicFramePr>
            <a:graphicFrameLocks noGrp="1"/>
          </p:cNvGraphicFramePr>
          <p:nvPr>
            <p:ph sz="half" idx="1"/>
            <p:extLst>
              <p:ext uri="{D42A27DB-BD31-4B8C-83A1-F6EECF244321}">
                <p14:modId xmlns:p14="http://schemas.microsoft.com/office/powerpoint/2010/main" val="1520541167"/>
              </p:ext>
            </p:extLst>
          </p:nvPr>
        </p:nvGraphicFramePr>
        <p:xfrm>
          <a:off x="245193" y="1572307"/>
          <a:ext cx="4467726" cy="458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4" name="Title 1"/>
          <p:cNvSpPr>
            <a:spLocks noGrp="1"/>
          </p:cNvSpPr>
          <p:nvPr>
            <p:ph type="title"/>
          </p:nvPr>
        </p:nvSpPr>
        <p:spPr/>
        <p:txBody>
          <a:bodyPr vert="horz" lIns="91439" tIns="45719" rIns="91439" bIns="45719" rtlCol="0" anchor="t" anchorCtr="0">
            <a:noAutofit/>
          </a:bodyPr>
          <a:lstStyle/>
          <a:p>
            <a:pPr eaLnBrk="1" hangingPunct="1"/>
            <a:r>
              <a:rPr lang="en-US" sz="3200" dirty="0" err="1"/>
              <a:t>PearsonAccess</a:t>
            </a:r>
            <a:r>
              <a:rPr lang="en-US" sz="3200" baseline="30000" dirty="0" err="1"/>
              <a:t>next</a:t>
            </a:r>
            <a:r>
              <a:rPr lang="en-US" sz="3200" dirty="0"/>
              <a:t> Configurations</a:t>
            </a:r>
            <a:endParaRPr lang="en-US" sz="3200" baseline="30000" dirty="0"/>
          </a:p>
        </p:txBody>
      </p:sp>
      <p:pic>
        <p:nvPicPr>
          <p:cNvPr id="3" name="Picture 2">
            <a:extLst>
              <a:ext uri="{FF2B5EF4-FFF2-40B4-BE49-F238E27FC236}">
                <a16:creationId xmlns:a16="http://schemas.microsoft.com/office/drawing/2014/main" id="{5C171C30-3DB7-4F85-A4C5-3ED661447A9C}"/>
              </a:ext>
            </a:extLst>
          </p:cNvPr>
          <p:cNvPicPr>
            <a:picLocks noChangeAspect="1"/>
          </p:cNvPicPr>
          <p:nvPr/>
        </p:nvPicPr>
        <p:blipFill>
          <a:blip r:embed="rId8"/>
          <a:stretch>
            <a:fillRect/>
          </a:stretch>
        </p:blipFill>
        <p:spPr>
          <a:xfrm>
            <a:off x="5231446" y="1231559"/>
            <a:ext cx="3222234" cy="4924547"/>
          </a:xfrm>
          <a:prstGeom prst="rect">
            <a:avLst/>
          </a:prstGeom>
        </p:spPr>
      </p:pic>
    </p:spTree>
    <p:extLst>
      <p:ext uri="{BB962C8B-B14F-4D97-AF65-F5344CB8AC3E}">
        <p14:creationId xmlns:p14="http://schemas.microsoft.com/office/powerpoint/2010/main" val="1735585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131B9A9-5AEC-40EF-A44B-3CDAD37D2CAC}"/>
              </a:ext>
            </a:extLst>
          </p:cNvPr>
          <p:cNvGraphicFramePr>
            <a:graphicFrameLocks noGrp="1"/>
          </p:cNvGraphicFramePr>
          <p:nvPr>
            <p:ph sz="half" idx="2"/>
            <p:extLst>
              <p:ext uri="{D42A27DB-BD31-4B8C-83A1-F6EECF244321}">
                <p14:modId xmlns:p14="http://schemas.microsoft.com/office/powerpoint/2010/main" val="2179325230"/>
              </p:ext>
            </p:extLst>
          </p:nvPr>
        </p:nvGraphicFramePr>
        <p:xfrm>
          <a:off x="-1" y="1122947"/>
          <a:ext cx="5614738" cy="573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4" name="Title 1"/>
          <p:cNvSpPr>
            <a:spLocks noGrp="1"/>
          </p:cNvSpPr>
          <p:nvPr>
            <p:ph type="title"/>
          </p:nvPr>
        </p:nvSpPr>
        <p:spPr/>
        <p:txBody>
          <a:bodyPr vert="horz" lIns="91439" tIns="45719" rIns="91439" bIns="45719" rtlCol="0" anchor="t" anchorCtr="0">
            <a:noAutofit/>
          </a:bodyPr>
          <a:lstStyle/>
          <a:p>
            <a:pPr eaLnBrk="1" hangingPunct="1"/>
            <a:r>
              <a:rPr lang="en-US" sz="3200" dirty="0" err="1"/>
              <a:t>PearsonAccess</a:t>
            </a:r>
            <a:r>
              <a:rPr lang="en-US" sz="3200" baseline="30000" dirty="0" err="1"/>
              <a:t>next</a:t>
            </a:r>
            <a:r>
              <a:rPr lang="en-US" sz="3200" dirty="0"/>
              <a:t> Configurations</a:t>
            </a:r>
            <a:endParaRPr lang="en-US" sz="3200" baseline="30000" dirty="0"/>
          </a:p>
        </p:txBody>
      </p:sp>
      <p:pic>
        <p:nvPicPr>
          <p:cNvPr id="6" name="Picture 5">
            <a:extLst>
              <a:ext uri="{FF2B5EF4-FFF2-40B4-BE49-F238E27FC236}">
                <a16:creationId xmlns:a16="http://schemas.microsoft.com/office/drawing/2014/main" id="{8BFF7F01-55E9-42F4-A01D-64B254B73FEF}"/>
              </a:ext>
            </a:extLst>
          </p:cNvPr>
          <p:cNvPicPr>
            <a:picLocks noChangeAspect="1"/>
          </p:cNvPicPr>
          <p:nvPr/>
        </p:nvPicPr>
        <p:blipFill>
          <a:blip r:embed="rId8"/>
          <a:stretch>
            <a:fillRect/>
          </a:stretch>
        </p:blipFill>
        <p:spPr>
          <a:xfrm>
            <a:off x="5777573" y="1315452"/>
            <a:ext cx="3069647" cy="4691347"/>
          </a:xfrm>
          <a:prstGeom prst="rect">
            <a:avLst/>
          </a:prstGeom>
        </p:spPr>
      </p:pic>
    </p:spTree>
    <p:extLst>
      <p:ext uri="{BB962C8B-B14F-4D97-AF65-F5344CB8AC3E}">
        <p14:creationId xmlns:p14="http://schemas.microsoft.com/office/powerpoint/2010/main" val="62633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a:noAutofit/>
          </a:bodyPr>
          <a:lstStyle/>
          <a:p>
            <a:r>
              <a:rPr lang="en-US" sz="3200" dirty="0"/>
              <a:t>Device Preparation</a:t>
            </a:r>
            <a:br>
              <a:rPr lang="en-US" sz="3200" dirty="0"/>
            </a:br>
            <a:endParaRPr lang="en-US" sz="3200" dirty="0"/>
          </a:p>
        </p:txBody>
      </p:sp>
      <p:graphicFrame>
        <p:nvGraphicFramePr>
          <p:cNvPr id="4" name="Content Placeholder 3">
            <a:extLst>
              <a:ext uri="{FF2B5EF4-FFF2-40B4-BE49-F238E27FC236}">
                <a16:creationId xmlns:a16="http://schemas.microsoft.com/office/drawing/2014/main" id="{8E2BF362-33B0-4DB8-8A09-7A4BB83FC0B2}"/>
              </a:ext>
            </a:extLst>
          </p:cNvPr>
          <p:cNvGraphicFramePr>
            <a:graphicFrameLocks noGrp="1"/>
          </p:cNvGraphicFramePr>
          <p:nvPr>
            <p:ph idx="1"/>
            <p:extLst>
              <p:ext uri="{D42A27DB-BD31-4B8C-83A1-F6EECF244321}">
                <p14:modId xmlns:p14="http://schemas.microsoft.com/office/powerpoint/2010/main" val="749133442"/>
              </p:ext>
            </p:extLst>
          </p:nvPr>
        </p:nvGraphicFramePr>
        <p:xfrm>
          <a:off x="310507" y="1472370"/>
          <a:ext cx="8385623"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109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20" y="233096"/>
            <a:ext cx="5455893" cy="756418"/>
          </a:xfrm>
        </p:spPr>
        <p:txBody>
          <a:bodyPr>
            <a:noAutofit/>
          </a:bodyPr>
          <a:lstStyle/>
          <a:p>
            <a:r>
              <a:rPr lang="en-US" sz="3200" dirty="0"/>
              <a:t>TestNav Desktop App Check</a:t>
            </a:r>
          </a:p>
        </p:txBody>
      </p:sp>
      <p:sp>
        <p:nvSpPr>
          <p:cNvPr id="5" name="Rectangle 4"/>
          <p:cNvSpPr>
            <a:spLocks noChangeArrowheads="1"/>
          </p:cNvSpPr>
          <p:nvPr/>
        </p:nvSpPr>
        <p:spPr bwMode="auto">
          <a:xfrm>
            <a:off x="5107782" y="1783904"/>
            <a:ext cx="129908" cy="2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en-US" sz="1266"/>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56" y="1388834"/>
            <a:ext cx="3928729" cy="286730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2686" y="1565389"/>
            <a:ext cx="4412323" cy="2867299"/>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44966C26-6F31-B14A-B587-CA31C81D3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119" y="3793646"/>
            <a:ext cx="4505233" cy="2927676"/>
          </a:xfrm>
          <a:prstGeom prst="rect">
            <a:avLst/>
          </a:prstGeom>
        </p:spPr>
      </p:pic>
    </p:spTree>
    <p:extLst>
      <p:ext uri="{BB962C8B-B14F-4D97-AF65-F5344CB8AC3E}">
        <p14:creationId xmlns:p14="http://schemas.microsoft.com/office/powerpoint/2010/main" val="263052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20" y="233096"/>
            <a:ext cx="5455893" cy="756418"/>
          </a:xfrm>
        </p:spPr>
        <p:txBody>
          <a:bodyPr>
            <a:noAutofit/>
          </a:bodyPr>
          <a:lstStyle/>
          <a:p>
            <a:r>
              <a:rPr lang="en-US" sz="3200" dirty="0"/>
              <a:t>TestNav Desktop Network Check</a:t>
            </a:r>
          </a:p>
        </p:txBody>
      </p:sp>
      <p:sp>
        <p:nvSpPr>
          <p:cNvPr id="5" name="Rectangle 4"/>
          <p:cNvSpPr>
            <a:spLocks noChangeArrowheads="1"/>
          </p:cNvSpPr>
          <p:nvPr/>
        </p:nvSpPr>
        <p:spPr bwMode="auto">
          <a:xfrm>
            <a:off x="5107782" y="1783904"/>
            <a:ext cx="129908" cy="2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en-US" sz="1266"/>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95" y="1434277"/>
            <a:ext cx="3928729" cy="286730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545293"/>
            <a:ext cx="4412323" cy="2867299"/>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F8206390-B2B0-C647-8B0D-72813EDB8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8435" y="3723164"/>
            <a:ext cx="4642685" cy="3134836"/>
          </a:xfrm>
          <a:prstGeom prst="rect">
            <a:avLst/>
          </a:prstGeom>
        </p:spPr>
      </p:pic>
    </p:spTree>
    <p:extLst>
      <p:ext uri="{BB962C8B-B14F-4D97-AF65-F5344CB8AC3E}">
        <p14:creationId xmlns:p14="http://schemas.microsoft.com/office/powerpoint/2010/main" val="101511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dirty="0"/>
              <a:t>CMAS TestNav Technical Site Readiness </a:t>
            </a:r>
            <a:r>
              <a:rPr lang="en-US" dirty="0"/>
              <a:t>Training</a:t>
            </a:r>
          </a:p>
        </p:txBody>
      </p:sp>
      <p:sp>
        <p:nvSpPr>
          <p:cNvPr id="3" name="Subtitle 2"/>
          <p:cNvSpPr>
            <a:spLocks noGrp="1"/>
          </p:cNvSpPr>
          <p:nvPr>
            <p:ph type="subTitle" idx="1"/>
          </p:nvPr>
        </p:nvSpPr>
        <p:spPr/>
        <p:txBody>
          <a:bodyPr/>
          <a:lstStyle/>
          <a:p>
            <a:pPr>
              <a:spcBef>
                <a:spcPts val="0"/>
              </a:spcBef>
            </a:pPr>
            <a:r>
              <a:rPr lang="en" dirty="0"/>
              <a:t>Spring 2021</a:t>
            </a:r>
          </a:p>
        </p:txBody>
      </p:sp>
      <p:sp>
        <p:nvSpPr>
          <p:cNvPr id="6" name="TextBox 5"/>
          <p:cNvSpPr txBox="1"/>
          <p:nvPr/>
        </p:nvSpPr>
        <p:spPr>
          <a:xfrm>
            <a:off x="1353375" y="5958018"/>
            <a:ext cx="184731" cy="287130"/>
          </a:xfrm>
          <a:prstGeom prst="rect">
            <a:avLst/>
          </a:prstGeom>
          <a:noFill/>
        </p:spPr>
        <p:txBody>
          <a:bodyPr wrap="none" rtlCol="0">
            <a:spAutoFit/>
          </a:bodyPr>
          <a:lstStyle/>
          <a:p>
            <a:endParaRPr lang="en-US" sz="1266" dirty="0"/>
          </a:p>
        </p:txBody>
      </p:sp>
    </p:spTree>
    <p:extLst>
      <p:ext uri="{BB962C8B-B14F-4D97-AF65-F5344CB8AC3E}">
        <p14:creationId xmlns:p14="http://schemas.microsoft.com/office/powerpoint/2010/main" val="252507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bodyPr>
          <a:lstStyle/>
          <a:p>
            <a:r>
              <a:rPr lang="en-US" sz="3200" dirty="0"/>
              <a:t>Best Practices and Recommendations</a:t>
            </a:r>
          </a:p>
        </p:txBody>
      </p:sp>
      <p:graphicFrame>
        <p:nvGraphicFramePr>
          <p:cNvPr id="2" name="Content Placeholder 1">
            <a:extLst>
              <a:ext uri="{FF2B5EF4-FFF2-40B4-BE49-F238E27FC236}">
                <a16:creationId xmlns:a16="http://schemas.microsoft.com/office/drawing/2014/main" id="{2A6A08DC-8524-41E1-9D69-EBC4E46FA7FD}"/>
              </a:ext>
            </a:extLst>
          </p:cNvPr>
          <p:cNvGraphicFramePr>
            <a:graphicFrameLocks noGrp="1"/>
          </p:cNvGraphicFramePr>
          <p:nvPr>
            <p:ph idx="1"/>
            <p:extLst>
              <p:ext uri="{D42A27DB-BD31-4B8C-83A1-F6EECF244321}">
                <p14:modId xmlns:p14="http://schemas.microsoft.com/office/powerpoint/2010/main" val="4147292381"/>
              </p:ext>
            </p:extLst>
          </p:nvPr>
        </p:nvGraphicFramePr>
        <p:xfrm>
          <a:off x="245193" y="1453710"/>
          <a:ext cx="8441607"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29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014" y="1932322"/>
            <a:ext cx="7772400" cy="2337620"/>
          </a:xfrm>
        </p:spPr>
        <p:txBody>
          <a:bodyPr numCol="1">
            <a:noAutofit/>
          </a:bodyPr>
          <a:lstStyle/>
          <a:p>
            <a:pPr marL="26788" algn="l">
              <a:spcBef>
                <a:spcPts val="0"/>
              </a:spcBef>
            </a:pPr>
            <a:r>
              <a:rPr lang="en" sz="2250" dirty="0"/>
              <a:t>Online Testing Components</a:t>
            </a:r>
            <a:br>
              <a:rPr lang="en" sz="2250" dirty="0"/>
            </a:br>
            <a:br>
              <a:rPr lang="en" sz="2250" dirty="0"/>
            </a:br>
            <a:r>
              <a:rPr lang="en" sz="2250" dirty="0">
                <a:solidFill>
                  <a:srgbClr val="FFC000"/>
                </a:solidFill>
              </a:rPr>
              <a:t>Network Preparation</a:t>
            </a:r>
            <a:br>
              <a:rPr lang="en" sz="2250" dirty="0"/>
            </a:br>
            <a:br>
              <a:rPr lang="en" sz="2250" dirty="0"/>
            </a:br>
            <a:r>
              <a:rPr lang="en" sz="2250" dirty="0"/>
              <a:t>Proctor Caching</a:t>
            </a:r>
            <a:br>
              <a:rPr lang="en" sz="2250" dirty="0"/>
            </a:br>
            <a:br>
              <a:rPr lang="en" sz="2250" dirty="0"/>
            </a:br>
            <a:r>
              <a:rPr lang="en" sz="2250" dirty="0"/>
              <a:t>Device Preparation</a:t>
            </a:r>
            <a:br>
              <a:rPr lang="en" sz="2250" dirty="0"/>
            </a:br>
            <a:br>
              <a:rPr lang="en" sz="2250" dirty="0"/>
            </a:br>
            <a:r>
              <a:rPr lang="en" sz="2250" dirty="0"/>
              <a:t>Infrastructure Trial</a:t>
            </a:r>
            <a:br>
              <a:rPr lang="en" sz="2250" dirty="0"/>
            </a:br>
            <a:br>
              <a:rPr lang="en" sz="2250" dirty="0"/>
            </a:br>
            <a:r>
              <a:rPr lang="en" sz="2250" dirty="0"/>
              <a:t>Support During Testing</a:t>
            </a:r>
          </a:p>
        </p:txBody>
      </p:sp>
      <p:grpSp>
        <p:nvGrpSpPr>
          <p:cNvPr id="3" name="Group 2"/>
          <p:cNvGrpSpPr/>
          <p:nvPr/>
        </p:nvGrpSpPr>
        <p:grpSpPr>
          <a:xfrm rot="5400000">
            <a:off x="816972" y="3452479"/>
            <a:ext cx="3487454" cy="428634"/>
            <a:chOff x="2336813" y="6000905"/>
            <a:chExt cx="4959933" cy="609610"/>
          </a:xfrm>
        </p:grpSpPr>
        <p:sp>
          <p:nvSpPr>
            <p:cNvPr id="8" name="Oval 7">
              <a:hlinkClick r:id="rId2" action="ppaction://hlinksldjump"/>
            </p:cNvPr>
            <p:cNvSpPr/>
            <p:nvPr/>
          </p:nvSpPr>
          <p:spPr bwMode="auto">
            <a:xfrm>
              <a:off x="2344029" y="6000905"/>
              <a:ext cx="588636" cy="609601"/>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Oval 8">
              <a:hlinkClick r:id="" action="ppaction://noaction"/>
            </p:cNvPr>
            <p:cNvSpPr/>
            <p:nvPr/>
          </p:nvSpPr>
          <p:spPr bwMode="auto">
            <a:xfrm>
              <a:off x="3189330" y="6000914"/>
              <a:ext cx="588636" cy="609601"/>
            </a:xfrm>
            <a:prstGeom prst="ellipse">
              <a:avLst/>
            </a:prstGeom>
            <a:solidFill>
              <a:srgbClr val="FFC000"/>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1" name="Oval 10">
              <a:hlinkClick r:id="rId3" action="ppaction://hlinksldjump"/>
            </p:cNvPr>
            <p:cNvSpPr/>
            <p:nvPr/>
          </p:nvSpPr>
          <p:spPr bwMode="auto">
            <a:xfrm>
              <a:off x="4079747"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2" name="Oval 11">
              <a:hlinkClick r:id="rId4" action="ppaction://hlinksldjump"/>
            </p:cNvPr>
            <p:cNvSpPr/>
            <p:nvPr/>
          </p:nvSpPr>
          <p:spPr bwMode="auto">
            <a:xfrm>
              <a:off x="4970163"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Oval 12">
              <a:hlinkClick r:id="rId5" action="ppaction://hlinksldjump"/>
            </p:cNvPr>
            <p:cNvSpPr/>
            <p:nvPr/>
          </p:nvSpPr>
          <p:spPr bwMode="auto">
            <a:xfrm>
              <a:off x="5847438"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Oval 13">
              <a:hlinkClick r:id="rId6" action="ppaction://hlinksldjump"/>
            </p:cNvPr>
            <p:cNvSpPr/>
            <p:nvPr/>
          </p:nvSpPr>
          <p:spPr bwMode="auto">
            <a:xfrm>
              <a:off x="6708110"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a:hlinkClick r:id="rId2" action="ppaction://hlinksldjump"/>
            </p:cNvPr>
            <p:cNvSpPr/>
            <p:nvPr/>
          </p:nvSpPr>
          <p:spPr>
            <a:xfrm rot="16200000">
              <a:off x="2466391" y="5983592"/>
              <a:ext cx="325619" cy="584776"/>
            </a:xfrm>
            <a:prstGeom prst="rect">
              <a:avLst/>
            </a:prstGeom>
            <a:noFill/>
            <a:ln>
              <a:noFill/>
            </a:ln>
          </p:spPr>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1</a:t>
              </a:r>
            </a:p>
          </p:txBody>
        </p:sp>
        <p:sp>
          <p:nvSpPr>
            <p:cNvPr id="16" name="Rectangle 15">
              <a:hlinkClick r:id="rId3" action="ppaction://hlinksldjump"/>
            </p:cNvPr>
            <p:cNvSpPr/>
            <p:nvPr/>
          </p:nvSpPr>
          <p:spPr>
            <a:xfrm rot="16200000">
              <a:off x="4248781" y="6012659"/>
              <a:ext cx="267485"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3</a:t>
              </a:r>
            </a:p>
          </p:txBody>
        </p:sp>
        <p:sp>
          <p:nvSpPr>
            <p:cNvPr id="17" name="Rectangle 16">
              <a:hlinkClick r:id="rId5" action="ppaction://hlinksldjump"/>
            </p:cNvPr>
            <p:cNvSpPr/>
            <p:nvPr/>
          </p:nvSpPr>
          <p:spPr>
            <a:xfrm rot="16200000">
              <a:off x="5973614"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5</a:t>
              </a:r>
            </a:p>
          </p:txBody>
        </p:sp>
        <p:sp>
          <p:nvSpPr>
            <p:cNvPr id="18" name="Rectangle 17">
              <a:hlinkClick r:id="" action="ppaction://noaction"/>
            </p:cNvPr>
            <p:cNvSpPr/>
            <p:nvPr/>
          </p:nvSpPr>
          <p:spPr>
            <a:xfrm rot="16200000">
              <a:off x="3317438" y="6013626"/>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2</a:t>
              </a:r>
            </a:p>
          </p:txBody>
        </p:sp>
        <p:sp>
          <p:nvSpPr>
            <p:cNvPr id="19" name="Rectangle 18">
              <a:hlinkClick r:id="rId4" action="ppaction://hlinksldjump"/>
            </p:cNvPr>
            <p:cNvSpPr/>
            <p:nvPr/>
          </p:nvSpPr>
          <p:spPr>
            <a:xfrm rot="16200000">
              <a:off x="5095929" y="6033857"/>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4</a:t>
              </a:r>
            </a:p>
          </p:txBody>
        </p:sp>
        <p:sp>
          <p:nvSpPr>
            <p:cNvPr id="20" name="Rectangle 19">
              <a:hlinkClick r:id="rId6" action="ppaction://hlinksldjump"/>
            </p:cNvPr>
            <p:cNvSpPr/>
            <p:nvPr/>
          </p:nvSpPr>
          <p:spPr>
            <a:xfrm rot="16200000">
              <a:off x="6824049"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6</a:t>
              </a:r>
            </a:p>
          </p:txBody>
        </p:sp>
      </p:grpSp>
      <p:sp>
        <p:nvSpPr>
          <p:cNvPr id="22" name="TextBox 21"/>
          <p:cNvSpPr txBox="1"/>
          <p:nvPr/>
        </p:nvSpPr>
        <p:spPr>
          <a:xfrm>
            <a:off x="-38879" y="1038935"/>
            <a:ext cx="2506007" cy="707886"/>
          </a:xfrm>
          <a:prstGeom prst="rect">
            <a:avLst/>
          </a:prstGeom>
          <a:noFill/>
        </p:spPr>
        <p:txBody>
          <a:bodyPr wrap="none" rtlCol="0">
            <a:spAutoFit/>
          </a:bodyPr>
          <a:lstStyle/>
          <a:p>
            <a:r>
              <a:rPr lang="en-US" sz="4000" dirty="0">
                <a:solidFill>
                  <a:schemeClr val="bg1"/>
                </a:solidFill>
                <a:latin typeface="Museo Slab 500" panose="02000000000000000000" pitchFamily="50" charset="0"/>
                <a:ea typeface="+mj-ea"/>
                <a:cs typeface="+mj-cs"/>
              </a:rPr>
              <a:t>Section 2</a:t>
            </a:r>
          </a:p>
        </p:txBody>
      </p:sp>
    </p:spTree>
    <p:extLst>
      <p:ext uri="{BB962C8B-B14F-4D97-AF65-F5344CB8AC3E}">
        <p14:creationId xmlns:p14="http://schemas.microsoft.com/office/powerpoint/2010/main" val="243616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a:normAutofit/>
          </a:bodyPr>
          <a:lstStyle/>
          <a:p>
            <a:r>
              <a:rPr lang="en" sz="3200"/>
              <a:t>Network Preparation</a:t>
            </a:r>
            <a:endParaRPr lang="en-US" sz="3200" dirty="0"/>
          </a:p>
        </p:txBody>
      </p:sp>
      <p:graphicFrame>
        <p:nvGraphicFramePr>
          <p:cNvPr id="75" name="Subtitle 2">
            <a:extLst>
              <a:ext uri="{FF2B5EF4-FFF2-40B4-BE49-F238E27FC236}">
                <a16:creationId xmlns:a16="http://schemas.microsoft.com/office/drawing/2014/main" id="{12B0A45B-DBD7-4936-A731-612F2E567863}"/>
              </a:ext>
            </a:extLst>
          </p:cNvPr>
          <p:cNvGraphicFramePr>
            <a:graphicFrameLocks noGrp="1"/>
          </p:cNvGraphicFramePr>
          <p:nvPr>
            <p:ph idx="1"/>
            <p:extLst>
              <p:ext uri="{D42A27DB-BD31-4B8C-83A1-F6EECF244321}">
                <p14:modId xmlns:p14="http://schemas.microsoft.com/office/powerpoint/2010/main" val="252400570"/>
              </p:ext>
            </p:extLst>
          </p:nvPr>
        </p:nvGraphicFramePr>
        <p:xfrm>
          <a:off x="245193" y="1472370"/>
          <a:ext cx="7886700"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 name="Rectangle 72">
            <a:hlinkClick r:id="rId7" action="ppaction://hlinksldjump"/>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20028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1"/>
          <p:cNvSpPr txBox="1">
            <a:spLocks/>
          </p:cNvSpPr>
          <p:nvPr/>
        </p:nvSpPr>
        <p:spPr>
          <a:xfrm>
            <a:off x="553641" y="482203"/>
            <a:ext cx="7715250" cy="878681"/>
          </a:xfrm>
          <a:prstGeom prst="rect">
            <a:avLst/>
          </a:prstGeom>
        </p:spPr>
        <p:txBody>
          <a:bodyPr anchor="b"/>
          <a:lstStyle>
            <a:lvl1pPr algn="ctr" defTabSz="584200" rtl="0" eaLnBrk="0" fontAlgn="base" hangingPunct="0">
              <a:spcBef>
                <a:spcPct val="0"/>
              </a:spcBef>
              <a:spcAft>
                <a:spcPct val="0"/>
              </a:spcAft>
              <a:defRPr sz="6600" b="1" i="1">
                <a:solidFill>
                  <a:srgbClr val="53585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pPr algn="l"/>
            <a:endParaRPr lang="en-US" sz="4640" kern="0" dirty="0"/>
          </a:p>
        </p:txBody>
      </p:sp>
      <p:sp>
        <p:nvSpPr>
          <p:cNvPr id="53" name="Content Placeholder 1"/>
          <p:cNvSpPr txBox="1">
            <a:spLocks/>
          </p:cNvSpPr>
          <p:nvPr/>
        </p:nvSpPr>
        <p:spPr>
          <a:xfrm>
            <a:off x="446484" y="1446609"/>
            <a:ext cx="8565926" cy="4836399"/>
          </a:xfrm>
          <a:prstGeom prst="rect">
            <a:avLst/>
          </a:prstGeom>
        </p:spPr>
        <p:txBody>
          <a:bodyPr vert="horz" numCol="1" anchor="t"/>
          <a:lstStyle>
            <a:lvl1pPr marL="0" indent="0" algn="ctr" defTabSz="584200" rtl="0" eaLnBrk="0" fontAlgn="base" hangingPunct="0">
              <a:spcBef>
                <a:spcPts val="4200"/>
              </a:spcBef>
              <a:spcAft>
                <a:spcPct val="0"/>
              </a:spcAft>
              <a:buNone/>
              <a:defRPr sz="3000">
                <a:solidFill>
                  <a:srgbClr val="53585F"/>
                </a:solidFill>
                <a:latin typeface="+mn-lt"/>
                <a:ea typeface="+mn-ea"/>
                <a:cs typeface="+mn-cs"/>
                <a:sym typeface="Trebuchet MS" pitchFamily="-100" charset="0"/>
              </a:defRPr>
            </a:lvl1pPr>
            <a:lvl2pPr marL="4572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2pPr>
            <a:lvl3pPr marL="9144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3pPr>
            <a:lvl4pPr marL="13716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4pPr>
            <a:lvl5pPr marL="18288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5pPr>
            <a:lvl6pPr marL="22860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6pPr>
            <a:lvl7pPr marL="27432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7pPr>
            <a:lvl8pPr marL="32004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8pPr>
            <a:lvl9pPr marL="36576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9pPr>
          </a:lstStyle>
          <a:p>
            <a:pPr algn="l"/>
            <a:r>
              <a:rPr lang="en-US" sz="2800" b="1" dirty="0"/>
              <a:t>TestNav 8 Hardware and Software Requirements</a:t>
            </a:r>
          </a:p>
          <a:p>
            <a:pPr algn="l"/>
            <a:r>
              <a:rPr lang="en-US" sz="2400" kern="0" dirty="0">
                <a:solidFill>
                  <a:srgbClr val="53585F"/>
                </a:solidFill>
                <a:hlinkClick r:id="rId3"/>
              </a:rPr>
              <a:t>https://support.assessment.pearson.com/x/AxZgAQ</a:t>
            </a:r>
            <a:endParaRPr lang="en-US" sz="2400" kern="0" dirty="0">
              <a:solidFill>
                <a:srgbClr val="53585F"/>
              </a:solidFill>
            </a:endParaRPr>
          </a:p>
          <a:p>
            <a:pPr lvl="1" algn="l"/>
            <a:endParaRPr lang="en-US" sz="1266" dirty="0"/>
          </a:p>
        </p:txBody>
      </p:sp>
      <p:sp>
        <p:nvSpPr>
          <p:cNvPr id="27" name="Rectangle 26">
            <a:hlinkClick r:id="" action="ppaction://noaction"/>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2" name="Title 1"/>
          <p:cNvSpPr>
            <a:spLocks noGrp="1"/>
          </p:cNvSpPr>
          <p:nvPr>
            <p:ph type="title"/>
          </p:nvPr>
        </p:nvSpPr>
        <p:spPr/>
        <p:txBody>
          <a:bodyPr>
            <a:noAutofit/>
          </a:bodyPr>
          <a:lstStyle/>
          <a:p>
            <a:r>
              <a:rPr lang="en-US" sz="3200" kern="0" dirty="0"/>
              <a:t>Online Resources</a:t>
            </a:r>
            <a:endParaRPr lang="en-US" sz="3200" dirty="0"/>
          </a:p>
        </p:txBody>
      </p:sp>
    </p:spTree>
    <p:extLst>
      <p:ext uri="{BB962C8B-B14F-4D97-AF65-F5344CB8AC3E}">
        <p14:creationId xmlns:p14="http://schemas.microsoft.com/office/powerpoint/2010/main" val="197989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Configure Content Filter &amp; Antivirus Software</a:t>
            </a:r>
          </a:p>
        </p:txBody>
      </p:sp>
      <p:sp>
        <p:nvSpPr>
          <p:cNvPr id="27" name="Rectangle 26">
            <a:hlinkClick r:id="" action="ppaction://noaction"/>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graphicFrame>
        <p:nvGraphicFramePr>
          <p:cNvPr id="8" name="Diagram 7">
            <a:extLst>
              <a:ext uri="{FF2B5EF4-FFF2-40B4-BE49-F238E27FC236}">
                <a16:creationId xmlns:a16="http://schemas.microsoft.com/office/drawing/2014/main" id="{9171EA9A-B8C4-4289-B58A-B1FA652742B3}"/>
              </a:ext>
            </a:extLst>
          </p:cNvPr>
          <p:cNvGraphicFramePr/>
          <p:nvPr>
            <p:extLst>
              <p:ext uri="{D42A27DB-BD31-4B8C-83A1-F6EECF244321}">
                <p14:modId xmlns:p14="http://schemas.microsoft.com/office/powerpoint/2010/main" val="948363473"/>
              </p:ext>
            </p:extLst>
          </p:nvPr>
        </p:nvGraphicFramePr>
        <p:xfrm>
          <a:off x="245193" y="1309030"/>
          <a:ext cx="784805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40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chemeClr val="bg1"/>
                </a:solidFill>
                <a:latin typeface="Museo Slab 500" panose="02000000000000000000" pitchFamily="50" charset="0"/>
              </a:rPr>
              <a:t>Content Filter &amp; Antivirus Software</a:t>
            </a:r>
          </a:p>
        </p:txBody>
      </p:sp>
      <p:graphicFrame>
        <p:nvGraphicFramePr>
          <p:cNvPr id="4" name="Content Placeholder 3">
            <a:extLst>
              <a:ext uri="{FF2B5EF4-FFF2-40B4-BE49-F238E27FC236}">
                <a16:creationId xmlns:a16="http://schemas.microsoft.com/office/drawing/2014/main" id="{C6E12BA4-FC2B-4AE6-97CE-940784825F2E}"/>
              </a:ext>
            </a:extLst>
          </p:cNvPr>
          <p:cNvGraphicFramePr>
            <a:graphicFrameLocks noGrp="1"/>
          </p:cNvGraphicFramePr>
          <p:nvPr>
            <p:ph idx="1"/>
            <p:extLst>
              <p:ext uri="{D42A27DB-BD31-4B8C-83A1-F6EECF244321}">
                <p14:modId xmlns:p14="http://schemas.microsoft.com/office/powerpoint/2010/main" val="3253323866"/>
              </p:ext>
            </p:extLst>
          </p:nvPr>
        </p:nvGraphicFramePr>
        <p:xfrm>
          <a:off x="245193" y="1259306"/>
          <a:ext cx="8422106" cy="513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half" idx="4294967295"/>
          </p:nvPr>
        </p:nvSpPr>
        <p:spPr>
          <a:xfrm>
            <a:off x="0" y="2232025"/>
            <a:ext cx="1911350" cy="2816225"/>
          </a:xfrm>
        </p:spPr>
        <p:txBody>
          <a:bodyPr>
            <a:normAutofit/>
          </a:bodyPr>
          <a:lstStyle/>
          <a:p>
            <a:pPr marL="0" indent="0"/>
            <a:endParaRPr lang="en-US" dirty="0"/>
          </a:p>
          <a:p>
            <a:pPr marL="0" indent="0"/>
            <a:endParaRPr lang="en-US" dirty="0"/>
          </a:p>
          <a:p>
            <a:pPr marL="0" indent="0"/>
            <a:endParaRPr lang="en-US" dirty="0"/>
          </a:p>
        </p:txBody>
      </p:sp>
      <p:sp>
        <p:nvSpPr>
          <p:cNvPr id="54" name="Rectangle 53">
            <a:hlinkClick r:id="" action="ppaction://noaction"/>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56668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713" y="1248045"/>
            <a:ext cx="4440287" cy="4002611"/>
          </a:xfrm>
          <a:prstGeom prst="rect">
            <a:avLst/>
          </a:prstGeom>
        </p:spPr>
      </p:pic>
      <p:graphicFrame>
        <p:nvGraphicFramePr>
          <p:cNvPr id="6" name="Content Placeholder 5">
            <a:extLst>
              <a:ext uri="{FF2B5EF4-FFF2-40B4-BE49-F238E27FC236}">
                <a16:creationId xmlns:a16="http://schemas.microsoft.com/office/drawing/2014/main" id="{01E2860B-9E7F-49FC-9E72-A26F8B2982CF}"/>
              </a:ext>
            </a:extLst>
          </p:cNvPr>
          <p:cNvGraphicFramePr>
            <a:graphicFrameLocks noGrp="1"/>
          </p:cNvGraphicFramePr>
          <p:nvPr>
            <p:ph sz="half" idx="1"/>
            <p:extLst>
              <p:ext uri="{D42A27DB-BD31-4B8C-83A1-F6EECF244321}">
                <p14:modId xmlns:p14="http://schemas.microsoft.com/office/powerpoint/2010/main" val="1672839745"/>
              </p:ext>
            </p:extLst>
          </p:nvPr>
        </p:nvGraphicFramePr>
        <p:xfrm>
          <a:off x="245192" y="1435047"/>
          <a:ext cx="4458521" cy="417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3600" dirty="0"/>
              <a:t>Troubleshooting</a:t>
            </a:r>
            <a:r>
              <a:rPr lang="en-US" dirty="0"/>
              <a:t> </a:t>
            </a:r>
          </a:p>
        </p:txBody>
      </p:sp>
      <p:sp>
        <p:nvSpPr>
          <p:cNvPr id="5" name="Rectangle 4"/>
          <p:cNvSpPr/>
          <p:nvPr/>
        </p:nvSpPr>
        <p:spPr>
          <a:xfrm>
            <a:off x="0" y="5674771"/>
            <a:ext cx="9209314" cy="369332"/>
          </a:xfrm>
          <a:prstGeom prst="rect">
            <a:avLst/>
          </a:prstGeom>
        </p:spPr>
        <p:txBody>
          <a:bodyPr wrap="square">
            <a:spAutoFit/>
          </a:bodyPr>
          <a:lstStyle/>
          <a:p>
            <a:r>
              <a:rPr lang="en-US" dirty="0">
                <a:latin typeface="Trebuchet MS" panose="020B0603020202020204" pitchFamily="34" charset="0"/>
                <a:hlinkClick r:id="rId8"/>
              </a:rPr>
              <a:t>https://support.assessment.pearson.com/display/TN/Early+Warning+System+Triggers</a:t>
            </a:r>
            <a:r>
              <a:rPr lang="en-US" dirty="0">
                <a:latin typeface="Trebuchet MS" panose="020B0603020202020204" pitchFamily="34" charset="0"/>
              </a:rPr>
              <a:t> </a:t>
            </a:r>
          </a:p>
        </p:txBody>
      </p:sp>
    </p:spTree>
    <p:extLst>
      <p:ext uri="{BB962C8B-B14F-4D97-AF65-F5344CB8AC3E}">
        <p14:creationId xmlns:p14="http://schemas.microsoft.com/office/powerpoint/2010/main" val="189720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5193" y="254514"/>
            <a:ext cx="6036337" cy="756418"/>
          </a:xfrm>
        </p:spPr>
        <p:txBody>
          <a:bodyPr>
            <a:noAutofit/>
          </a:bodyPr>
          <a:lstStyle/>
          <a:p>
            <a:r>
              <a:rPr lang="en-US" sz="3200" i="0" dirty="0"/>
              <a:t>Wireless Network Best Practices</a:t>
            </a:r>
            <a:br>
              <a:rPr lang="en-US" sz="3200" i="0" dirty="0"/>
            </a:br>
            <a:br>
              <a:rPr lang="en-US" sz="3200" dirty="0"/>
            </a:br>
            <a:endParaRPr lang="en-US" sz="3200" b="1" i="0" dirty="0"/>
          </a:p>
        </p:txBody>
      </p:sp>
      <p:graphicFrame>
        <p:nvGraphicFramePr>
          <p:cNvPr id="3" name="Content Placeholder 2">
            <a:extLst>
              <a:ext uri="{FF2B5EF4-FFF2-40B4-BE49-F238E27FC236}">
                <a16:creationId xmlns:a16="http://schemas.microsoft.com/office/drawing/2014/main" id="{274A3896-A332-4E73-89CF-88ED3018A83A}"/>
              </a:ext>
            </a:extLst>
          </p:cNvPr>
          <p:cNvGraphicFramePr>
            <a:graphicFrameLocks noGrp="1"/>
          </p:cNvGraphicFramePr>
          <p:nvPr>
            <p:ph idx="1"/>
            <p:extLst>
              <p:ext uri="{D42A27DB-BD31-4B8C-83A1-F6EECF244321}">
                <p14:modId xmlns:p14="http://schemas.microsoft.com/office/powerpoint/2010/main" val="2196416806"/>
              </p:ext>
            </p:extLst>
          </p:nvPr>
        </p:nvGraphicFramePr>
        <p:xfrm>
          <a:off x="245193" y="1211180"/>
          <a:ext cx="8293768" cy="4932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957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i="0" dirty="0"/>
              <a:t>Wireless Network Best Practices</a:t>
            </a:r>
            <a:endParaRPr lang="en-US" sz="3200" b="1" i="0" dirty="0"/>
          </a:p>
        </p:txBody>
      </p:sp>
      <p:graphicFrame>
        <p:nvGraphicFramePr>
          <p:cNvPr id="2" name="Content Placeholder 1">
            <a:extLst>
              <a:ext uri="{FF2B5EF4-FFF2-40B4-BE49-F238E27FC236}">
                <a16:creationId xmlns:a16="http://schemas.microsoft.com/office/drawing/2014/main" id="{6DE3EB58-941B-40AA-866A-A1E9BDEF2D55}"/>
              </a:ext>
            </a:extLst>
          </p:cNvPr>
          <p:cNvGraphicFramePr>
            <a:graphicFrameLocks noGrp="1"/>
          </p:cNvGraphicFramePr>
          <p:nvPr>
            <p:ph idx="1"/>
            <p:extLst>
              <p:ext uri="{D42A27DB-BD31-4B8C-83A1-F6EECF244321}">
                <p14:modId xmlns:p14="http://schemas.microsoft.com/office/powerpoint/2010/main" val="1922028309"/>
              </p:ext>
            </p:extLst>
          </p:nvPr>
        </p:nvGraphicFramePr>
        <p:xfrm>
          <a:off x="245193" y="1435048"/>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912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5193" y="254514"/>
            <a:ext cx="6081865" cy="756418"/>
          </a:xfrm>
        </p:spPr>
        <p:txBody>
          <a:bodyPr>
            <a:noAutofit/>
          </a:bodyPr>
          <a:lstStyle/>
          <a:p>
            <a:r>
              <a:rPr lang="en-US" sz="3200" i="0" dirty="0"/>
              <a:t>Wireless Network Best Practices</a:t>
            </a:r>
            <a:br>
              <a:rPr lang="en-US" sz="3600" i="0" dirty="0"/>
            </a:br>
            <a:br>
              <a:rPr lang="en-US" sz="3600" dirty="0"/>
            </a:br>
            <a:endParaRPr lang="en-US" sz="3600" b="1" i="0" dirty="0"/>
          </a:p>
        </p:txBody>
      </p:sp>
      <p:graphicFrame>
        <p:nvGraphicFramePr>
          <p:cNvPr id="2" name="Content Placeholder 1">
            <a:extLst>
              <a:ext uri="{FF2B5EF4-FFF2-40B4-BE49-F238E27FC236}">
                <a16:creationId xmlns:a16="http://schemas.microsoft.com/office/drawing/2014/main" id="{97F4B307-AD2C-4B00-BCC2-0875EFA1E254}"/>
              </a:ext>
            </a:extLst>
          </p:cNvPr>
          <p:cNvGraphicFramePr>
            <a:graphicFrameLocks noGrp="1"/>
          </p:cNvGraphicFramePr>
          <p:nvPr>
            <p:ph idx="1"/>
            <p:extLst>
              <p:ext uri="{D42A27DB-BD31-4B8C-83A1-F6EECF244321}">
                <p14:modId xmlns:p14="http://schemas.microsoft.com/office/powerpoint/2010/main" val="2635417958"/>
              </p:ext>
            </p:extLst>
          </p:nvPr>
        </p:nvGraphicFramePr>
        <p:xfrm>
          <a:off x="245193" y="1439395"/>
          <a:ext cx="7888155" cy="480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31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014" y="1932322"/>
            <a:ext cx="7772400" cy="2337620"/>
          </a:xfrm>
        </p:spPr>
        <p:txBody>
          <a:bodyPr numCol="1">
            <a:noAutofit/>
          </a:bodyPr>
          <a:lstStyle/>
          <a:p>
            <a:pPr marL="26788" algn="l">
              <a:spcBef>
                <a:spcPts val="0"/>
              </a:spcBef>
            </a:pPr>
            <a:r>
              <a:rPr lang="en" sz="2250" dirty="0">
                <a:solidFill>
                  <a:srgbClr val="FFC000"/>
                </a:solidFill>
              </a:rPr>
              <a:t>Online Testing Components</a:t>
            </a:r>
            <a:br>
              <a:rPr lang="en" sz="2250" dirty="0"/>
            </a:br>
            <a:br>
              <a:rPr lang="en" sz="2250" dirty="0"/>
            </a:br>
            <a:r>
              <a:rPr lang="en" sz="2250" dirty="0"/>
              <a:t>Network Preparation</a:t>
            </a:r>
            <a:br>
              <a:rPr lang="en" sz="2250" dirty="0"/>
            </a:br>
            <a:br>
              <a:rPr lang="en" sz="2250" dirty="0"/>
            </a:br>
            <a:r>
              <a:rPr lang="en" sz="2250" dirty="0"/>
              <a:t>Proctor Caching</a:t>
            </a:r>
            <a:br>
              <a:rPr lang="en" sz="2250" dirty="0"/>
            </a:br>
            <a:br>
              <a:rPr lang="en" sz="2250" dirty="0"/>
            </a:br>
            <a:r>
              <a:rPr lang="en" sz="2250" dirty="0"/>
              <a:t>Device Preparation</a:t>
            </a:r>
            <a:br>
              <a:rPr lang="en" sz="2250" dirty="0"/>
            </a:br>
            <a:br>
              <a:rPr lang="en" sz="2250" dirty="0"/>
            </a:br>
            <a:r>
              <a:rPr lang="en" sz="2250" dirty="0"/>
              <a:t>Infrastructure Trial</a:t>
            </a:r>
            <a:br>
              <a:rPr lang="en" sz="2250" dirty="0"/>
            </a:br>
            <a:br>
              <a:rPr lang="en" sz="2250" dirty="0"/>
            </a:br>
            <a:r>
              <a:rPr lang="en" sz="2250" dirty="0"/>
              <a:t>Support During Testing</a:t>
            </a:r>
          </a:p>
        </p:txBody>
      </p:sp>
      <p:grpSp>
        <p:nvGrpSpPr>
          <p:cNvPr id="3" name="Group 2"/>
          <p:cNvGrpSpPr/>
          <p:nvPr/>
        </p:nvGrpSpPr>
        <p:grpSpPr>
          <a:xfrm rot="5400000">
            <a:off x="816972" y="3452479"/>
            <a:ext cx="3487454" cy="428634"/>
            <a:chOff x="2336813" y="6000905"/>
            <a:chExt cx="4959933" cy="609610"/>
          </a:xfrm>
        </p:grpSpPr>
        <p:sp>
          <p:nvSpPr>
            <p:cNvPr id="8" name="Oval 7">
              <a:hlinkClick r:id="rId2" action="ppaction://hlinksldjump"/>
            </p:cNvPr>
            <p:cNvSpPr/>
            <p:nvPr/>
          </p:nvSpPr>
          <p:spPr bwMode="auto">
            <a:xfrm>
              <a:off x="2344029" y="6000905"/>
              <a:ext cx="588636" cy="609601"/>
            </a:xfrm>
            <a:prstGeom prst="ellipse">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Oval 8">
              <a:hlinkClick r:id="" action="ppaction://noaction"/>
            </p:cNvPr>
            <p:cNvSpPr/>
            <p:nvPr/>
          </p:nvSpPr>
          <p:spPr bwMode="auto">
            <a:xfrm>
              <a:off x="3189330" y="6000914"/>
              <a:ext cx="588636" cy="609601"/>
            </a:xfrm>
            <a:prstGeom prst="ellipse">
              <a:avLst/>
            </a:prstGeom>
            <a:solidFill>
              <a:schemeClr val="accent6"/>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1" name="Oval 10">
              <a:hlinkClick r:id="rId3" action="ppaction://hlinksldjump"/>
            </p:cNvPr>
            <p:cNvSpPr/>
            <p:nvPr/>
          </p:nvSpPr>
          <p:spPr bwMode="auto">
            <a:xfrm>
              <a:off x="4079747"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2" name="Oval 11">
              <a:hlinkClick r:id="rId4" action="ppaction://hlinksldjump"/>
            </p:cNvPr>
            <p:cNvSpPr/>
            <p:nvPr/>
          </p:nvSpPr>
          <p:spPr bwMode="auto">
            <a:xfrm>
              <a:off x="4970163"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Oval 12">
              <a:hlinkClick r:id="rId5" action="ppaction://hlinksldjump"/>
            </p:cNvPr>
            <p:cNvSpPr/>
            <p:nvPr/>
          </p:nvSpPr>
          <p:spPr bwMode="auto">
            <a:xfrm>
              <a:off x="5847438"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Oval 13">
              <a:hlinkClick r:id="rId6" action="ppaction://hlinksldjump"/>
            </p:cNvPr>
            <p:cNvSpPr/>
            <p:nvPr/>
          </p:nvSpPr>
          <p:spPr bwMode="auto">
            <a:xfrm>
              <a:off x="6708110"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a:hlinkClick r:id="rId2" action="ppaction://hlinksldjump"/>
            </p:cNvPr>
            <p:cNvSpPr/>
            <p:nvPr/>
          </p:nvSpPr>
          <p:spPr>
            <a:xfrm rot="16200000">
              <a:off x="2466391" y="5983592"/>
              <a:ext cx="325619" cy="584776"/>
            </a:xfrm>
            <a:prstGeom prst="rect">
              <a:avLst/>
            </a:prstGeom>
            <a:noFill/>
            <a:ln>
              <a:noFill/>
            </a:ln>
          </p:spPr>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1</a:t>
              </a:r>
            </a:p>
          </p:txBody>
        </p:sp>
        <p:sp>
          <p:nvSpPr>
            <p:cNvPr id="16" name="Rectangle 15">
              <a:hlinkClick r:id="rId3" action="ppaction://hlinksldjump"/>
            </p:cNvPr>
            <p:cNvSpPr/>
            <p:nvPr/>
          </p:nvSpPr>
          <p:spPr>
            <a:xfrm rot="16200000">
              <a:off x="4248781" y="6012659"/>
              <a:ext cx="267485"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3</a:t>
              </a:r>
            </a:p>
          </p:txBody>
        </p:sp>
        <p:sp>
          <p:nvSpPr>
            <p:cNvPr id="17" name="Rectangle 16">
              <a:hlinkClick r:id="rId5" action="ppaction://hlinksldjump"/>
            </p:cNvPr>
            <p:cNvSpPr/>
            <p:nvPr/>
          </p:nvSpPr>
          <p:spPr>
            <a:xfrm rot="16200000">
              <a:off x="5973614"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5</a:t>
              </a:r>
            </a:p>
          </p:txBody>
        </p:sp>
        <p:sp>
          <p:nvSpPr>
            <p:cNvPr id="18" name="Rectangle 17">
              <a:hlinkClick r:id="" action="ppaction://noaction"/>
            </p:cNvPr>
            <p:cNvSpPr/>
            <p:nvPr/>
          </p:nvSpPr>
          <p:spPr>
            <a:xfrm rot="16200000">
              <a:off x="3317438" y="6013626"/>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2</a:t>
              </a:r>
            </a:p>
          </p:txBody>
        </p:sp>
        <p:sp>
          <p:nvSpPr>
            <p:cNvPr id="19" name="Rectangle 18">
              <a:hlinkClick r:id="rId4" action="ppaction://hlinksldjump"/>
            </p:cNvPr>
            <p:cNvSpPr/>
            <p:nvPr/>
          </p:nvSpPr>
          <p:spPr>
            <a:xfrm rot="16200000">
              <a:off x="5095929" y="6033857"/>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4</a:t>
              </a:r>
            </a:p>
          </p:txBody>
        </p:sp>
        <p:sp>
          <p:nvSpPr>
            <p:cNvPr id="20" name="Rectangle 19">
              <a:hlinkClick r:id="rId6" action="ppaction://hlinksldjump"/>
            </p:cNvPr>
            <p:cNvSpPr/>
            <p:nvPr/>
          </p:nvSpPr>
          <p:spPr>
            <a:xfrm rot="16200000">
              <a:off x="6824049"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6</a:t>
              </a:r>
            </a:p>
          </p:txBody>
        </p:sp>
      </p:grpSp>
      <p:sp>
        <p:nvSpPr>
          <p:cNvPr id="22" name="TextBox 21"/>
          <p:cNvSpPr txBox="1"/>
          <p:nvPr/>
        </p:nvSpPr>
        <p:spPr>
          <a:xfrm>
            <a:off x="-38879" y="1038935"/>
            <a:ext cx="2449901" cy="707886"/>
          </a:xfrm>
          <a:prstGeom prst="rect">
            <a:avLst/>
          </a:prstGeom>
          <a:noFill/>
        </p:spPr>
        <p:txBody>
          <a:bodyPr wrap="none" rtlCol="0">
            <a:spAutoFit/>
          </a:bodyPr>
          <a:lstStyle/>
          <a:p>
            <a:r>
              <a:rPr lang="en-US" sz="4000" dirty="0">
                <a:solidFill>
                  <a:schemeClr val="bg1"/>
                </a:solidFill>
                <a:latin typeface="Museo Slab 500" panose="02000000000000000000" pitchFamily="50" charset="0"/>
                <a:ea typeface="+mj-ea"/>
                <a:cs typeface="+mj-cs"/>
              </a:rPr>
              <a:t>Section 1</a:t>
            </a:r>
          </a:p>
        </p:txBody>
      </p:sp>
    </p:spTree>
    <p:extLst>
      <p:ext uri="{BB962C8B-B14F-4D97-AF65-F5344CB8AC3E}">
        <p14:creationId xmlns:p14="http://schemas.microsoft.com/office/powerpoint/2010/main" val="352974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Wireless Network Best Practices</a:t>
            </a:r>
            <a:br>
              <a:rPr lang="en-US" sz="3200" dirty="0"/>
            </a:br>
            <a:endParaRPr lang="en-US" sz="3200" i="0" dirty="0"/>
          </a:p>
        </p:txBody>
      </p:sp>
      <p:graphicFrame>
        <p:nvGraphicFramePr>
          <p:cNvPr id="2" name="Content Placeholder 1">
            <a:extLst>
              <a:ext uri="{FF2B5EF4-FFF2-40B4-BE49-F238E27FC236}">
                <a16:creationId xmlns:a16="http://schemas.microsoft.com/office/drawing/2014/main" id="{52023E64-4B27-40C4-AA50-79A8CF17D811}"/>
              </a:ext>
            </a:extLst>
          </p:cNvPr>
          <p:cNvGraphicFramePr>
            <a:graphicFrameLocks noGrp="1"/>
          </p:cNvGraphicFramePr>
          <p:nvPr>
            <p:ph idx="1"/>
            <p:extLst>
              <p:ext uri="{D42A27DB-BD31-4B8C-83A1-F6EECF244321}">
                <p14:modId xmlns:p14="http://schemas.microsoft.com/office/powerpoint/2010/main" val="1080276598"/>
              </p:ext>
            </p:extLst>
          </p:nvPr>
        </p:nvGraphicFramePr>
        <p:xfrm>
          <a:off x="245193" y="1356985"/>
          <a:ext cx="8000449" cy="4755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49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ISP Notification</a:t>
            </a:r>
          </a:p>
        </p:txBody>
      </p:sp>
      <p:graphicFrame>
        <p:nvGraphicFramePr>
          <p:cNvPr id="4" name="Content Placeholder 3">
            <a:extLst>
              <a:ext uri="{FF2B5EF4-FFF2-40B4-BE49-F238E27FC236}">
                <a16:creationId xmlns:a16="http://schemas.microsoft.com/office/drawing/2014/main" id="{944C9F90-27B7-4584-95A2-461199B70176}"/>
              </a:ext>
            </a:extLst>
          </p:cNvPr>
          <p:cNvGraphicFramePr>
            <a:graphicFrameLocks noGrp="1"/>
          </p:cNvGraphicFramePr>
          <p:nvPr>
            <p:ph idx="1"/>
            <p:extLst>
              <p:ext uri="{D42A27DB-BD31-4B8C-83A1-F6EECF244321}">
                <p14:modId xmlns:p14="http://schemas.microsoft.com/office/powerpoint/2010/main" val="856525418"/>
              </p:ext>
            </p:extLst>
          </p:nvPr>
        </p:nvGraphicFramePr>
        <p:xfrm>
          <a:off x="245193" y="1453710"/>
          <a:ext cx="7886700"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a:hlinkClick r:id="" action="ppaction://noaction"/>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07375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014" y="1932322"/>
            <a:ext cx="7772400" cy="2337620"/>
          </a:xfrm>
        </p:spPr>
        <p:txBody>
          <a:bodyPr numCol="1">
            <a:noAutofit/>
          </a:bodyPr>
          <a:lstStyle/>
          <a:p>
            <a:pPr marL="26788" algn="l">
              <a:spcBef>
                <a:spcPts val="0"/>
              </a:spcBef>
            </a:pPr>
            <a:r>
              <a:rPr lang="en" sz="2250" dirty="0"/>
              <a:t>Online Testing Components</a:t>
            </a:r>
            <a:br>
              <a:rPr lang="en" sz="2250" dirty="0"/>
            </a:br>
            <a:br>
              <a:rPr lang="en" sz="2250" dirty="0"/>
            </a:br>
            <a:r>
              <a:rPr lang="en" sz="2250" dirty="0"/>
              <a:t>Network Preparation</a:t>
            </a:r>
            <a:br>
              <a:rPr lang="en" sz="2250" dirty="0"/>
            </a:br>
            <a:br>
              <a:rPr lang="en" sz="2250" dirty="0"/>
            </a:br>
            <a:r>
              <a:rPr lang="en" sz="2250" dirty="0">
                <a:solidFill>
                  <a:srgbClr val="FFC000"/>
                </a:solidFill>
              </a:rPr>
              <a:t>Proctor Caching</a:t>
            </a:r>
            <a:br>
              <a:rPr lang="en" sz="2250" dirty="0"/>
            </a:br>
            <a:br>
              <a:rPr lang="en" sz="2250" dirty="0"/>
            </a:br>
            <a:r>
              <a:rPr lang="en" sz="2250" dirty="0"/>
              <a:t>Device Preparation</a:t>
            </a:r>
            <a:br>
              <a:rPr lang="en" sz="2250" dirty="0"/>
            </a:br>
            <a:br>
              <a:rPr lang="en" sz="2250" dirty="0"/>
            </a:br>
            <a:r>
              <a:rPr lang="en" sz="2250" dirty="0"/>
              <a:t>Infrastructure Trial</a:t>
            </a:r>
            <a:br>
              <a:rPr lang="en" sz="2250" dirty="0"/>
            </a:br>
            <a:br>
              <a:rPr lang="en" sz="2250" dirty="0"/>
            </a:br>
            <a:r>
              <a:rPr lang="en" sz="2250" dirty="0"/>
              <a:t>Support During Testing</a:t>
            </a:r>
          </a:p>
        </p:txBody>
      </p:sp>
      <p:grpSp>
        <p:nvGrpSpPr>
          <p:cNvPr id="3" name="Group 2"/>
          <p:cNvGrpSpPr/>
          <p:nvPr/>
        </p:nvGrpSpPr>
        <p:grpSpPr>
          <a:xfrm rot="5400000">
            <a:off x="816972" y="3452479"/>
            <a:ext cx="3487454" cy="428634"/>
            <a:chOff x="2336813" y="6000905"/>
            <a:chExt cx="4959933" cy="609610"/>
          </a:xfrm>
        </p:grpSpPr>
        <p:sp>
          <p:nvSpPr>
            <p:cNvPr id="8" name="Oval 7">
              <a:hlinkClick r:id="rId2" action="ppaction://hlinksldjump"/>
            </p:cNvPr>
            <p:cNvSpPr/>
            <p:nvPr/>
          </p:nvSpPr>
          <p:spPr bwMode="auto">
            <a:xfrm>
              <a:off x="2344029" y="6000905"/>
              <a:ext cx="588636" cy="609601"/>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Oval 8">
              <a:hlinkClick r:id="" action="ppaction://noaction"/>
            </p:cNvPr>
            <p:cNvSpPr/>
            <p:nvPr/>
          </p:nvSpPr>
          <p:spPr bwMode="auto">
            <a:xfrm>
              <a:off x="3189330" y="6000914"/>
              <a:ext cx="588636" cy="609601"/>
            </a:xfrm>
            <a:prstGeom prst="ellipse">
              <a:avLst/>
            </a:prstGeom>
            <a:solidFill>
              <a:schemeClr val="accent6"/>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1" name="Oval 10">
              <a:hlinkClick r:id="rId3" action="ppaction://hlinksldjump"/>
            </p:cNvPr>
            <p:cNvSpPr/>
            <p:nvPr/>
          </p:nvSpPr>
          <p:spPr bwMode="auto">
            <a:xfrm>
              <a:off x="4079747" y="6000914"/>
              <a:ext cx="588636" cy="609600"/>
            </a:xfrm>
            <a:prstGeom prst="ellipse">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2" name="Oval 11">
              <a:hlinkClick r:id="rId4" action="ppaction://hlinksldjump"/>
            </p:cNvPr>
            <p:cNvSpPr/>
            <p:nvPr/>
          </p:nvSpPr>
          <p:spPr bwMode="auto">
            <a:xfrm>
              <a:off x="4970163"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Oval 12">
              <a:hlinkClick r:id="rId5" action="ppaction://hlinksldjump"/>
            </p:cNvPr>
            <p:cNvSpPr/>
            <p:nvPr/>
          </p:nvSpPr>
          <p:spPr bwMode="auto">
            <a:xfrm>
              <a:off x="5847438"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Oval 13">
              <a:hlinkClick r:id="rId6" action="ppaction://hlinksldjump"/>
            </p:cNvPr>
            <p:cNvSpPr/>
            <p:nvPr/>
          </p:nvSpPr>
          <p:spPr bwMode="auto">
            <a:xfrm>
              <a:off x="6708110"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a:hlinkClick r:id="rId2" action="ppaction://hlinksldjump"/>
            </p:cNvPr>
            <p:cNvSpPr/>
            <p:nvPr/>
          </p:nvSpPr>
          <p:spPr>
            <a:xfrm rot="16200000">
              <a:off x="2466391" y="5983592"/>
              <a:ext cx="325619" cy="584776"/>
            </a:xfrm>
            <a:prstGeom prst="rect">
              <a:avLst/>
            </a:prstGeom>
            <a:noFill/>
            <a:ln>
              <a:noFill/>
            </a:ln>
          </p:spPr>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1</a:t>
              </a:r>
            </a:p>
          </p:txBody>
        </p:sp>
        <p:sp>
          <p:nvSpPr>
            <p:cNvPr id="16" name="Rectangle 15">
              <a:hlinkClick r:id="rId3" action="ppaction://hlinksldjump"/>
            </p:cNvPr>
            <p:cNvSpPr/>
            <p:nvPr/>
          </p:nvSpPr>
          <p:spPr>
            <a:xfrm rot="16200000">
              <a:off x="4248781" y="6012659"/>
              <a:ext cx="267485"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3</a:t>
              </a:r>
            </a:p>
          </p:txBody>
        </p:sp>
        <p:sp>
          <p:nvSpPr>
            <p:cNvPr id="17" name="Rectangle 16">
              <a:hlinkClick r:id="rId5" action="ppaction://hlinksldjump"/>
            </p:cNvPr>
            <p:cNvSpPr/>
            <p:nvPr/>
          </p:nvSpPr>
          <p:spPr>
            <a:xfrm rot="16200000">
              <a:off x="5973614"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5</a:t>
              </a:r>
            </a:p>
          </p:txBody>
        </p:sp>
        <p:sp>
          <p:nvSpPr>
            <p:cNvPr id="18" name="Rectangle 17">
              <a:hlinkClick r:id="" action="ppaction://noaction"/>
            </p:cNvPr>
            <p:cNvSpPr/>
            <p:nvPr/>
          </p:nvSpPr>
          <p:spPr>
            <a:xfrm rot="16200000">
              <a:off x="3317438" y="6013626"/>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2</a:t>
              </a:r>
            </a:p>
          </p:txBody>
        </p:sp>
        <p:sp>
          <p:nvSpPr>
            <p:cNvPr id="19" name="Rectangle 18">
              <a:hlinkClick r:id="rId4" action="ppaction://hlinksldjump"/>
            </p:cNvPr>
            <p:cNvSpPr/>
            <p:nvPr/>
          </p:nvSpPr>
          <p:spPr>
            <a:xfrm rot="16200000">
              <a:off x="5095929" y="6033857"/>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4</a:t>
              </a:r>
            </a:p>
          </p:txBody>
        </p:sp>
        <p:sp>
          <p:nvSpPr>
            <p:cNvPr id="20" name="Rectangle 19">
              <a:hlinkClick r:id="rId6" action="ppaction://hlinksldjump"/>
            </p:cNvPr>
            <p:cNvSpPr/>
            <p:nvPr/>
          </p:nvSpPr>
          <p:spPr>
            <a:xfrm rot="16200000">
              <a:off x="6824049"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6</a:t>
              </a:r>
            </a:p>
          </p:txBody>
        </p:sp>
      </p:grpSp>
      <p:sp>
        <p:nvSpPr>
          <p:cNvPr id="22" name="TextBox 21"/>
          <p:cNvSpPr txBox="1"/>
          <p:nvPr/>
        </p:nvSpPr>
        <p:spPr>
          <a:xfrm>
            <a:off x="-38879" y="1038935"/>
            <a:ext cx="2496389" cy="707886"/>
          </a:xfrm>
          <a:prstGeom prst="rect">
            <a:avLst/>
          </a:prstGeom>
          <a:noFill/>
        </p:spPr>
        <p:txBody>
          <a:bodyPr wrap="none" rtlCol="0">
            <a:spAutoFit/>
          </a:bodyPr>
          <a:lstStyle/>
          <a:p>
            <a:r>
              <a:rPr lang="en-US" sz="4000" dirty="0">
                <a:solidFill>
                  <a:schemeClr val="bg1"/>
                </a:solidFill>
                <a:latin typeface="Museo Slab 500" panose="02000000000000000000" pitchFamily="50" charset="0"/>
                <a:ea typeface="+mj-ea"/>
                <a:cs typeface="+mj-cs"/>
              </a:rPr>
              <a:t>Section 3</a:t>
            </a:r>
          </a:p>
        </p:txBody>
      </p:sp>
    </p:spTree>
    <p:extLst>
      <p:ext uri="{BB962C8B-B14F-4D97-AF65-F5344CB8AC3E}">
        <p14:creationId xmlns:p14="http://schemas.microsoft.com/office/powerpoint/2010/main" val="260310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lvl="0"/>
            <a:r>
              <a:rPr lang="en" sz="3200" dirty="0"/>
              <a:t>Proctor Caching </a:t>
            </a:r>
          </a:p>
        </p:txBody>
      </p:sp>
      <p:graphicFrame>
        <p:nvGraphicFramePr>
          <p:cNvPr id="2" name="Content Placeholder 1">
            <a:extLst>
              <a:ext uri="{FF2B5EF4-FFF2-40B4-BE49-F238E27FC236}">
                <a16:creationId xmlns:a16="http://schemas.microsoft.com/office/drawing/2014/main" id="{9A91765B-E169-4F70-983B-336324FC26D7}"/>
              </a:ext>
            </a:extLst>
          </p:cNvPr>
          <p:cNvGraphicFramePr>
            <a:graphicFrameLocks noGrp="1"/>
          </p:cNvGraphicFramePr>
          <p:nvPr>
            <p:ph idx="1"/>
            <p:extLst>
              <p:ext uri="{D42A27DB-BD31-4B8C-83A1-F6EECF244321}">
                <p14:modId xmlns:p14="http://schemas.microsoft.com/office/powerpoint/2010/main" val="3644340817"/>
              </p:ext>
            </p:extLst>
          </p:nvPr>
        </p:nvGraphicFramePr>
        <p:xfrm>
          <a:off x="245193" y="1453709"/>
          <a:ext cx="7886700"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22599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200" dirty="0"/>
              <a:t>Online Resources</a:t>
            </a:r>
          </a:p>
        </p:txBody>
      </p:sp>
      <p:sp>
        <p:nvSpPr>
          <p:cNvPr id="2" name="Content Placeholder 1"/>
          <p:cNvSpPr>
            <a:spLocks noGrp="1"/>
          </p:cNvSpPr>
          <p:nvPr>
            <p:ph idx="1"/>
          </p:nvPr>
        </p:nvSpPr>
        <p:spPr>
          <a:xfrm>
            <a:off x="501429" y="1905756"/>
            <a:ext cx="7886700" cy="4640674"/>
          </a:xfrm>
        </p:spPr>
        <p:txBody>
          <a:bodyPr/>
          <a:lstStyle/>
          <a:p>
            <a:pPr marL="0" indent="0">
              <a:spcBef>
                <a:spcPts val="0"/>
              </a:spcBef>
              <a:buNone/>
            </a:pPr>
            <a:r>
              <a:rPr lang="en-US" sz="2800" b="1" dirty="0">
                <a:sym typeface="Trebuchet MS" pitchFamily="-100" charset="0"/>
              </a:rPr>
              <a:t>Proctor Caching v2020.1 Hardware and Software</a:t>
            </a:r>
          </a:p>
          <a:p>
            <a:pPr marL="0" indent="0">
              <a:spcBef>
                <a:spcPts val="0"/>
              </a:spcBef>
              <a:buNone/>
            </a:pPr>
            <a:endParaRPr lang="en-US" dirty="0"/>
          </a:p>
          <a:p>
            <a:pPr marL="0" indent="0">
              <a:spcBef>
                <a:spcPts val="0"/>
              </a:spcBef>
              <a:buNone/>
            </a:pPr>
            <a:r>
              <a:rPr lang="en-US" sz="2800" b="1" dirty="0">
                <a:solidFill>
                  <a:srgbClr val="53585F"/>
                </a:solidFill>
              </a:rPr>
              <a:t>Requirements:</a:t>
            </a:r>
          </a:p>
          <a:p>
            <a:pPr>
              <a:spcBef>
                <a:spcPts val="0"/>
              </a:spcBef>
            </a:pPr>
            <a:r>
              <a:rPr lang="en-US" sz="2250" dirty="0">
                <a:hlinkClick r:id="rId2"/>
              </a:rPr>
              <a:t>https://support.assessment.pearson.com/x/HAACAQ</a:t>
            </a:r>
            <a:endParaRPr lang="en-US" sz="2250" dirty="0"/>
          </a:p>
          <a:p>
            <a:pPr>
              <a:spcBef>
                <a:spcPts val="0"/>
              </a:spcBef>
            </a:pPr>
            <a:endParaRPr lang="en-US" sz="2250" dirty="0"/>
          </a:p>
          <a:p>
            <a:pPr marL="0" indent="0">
              <a:spcBef>
                <a:spcPts val="0"/>
              </a:spcBef>
              <a:buNone/>
            </a:pPr>
            <a:r>
              <a:rPr lang="en-US" sz="2800" b="1" dirty="0">
                <a:solidFill>
                  <a:srgbClr val="53585F"/>
                </a:solidFill>
              </a:rPr>
              <a:t>Software:</a:t>
            </a:r>
          </a:p>
          <a:p>
            <a:pPr>
              <a:spcBef>
                <a:spcPts val="0"/>
              </a:spcBef>
            </a:pPr>
            <a:r>
              <a:rPr lang="en-US" sz="2250" dirty="0">
                <a:hlinkClick r:id="rId3"/>
              </a:rPr>
              <a:t>http://download.testnav.com/</a:t>
            </a:r>
            <a:r>
              <a:rPr lang="en-US" sz="2250" dirty="0"/>
              <a:t> </a:t>
            </a:r>
          </a:p>
        </p:txBody>
      </p:sp>
      <p:pic>
        <p:nvPicPr>
          <p:cNvPr id="4" name="Picture 3"/>
          <p:cNvPicPr/>
          <p:nvPr/>
        </p:nvPicPr>
        <p:blipFill rotWithShape="1">
          <a:blip r:embed="rId4" cstate="print"/>
          <a:srcRect t="8654" r="66795" b="82212"/>
          <a:stretch/>
        </p:blipFill>
        <p:spPr bwMode="auto">
          <a:xfrm>
            <a:off x="245193"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090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135244"/>
            <a:ext cx="6081865" cy="1025645"/>
          </a:xfrm>
        </p:spPr>
        <p:txBody>
          <a:bodyPr>
            <a:normAutofit fontScale="90000"/>
          </a:bodyPr>
          <a:lstStyle/>
          <a:p>
            <a:r>
              <a:rPr lang="en-US" sz="4008" dirty="0"/>
              <a:t>Proctor Caching – The Network</a:t>
            </a:r>
          </a:p>
        </p:txBody>
      </p:sp>
      <p:sp>
        <p:nvSpPr>
          <p:cNvPr id="4" name="Content Placeholder 2"/>
          <p:cNvSpPr txBox="1">
            <a:spLocks/>
          </p:cNvSpPr>
          <p:nvPr/>
        </p:nvSpPr>
        <p:spPr>
          <a:xfrm>
            <a:off x="383218" y="1677329"/>
            <a:ext cx="8682205" cy="4737767"/>
          </a:xfrm>
          <a:prstGeom prst="rect">
            <a:avLst/>
          </a:prstGeom>
        </p:spPr>
        <p:txBody>
          <a:bodyPr lIns="91439" tIns="45719" rIns="91439" bIns="45719">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US" sz="2391" baseline="30000" dirty="0">
              <a:solidFill>
                <a:prstClr val="black"/>
              </a:solidFill>
              <a:cs typeface="Arial" panose="020B0604020202020204" pitchFamily="34" charset="0"/>
            </a:endParaRPr>
          </a:p>
        </p:txBody>
      </p:sp>
      <p:pic>
        <p:nvPicPr>
          <p:cNvPr id="8" name="Picture 7" descr="Proctor Caching waterfall.png"/>
          <p:cNvPicPr>
            <a:picLocks noChangeAspect="1"/>
          </p:cNvPicPr>
          <p:nvPr/>
        </p:nvPicPr>
        <p:blipFill>
          <a:blip r:embed="rId4" cstate="print"/>
          <a:stretch>
            <a:fillRect/>
          </a:stretch>
        </p:blipFill>
        <p:spPr>
          <a:xfrm>
            <a:off x="2473614" y="1291312"/>
            <a:ext cx="5025565" cy="5509800"/>
          </a:xfrm>
          <a:prstGeom prst="rect">
            <a:avLst/>
          </a:prstGeom>
          <a:ln w="12700">
            <a:solidFill>
              <a:schemeClr val="tx1">
                <a:lumMod val="50000"/>
                <a:lumOff val="50000"/>
              </a:schemeClr>
            </a:solidFill>
            <a:miter lim="800000"/>
          </a:ln>
        </p:spPr>
      </p:pic>
      <p:pic>
        <p:nvPicPr>
          <p:cNvPr id="6" name="Picture 5"/>
          <p:cNvPicPr/>
          <p:nvPr/>
        </p:nvPicPr>
        <p:blipFill rotWithShape="1">
          <a:blip r:embed="rId5" cstate="print"/>
          <a:srcRect t="8654" r="66795" b="82212"/>
          <a:stretch/>
        </p:blipFill>
        <p:spPr bwMode="auto">
          <a:xfrm>
            <a:off x="245193" y="6197875"/>
            <a:ext cx="2090396" cy="6601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09858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Proctor Caching Requirements</a:t>
            </a:r>
          </a:p>
        </p:txBody>
      </p:sp>
      <p:graphicFrame>
        <p:nvGraphicFramePr>
          <p:cNvPr id="4" name="Content Placeholder 3">
            <a:extLst>
              <a:ext uri="{FF2B5EF4-FFF2-40B4-BE49-F238E27FC236}">
                <a16:creationId xmlns:a16="http://schemas.microsoft.com/office/drawing/2014/main" id="{06ADBE40-1154-4E80-B79E-6AF29CF06D1C}"/>
              </a:ext>
            </a:extLst>
          </p:cNvPr>
          <p:cNvGraphicFramePr>
            <a:graphicFrameLocks noGrp="1"/>
          </p:cNvGraphicFramePr>
          <p:nvPr>
            <p:ph idx="1"/>
            <p:extLst>
              <p:ext uri="{D42A27DB-BD31-4B8C-83A1-F6EECF244321}">
                <p14:modId xmlns:p14="http://schemas.microsoft.com/office/powerpoint/2010/main" val="209957942"/>
              </p:ext>
            </p:extLst>
          </p:nvPr>
        </p:nvGraphicFramePr>
        <p:xfrm>
          <a:off x="245193" y="1498187"/>
          <a:ext cx="4100945"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8E8EF458-D79A-4EC8-8F14-5F7CA3E79640}"/>
              </a:ext>
            </a:extLst>
          </p:cNvPr>
          <p:cNvGraphicFramePr/>
          <p:nvPr>
            <p:extLst>
              <p:ext uri="{D42A27DB-BD31-4B8C-83A1-F6EECF244321}">
                <p14:modId xmlns:p14="http://schemas.microsoft.com/office/powerpoint/2010/main" val="2092629449"/>
              </p:ext>
            </p:extLst>
          </p:nvPr>
        </p:nvGraphicFramePr>
        <p:xfrm>
          <a:off x="4572000" y="1499062"/>
          <a:ext cx="3818659" cy="46406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p:nvPr/>
        </p:nvPicPr>
        <p:blipFill rotWithShape="1">
          <a:blip r:embed="rId12" cstate="print"/>
          <a:srcRect t="8654" r="66795" b="82212"/>
          <a:stretch/>
        </p:blipFill>
        <p:spPr bwMode="auto">
          <a:xfrm>
            <a:off x="245193" y="6076816"/>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1669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262465"/>
            <a:ext cx="4525589" cy="756418"/>
          </a:xfrm>
        </p:spPr>
        <p:txBody>
          <a:bodyPr>
            <a:normAutofit fontScale="90000"/>
          </a:bodyPr>
          <a:lstStyle/>
          <a:p>
            <a:r>
              <a:rPr lang="en-US" sz="3200" dirty="0"/>
              <a:t>Proctor Caching in CMAS 2019</a:t>
            </a:r>
          </a:p>
        </p:txBody>
      </p:sp>
      <p:graphicFrame>
        <p:nvGraphicFramePr>
          <p:cNvPr id="4" name="Content Placeholder 3">
            <a:extLst>
              <a:ext uri="{FF2B5EF4-FFF2-40B4-BE49-F238E27FC236}">
                <a16:creationId xmlns:a16="http://schemas.microsoft.com/office/drawing/2014/main" id="{05E80A55-5194-4985-BCFE-65C7D68A9519}"/>
              </a:ext>
            </a:extLst>
          </p:cNvPr>
          <p:cNvGraphicFramePr>
            <a:graphicFrameLocks noGrp="1"/>
          </p:cNvGraphicFramePr>
          <p:nvPr>
            <p:ph idx="1"/>
            <p:extLst>
              <p:ext uri="{D42A27DB-BD31-4B8C-83A1-F6EECF244321}">
                <p14:modId xmlns:p14="http://schemas.microsoft.com/office/powerpoint/2010/main" val="3027147840"/>
              </p:ext>
            </p:extLst>
          </p:nvPr>
        </p:nvGraphicFramePr>
        <p:xfrm>
          <a:off x="245194" y="1258033"/>
          <a:ext cx="8468181" cy="485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cstate="print"/>
          <a:srcRect t="8654" r="66795" b="82212"/>
          <a:stretch/>
        </p:blipFill>
        <p:spPr bwMode="auto">
          <a:xfrm>
            <a:off x="178514"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192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Proctor Caching History</a:t>
            </a:r>
          </a:p>
        </p:txBody>
      </p:sp>
      <p:graphicFrame>
        <p:nvGraphicFramePr>
          <p:cNvPr id="4" name="Content Placeholder 3">
            <a:extLst>
              <a:ext uri="{FF2B5EF4-FFF2-40B4-BE49-F238E27FC236}">
                <a16:creationId xmlns:a16="http://schemas.microsoft.com/office/drawing/2014/main" id="{B45930E1-176F-4C4E-8B3E-74529547E240}"/>
              </a:ext>
            </a:extLst>
          </p:cNvPr>
          <p:cNvGraphicFramePr>
            <a:graphicFrameLocks noGrp="1"/>
          </p:cNvGraphicFramePr>
          <p:nvPr>
            <p:ph idx="1"/>
            <p:extLst>
              <p:ext uri="{D42A27DB-BD31-4B8C-83A1-F6EECF244321}">
                <p14:modId xmlns:p14="http://schemas.microsoft.com/office/powerpoint/2010/main" val="2010650965"/>
              </p:ext>
            </p:extLst>
          </p:nvPr>
        </p:nvGraphicFramePr>
        <p:xfrm>
          <a:off x="245193" y="1362194"/>
          <a:ext cx="8426846" cy="480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cstate="print"/>
          <a:srcRect t="8654" r="66795" b="82212"/>
          <a:stretch/>
        </p:blipFill>
        <p:spPr bwMode="auto">
          <a:xfrm>
            <a:off x="304800" y="6188188"/>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3727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2465"/>
            <a:ext cx="5336623" cy="756418"/>
          </a:xfrm>
        </p:spPr>
        <p:txBody>
          <a:bodyPr>
            <a:normAutofit/>
          </a:bodyPr>
          <a:lstStyle/>
          <a:p>
            <a:r>
              <a:rPr lang="en-US" sz="3200" dirty="0"/>
              <a:t>Proctor Caching Considerations</a:t>
            </a:r>
          </a:p>
        </p:txBody>
      </p:sp>
      <p:graphicFrame>
        <p:nvGraphicFramePr>
          <p:cNvPr id="8" name="Content Placeholder 7">
            <a:extLst>
              <a:ext uri="{FF2B5EF4-FFF2-40B4-BE49-F238E27FC236}">
                <a16:creationId xmlns:a16="http://schemas.microsoft.com/office/drawing/2014/main" id="{C8F39359-ECA7-4000-9855-FAB772C2B38A}"/>
              </a:ext>
            </a:extLst>
          </p:cNvPr>
          <p:cNvGraphicFramePr>
            <a:graphicFrameLocks noGrp="1"/>
          </p:cNvGraphicFramePr>
          <p:nvPr>
            <p:ph idx="1"/>
            <p:extLst>
              <p:ext uri="{D42A27DB-BD31-4B8C-83A1-F6EECF244321}">
                <p14:modId xmlns:p14="http://schemas.microsoft.com/office/powerpoint/2010/main" val="39663771"/>
              </p:ext>
            </p:extLst>
          </p:nvPr>
        </p:nvGraphicFramePr>
        <p:xfrm>
          <a:off x="245193" y="1467111"/>
          <a:ext cx="8665542"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cstate="print"/>
          <a:srcRect t="8654" r="66795" b="82212"/>
          <a:stretch/>
        </p:blipFill>
        <p:spPr bwMode="auto">
          <a:xfrm>
            <a:off x="245193"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11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marL="26788">
              <a:spcBef>
                <a:spcPts val="0"/>
              </a:spcBef>
            </a:pPr>
            <a:r>
              <a:rPr lang="en" sz="3200" dirty="0"/>
              <a:t>Online Testing Components</a:t>
            </a:r>
          </a:p>
        </p:txBody>
      </p:sp>
      <p:graphicFrame>
        <p:nvGraphicFramePr>
          <p:cNvPr id="2" name="Content Placeholder 1">
            <a:extLst>
              <a:ext uri="{FF2B5EF4-FFF2-40B4-BE49-F238E27FC236}">
                <a16:creationId xmlns:a16="http://schemas.microsoft.com/office/drawing/2014/main" id="{650BCA81-A26F-4776-86E4-5AEC334A3FE2}"/>
              </a:ext>
            </a:extLst>
          </p:cNvPr>
          <p:cNvGraphicFramePr>
            <a:graphicFrameLocks noGrp="1"/>
          </p:cNvGraphicFramePr>
          <p:nvPr>
            <p:ph idx="1"/>
            <p:extLst>
              <p:ext uri="{D42A27DB-BD31-4B8C-83A1-F6EECF244321}">
                <p14:modId xmlns:p14="http://schemas.microsoft.com/office/powerpoint/2010/main" val="2811065688"/>
              </p:ext>
            </p:extLst>
          </p:nvPr>
        </p:nvGraphicFramePr>
        <p:xfrm>
          <a:off x="245193" y="1463040"/>
          <a:ext cx="7886700"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02368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t="8654" r="66795" b="82212"/>
          <a:stretch/>
        </p:blipFill>
        <p:spPr bwMode="auto">
          <a:xfrm>
            <a:off x="245193" y="6197875"/>
            <a:ext cx="2090396" cy="660125"/>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noAutofit/>
          </a:bodyPr>
          <a:lstStyle/>
          <a:p>
            <a:r>
              <a:rPr lang="en-US" sz="3200" dirty="0"/>
              <a:t>Pre-Installation</a:t>
            </a:r>
            <a:r>
              <a:rPr lang="en-US" sz="3200" b="1" dirty="0"/>
              <a:t> </a:t>
            </a:r>
            <a:r>
              <a:rPr lang="en-US" sz="3200" dirty="0"/>
              <a:t>Planning</a:t>
            </a:r>
            <a:br>
              <a:rPr lang="en-US" sz="3200" b="1" dirty="0"/>
            </a:br>
            <a:endParaRPr lang="en-US" sz="3200" b="1" dirty="0"/>
          </a:p>
        </p:txBody>
      </p:sp>
      <p:graphicFrame>
        <p:nvGraphicFramePr>
          <p:cNvPr id="7" name="Content Placeholder 6">
            <a:extLst>
              <a:ext uri="{FF2B5EF4-FFF2-40B4-BE49-F238E27FC236}">
                <a16:creationId xmlns:a16="http://schemas.microsoft.com/office/drawing/2014/main" id="{891D022F-FEAD-495C-8D1A-6215AEB4DE63}"/>
              </a:ext>
            </a:extLst>
          </p:cNvPr>
          <p:cNvGraphicFramePr>
            <a:graphicFrameLocks noGrp="1"/>
          </p:cNvGraphicFramePr>
          <p:nvPr>
            <p:ph idx="1"/>
            <p:extLst>
              <p:ext uri="{D42A27DB-BD31-4B8C-83A1-F6EECF244321}">
                <p14:modId xmlns:p14="http://schemas.microsoft.com/office/powerpoint/2010/main" val="1619237192"/>
              </p:ext>
            </p:extLst>
          </p:nvPr>
        </p:nvGraphicFramePr>
        <p:xfrm>
          <a:off x="245194" y="1283369"/>
          <a:ext cx="8329311" cy="4772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0614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Proctor</a:t>
            </a:r>
            <a:r>
              <a:rPr lang="en-US" sz="3200" b="1" dirty="0"/>
              <a:t> </a:t>
            </a:r>
            <a:r>
              <a:rPr lang="en-US" sz="3200" dirty="0"/>
              <a:t>Caching</a:t>
            </a:r>
            <a:r>
              <a:rPr lang="en-US" sz="3200" b="1" dirty="0"/>
              <a:t> </a:t>
            </a:r>
            <a:r>
              <a:rPr lang="en-US" sz="3200" dirty="0"/>
              <a:t>Requirements</a:t>
            </a:r>
            <a:br>
              <a:rPr lang="en-US" sz="3200" b="1" i="0" dirty="0"/>
            </a:br>
            <a:endParaRPr lang="en-US" sz="3200" b="1" dirty="0"/>
          </a:p>
        </p:txBody>
      </p:sp>
      <p:graphicFrame>
        <p:nvGraphicFramePr>
          <p:cNvPr id="2" name="Content Placeholder 1">
            <a:extLst>
              <a:ext uri="{FF2B5EF4-FFF2-40B4-BE49-F238E27FC236}">
                <a16:creationId xmlns:a16="http://schemas.microsoft.com/office/drawing/2014/main" id="{0A550BBA-160A-46AD-92DB-8BD53C30960A}"/>
              </a:ext>
            </a:extLst>
          </p:cNvPr>
          <p:cNvGraphicFramePr>
            <a:graphicFrameLocks noGrp="1"/>
          </p:cNvGraphicFramePr>
          <p:nvPr>
            <p:ph idx="1"/>
            <p:extLst>
              <p:ext uri="{D42A27DB-BD31-4B8C-83A1-F6EECF244321}">
                <p14:modId xmlns:p14="http://schemas.microsoft.com/office/powerpoint/2010/main" val="245963003"/>
              </p:ext>
            </p:extLst>
          </p:nvPr>
        </p:nvGraphicFramePr>
        <p:xfrm>
          <a:off x="245193" y="1275347"/>
          <a:ext cx="8481712" cy="4851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p:nvPr/>
        </p:nvPicPr>
        <p:blipFill rotWithShape="1">
          <a:blip r:embed="rId8" cstate="print"/>
          <a:srcRect t="8654" r="66795" b="82212"/>
          <a:stretch/>
        </p:blipFill>
        <p:spPr bwMode="auto">
          <a:xfrm>
            <a:off x="245193" y="6183226"/>
            <a:ext cx="2090396" cy="66012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D3B3271-3EBB-4C0A-B955-E8214F831BB6}"/>
              </a:ext>
            </a:extLst>
          </p:cNvPr>
          <p:cNvSpPr txBox="1"/>
          <p:nvPr/>
        </p:nvSpPr>
        <p:spPr>
          <a:xfrm>
            <a:off x="2422358" y="6391493"/>
            <a:ext cx="5201296" cy="646331"/>
          </a:xfrm>
          <a:prstGeom prst="rect">
            <a:avLst/>
          </a:prstGeom>
          <a:noFill/>
        </p:spPr>
        <p:txBody>
          <a:bodyPr wrap="none" rtlCol="0">
            <a:spAutoFit/>
          </a:bodyPr>
          <a:lstStyle/>
          <a:p>
            <a:r>
              <a:rPr lang="en-US" dirty="0">
                <a:hlinkClick r:id="rId9"/>
              </a:rPr>
              <a:t>https://support.assessment.pearson.com/x/HAACAQ</a:t>
            </a:r>
            <a:r>
              <a:rPr lang="en-US" dirty="0"/>
              <a:t> </a:t>
            </a:r>
          </a:p>
          <a:p>
            <a:endParaRPr lang="en-US" dirty="0"/>
          </a:p>
        </p:txBody>
      </p:sp>
    </p:spTree>
    <p:extLst>
      <p:ext uri="{BB962C8B-B14F-4D97-AF65-F5344CB8AC3E}">
        <p14:creationId xmlns:p14="http://schemas.microsoft.com/office/powerpoint/2010/main" val="649732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1AFD4C5-C90C-44F5-A68E-DD7A09589269}"/>
              </a:ext>
            </a:extLst>
          </p:cNvPr>
          <p:cNvGraphicFramePr>
            <a:graphicFrameLocks noGrp="1"/>
          </p:cNvGraphicFramePr>
          <p:nvPr>
            <p:ph sz="half" idx="1"/>
            <p:extLst>
              <p:ext uri="{D42A27DB-BD31-4B8C-83A1-F6EECF244321}">
                <p14:modId xmlns:p14="http://schemas.microsoft.com/office/powerpoint/2010/main" val="607858122"/>
              </p:ext>
            </p:extLst>
          </p:nvPr>
        </p:nvGraphicFramePr>
        <p:xfrm>
          <a:off x="130629" y="1532021"/>
          <a:ext cx="4248866" cy="464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245194" y="127221"/>
            <a:ext cx="5599016" cy="883711"/>
          </a:xfrm>
        </p:spPr>
        <p:txBody>
          <a:bodyPr>
            <a:noAutofit/>
          </a:bodyPr>
          <a:lstStyle/>
          <a:p>
            <a:r>
              <a:rPr lang="en-US" sz="3200" dirty="0"/>
              <a:t>I</a:t>
            </a:r>
            <a:r>
              <a:rPr lang="en" sz="3200" dirty="0"/>
              <a:t>nstall &amp; </a:t>
            </a:r>
            <a:r>
              <a:rPr lang="en-US" sz="3200" dirty="0"/>
              <a:t>Device Requirements </a:t>
            </a:r>
            <a:endParaRPr lang="en" sz="3200" dirty="0"/>
          </a:p>
        </p:txBody>
      </p:sp>
      <p:pic>
        <p:nvPicPr>
          <p:cNvPr id="3" name="Picture 2"/>
          <p:cNvPicPr>
            <a:picLocks noChangeAspect="1"/>
          </p:cNvPicPr>
          <p:nvPr/>
        </p:nvPicPr>
        <p:blipFill>
          <a:blip r:embed="rId7"/>
          <a:stretch>
            <a:fillRect/>
          </a:stretch>
        </p:blipFill>
        <p:spPr>
          <a:xfrm>
            <a:off x="4445305" y="1339453"/>
            <a:ext cx="4627257" cy="3970484"/>
          </a:xfrm>
          <a:prstGeom prst="rect">
            <a:avLst/>
          </a:prstGeom>
        </p:spPr>
      </p:pic>
      <p:pic>
        <p:nvPicPr>
          <p:cNvPr id="7" name="Picture 6">
            <a:extLst>
              <a:ext uri="{FF2B5EF4-FFF2-40B4-BE49-F238E27FC236}">
                <a16:creationId xmlns:a16="http://schemas.microsoft.com/office/drawing/2014/main" id="{0AC8F293-33A8-4049-8EDA-A65259736626}"/>
              </a:ext>
            </a:extLst>
          </p:cNvPr>
          <p:cNvPicPr/>
          <p:nvPr/>
        </p:nvPicPr>
        <p:blipFill rotWithShape="1">
          <a:blip r:embed="rId8" cstate="print"/>
          <a:srcRect t="8654" r="66795" b="82212"/>
          <a:stretch/>
        </p:blipFill>
        <p:spPr bwMode="auto">
          <a:xfrm>
            <a:off x="245193" y="6183226"/>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1775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79585"/>
            <a:ext cx="5519503" cy="1033597"/>
          </a:xfrm>
        </p:spPr>
        <p:txBody>
          <a:bodyPr>
            <a:normAutofit/>
          </a:bodyPr>
          <a:lstStyle/>
          <a:p>
            <a:r>
              <a:rPr lang="en-US" sz="3200" dirty="0"/>
              <a:t>Configure </a:t>
            </a:r>
            <a:r>
              <a:rPr lang="en-US" sz="3200" dirty="0" err="1"/>
              <a:t>TestNav</a:t>
            </a:r>
            <a:r>
              <a:rPr lang="en-US" sz="3200" dirty="0"/>
              <a:t> Setup</a:t>
            </a:r>
          </a:p>
        </p:txBody>
      </p:sp>
      <p:sp>
        <p:nvSpPr>
          <p:cNvPr id="4" name="Title 1"/>
          <p:cNvSpPr txBox="1">
            <a:spLocks/>
          </p:cNvSpPr>
          <p:nvPr/>
        </p:nvSpPr>
        <p:spPr>
          <a:xfrm>
            <a:off x="2820328" y="1815"/>
            <a:ext cx="6321254" cy="1218555"/>
          </a:xfrm>
          <a:prstGeom prst="rect">
            <a:avLst/>
          </a:prstGeom>
        </p:spPr>
        <p:txBody>
          <a:bodyPr lIns="89831" tIns="44916" rIns="89831" bIns="44916"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graphicFrame>
        <p:nvGraphicFramePr>
          <p:cNvPr id="3" name="Diagram 2">
            <a:extLst>
              <a:ext uri="{FF2B5EF4-FFF2-40B4-BE49-F238E27FC236}">
                <a16:creationId xmlns:a16="http://schemas.microsoft.com/office/drawing/2014/main" id="{2AF01364-15AF-4EDA-AD84-CC1F2A214BCF}"/>
              </a:ext>
            </a:extLst>
          </p:cNvPr>
          <p:cNvGraphicFramePr/>
          <p:nvPr>
            <p:extLst>
              <p:ext uri="{D42A27DB-BD31-4B8C-83A1-F6EECF244321}">
                <p14:modId xmlns:p14="http://schemas.microsoft.com/office/powerpoint/2010/main" val="1076021769"/>
              </p:ext>
            </p:extLst>
          </p:nvPr>
        </p:nvGraphicFramePr>
        <p:xfrm>
          <a:off x="2364849" y="1630313"/>
          <a:ext cx="6799694" cy="546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857" y="1280678"/>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a:stretch>
            <a:fillRect/>
          </a:stretch>
        </p:blipFill>
        <p:spPr>
          <a:xfrm>
            <a:off x="447995" y="2756486"/>
            <a:ext cx="1740449" cy="1604325"/>
          </a:xfrm>
          <a:prstGeom prst="rect">
            <a:avLst/>
          </a:prstGeom>
          <a:ln>
            <a:solidFill>
              <a:schemeClr val="accent1"/>
            </a:solidFill>
          </a:ln>
        </p:spPr>
      </p:pic>
      <p:pic>
        <p:nvPicPr>
          <p:cNvPr id="7" name="Picture 6"/>
          <p:cNvPicPr>
            <a:picLocks noChangeAspect="1"/>
          </p:cNvPicPr>
          <p:nvPr/>
        </p:nvPicPr>
        <p:blipFill>
          <a:blip r:embed="rId11"/>
          <a:stretch>
            <a:fillRect/>
          </a:stretch>
        </p:blipFill>
        <p:spPr>
          <a:xfrm>
            <a:off x="34939" y="4762204"/>
            <a:ext cx="2245718" cy="1479918"/>
          </a:xfrm>
          <a:prstGeom prst="rect">
            <a:avLst/>
          </a:prstGeom>
          <a:ln>
            <a:solidFill>
              <a:schemeClr val="accent1"/>
            </a:solidFill>
          </a:ln>
        </p:spPr>
      </p:pic>
    </p:spTree>
    <p:custDataLst>
      <p:tags r:id="rId1"/>
    </p:custDataLst>
    <p:extLst>
      <p:ext uri="{BB962C8B-B14F-4D97-AF65-F5344CB8AC3E}">
        <p14:creationId xmlns:p14="http://schemas.microsoft.com/office/powerpoint/2010/main" val="1461757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103439"/>
            <a:ext cx="5439990" cy="1001792"/>
          </a:xfrm>
        </p:spPr>
        <p:txBody>
          <a:bodyPr>
            <a:normAutofit/>
          </a:bodyPr>
          <a:lstStyle/>
          <a:p>
            <a:r>
              <a:rPr lang="en-US" sz="3200" dirty="0"/>
              <a:t>Configure </a:t>
            </a:r>
            <a:r>
              <a:rPr lang="en-US" sz="3200" dirty="0" err="1"/>
              <a:t>TestNav</a:t>
            </a:r>
            <a:r>
              <a:rPr lang="en-US" sz="3200" dirty="0"/>
              <a:t> Setup</a:t>
            </a:r>
          </a:p>
        </p:txBody>
      </p:sp>
      <p:graphicFrame>
        <p:nvGraphicFramePr>
          <p:cNvPr id="3" name="Diagram 2">
            <a:extLst>
              <a:ext uri="{FF2B5EF4-FFF2-40B4-BE49-F238E27FC236}">
                <a16:creationId xmlns:a16="http://schemas.microsoft.com/office/drawing/2014/main" id="{FFE0B7C5-AE6F-4409-BB2D-51AEA837ABC7}"/>
              </a:ext>
            </a:extLst>
          </p:cNvPr>
          <p:cNvGraphicFramePr/>
          <p:nvPr>
            <p:extLst>
              <p:ext uri="{D42A27DB-BD31-4B8C-83A1-F6EECF244321}">
                <p14:modId xmlns:p14="http://schemas.microsoft.com/office/powerpoint/2010/main" val="3943290861"/>
              </p:ext>
            </p:extLst>
          </p:nvPr>
        </p:nvGraphicFramePr>
        <p:xfrm>
          <a:off x="245193" y="1671512"/>
          <a:ext cx="3661546" cy="3425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4459" y="1251126"/>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4EF076A-A617-4675-935C-A80A319FC715}"/>
              </a:ext>
            </a:extLst>
          </p:cNvPr>
          <p:cNvPicPr>
            <a:picLocks noChangeAspect="1"/>
          </p:cNvPicPr>
          <p:nvPr/>
        </p:nvPicPr>
        <p:blipFill>
          <a:blip r:embed="rId10"/>
          <a:stretch>
            <a:fillRect/>
          </a:stretch>
        </p:blipFill>
        <p:spPr>
          <a:xfrm>
            <a:off x="4041441" y="1917209"/>
            <a:ext cx="4857366" cy="2108019"/>
          </a:xfrm>
          <a:prstGeom prst="rect">
            <a:avLst/>
          </a:prstGeom>
        </p:spPr>
      </p:pic>
      <p:sp>
        <p:nvSpPr>
          <p:cNvPr id="5" name="Rectangle 4"/>
          <p:cNvSpPr/>
          <p:nvPr/>
        </p:nvSpPr>
        <p:spPr bwMode="auto">
          <a:xfrm>
            <a:off x="6721642" y="2412739"/>
            <a:ext cx="2177165" cy="1612489"/>
          </a:xfrm>
          <a:prstGeom prst="rect">
            <a:avLst/>
          </a:prstGeom>
          <a:noFill/>
          <a:ln w="12700" cap="flat" cmpd="sng" algn="ctr">
            <a:solidFill>
              <a:srgbClr val="E95F1A"/>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Tree>
    <p:custDataLst>
      <p:tags r:id="rId1"/>
    </p:custDataLst>
    <p:extLst>
      <p:ext uri="{BB962C8B-B14F-4D97-AF65-F5344CB8AC3E}">
        <p14:creationId xmlns:p14="http://schemas.microsoft.com/office/powerpoint/2010/main" val="4116577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150417"/>
            <a:ext cx="5352525" cy="756418"/>
          </a:xfrm>
        </p:spPr>
        <p:txBody>
          <a:bodyPr>
            <a:normAutofit/>
          </a:bodyPr>
          <a:lstStyle/>
          <a:p>
            <a:r>
              <a:rPr lang="en-US" sz="3200" dirty="0"/>
              <a:t>Configure </a:t>
            </a:r>
            <a:r>
              <a:rPr lang="en-US" sz="3200" dirty="0" err="1"/>
              <a:t>TestNav</a:t>
            </a:r>
            <a:r>
              <a:rPr lang="en-US" sz="3200" dirty="0"/>
              <a:t> Setup</a:t>
            </a:r>
          </a:p>
        </p:txBody>
      </p:sp>
      <p:sp>
        <p:nvSpPr>
          <p:cNvPr id="14" name="TextBox 13"/>
          <p:cNvSpPr txBox="1"/>
          <p:nvPr/>
        </p:nvSpPr>
        <p:spPr>
          <a:xfrm>
            <a:off x="440964" y="1232297"/>
            <a:ext cx="2741749" cy="395363"/>
          </a:xfrm>
          <a:prstGeom prst="rect">
            <a:avLst/>
          </a:prstGeom>
          <a:noFill/>
        </p:spPr>
        <p:txBody>
          <a:bodyPr wrap="square" lIns="91439" tIns="45719" rIns="91439" bIns="45719" rtlCol="0">
            <a:spAutoFit/>
          </a:bodyPr>
          <a:lstStyle/>
          <a:p>
            <a:pPr marL="347266" indent="-347266" defTabSz="642915">
              <a:spcBef>
                <a:spcPts val="600"/>
              </a:spcBef>
              <a:defRPr/>
            </a:pPr>
            <a:endParaRPr lang="en-US" sz="1969" dirty="0">
              <a:solidFill>
                <a:srgbClr val="FF0000"/>
              </a:solidFill>
              <a:latin typeface="Trebuchet MS"/>
            </a:endParaRPr>
          </a:p>
        </p:txBody>
      </p:sp>
      <p:graphicFrame>
        <p:nvGraphicFramePr>
          <p:cNvPr id="3" name="Diagram 2">
            <a:extLst>
              <a:ext uri="{FF2B5EF4-FFF2-40B4-BE49-F238E27FC236}">
                <a16:creationId xmlns:a16="http://schemas.microsoft.com/office/drawing/2014/main" id="{6A978493-3E05-4B14-A325-CD0B88BB4C37}"/>
              </a:ext>
            </a:extLst>
          </p:cNvPr>
          <p:cNvGraphicFramePr/>
          <p:nvPr>
            <p:extLst>
              <p:ext uri="{D42A27DB-BD31-4B8C-83A1-F6EECF244321}">
                <p14:modId xmlns:p14="http://schemas.microsoft.com/office/powerpoint/2010/main" val="1748272874"/>
              </p:ext>
            </p:extLst>
          </p:nvPr>
        </p:nvGraphicFramePr>
        <p:xfrm>
          <a:off x="245193" y="1849025"/>
          <a:ext cx="2741749" cy="1607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1518" y="1232297"/>
            <a:ext cx="2039541" cy="3496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7715" y="6097312"/>
            <a:ext cx="6798144" cy="698394"/>
          </a:xfrm>
          <a:prstGeom prst="rect">
            <a:avLst/>
          </a:prstGeom>
          <a:noFill/>
        </p:spPr>
        <p:txBody>
          <a:bodyPr wrap="square" lIns="91439" tIns="45719" rIns="91439" bIns="45719" rtlCol="0">
            <a:spAutoFit/>
          </a:bodyPr>
          <a:lstStyle/>
          <a:p>
            <a:pPr>
              <a:spcBef>
                <a:spcPts val="600"/>
              </a:spcBef>
            </a:pPr>
            <a:r>
              <a:rPr lang="en-US" sz="1969" b="1" dirty="0"/>
              <a:t>SFTP file backup location format: sftp://&lt;userid&gt;:&lt;password&gt;@&lt;address&gt;:&lt;port&gt;/path</a:t>
            </a:r>
            <a:endParaRPr lang="en-US" sz="1969" b="1" i="1" dirty="0">
              <a:latin typeface="Trebuchet MS"/>
            </a:endParaRPr>
          </a:p>
        </p:txBody>
      </p:sp>
      <p:pic>
        <p:nvPicPr>
          <p:cNvPr id="4" name="Picture 3"/>
          <p:cNvPicPr>
            <a:picLocks noChangeAspect="1"/>
          </p:cNvPicPr>
          <p:nvPr/>
        </p:nvPicPr>
        <p:blipFill>
          <a:blip r:embed="rId10"/>
          <a:stretch>
            <a:fillRect/>
          </a:stretch>
        </p:blipFill>
        <p:spPr>
          <a:xfrm>
            <a:off x="3169959" y="1886971"/>
            <a:ext cx="5569828" cy="4218000"/>
          </a:xfrm>
          <a:prstGeom prst="rect">
            <a:avLst/>
          </a:prstGeom>
          <a:ln>
            <a:solidFill>
              <a:schemeClr val="accent1"/>
            </a:solidFill>
          </a:ln>
        </p:spPr>
      </p:pic>
    </p:spTree>
    <p:custDataLst>
      <p:tags r:id="rId1"/>
    </p:custDataLst>
    <p:extLst>
      <p:ext uri="{BB962C8B-B14F-4D97-AF65-F5344CB8AC3E}">
        <p14:creationId xmlns:p14="http://schemas.microsoft.com/office/powerpoint/2010/main" val="3616138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349"/>
            <a:ext cx="6081865" cy="833564"/>
          </a:xfrm>
        </p:spPr>
        <p:txBody>
          <a:bodyPr>
            <a:noAutofit/>
          </a:bodyPr>
          <a:lstStyle/>
          <a:p>
            <a:r>
              <a:rPr lang="en-US" sz="3200" dirty="0"/>
              <a:t>Completed </a:t>
            </a:r>
            <a:r>
              <a:rPr lang="en-US" sz="3200" dirty="0" err="1"/>
              <a:t>TestNav</a:t>
            </a:r>
            <a:r>
              <a:rPr lang="en-US" sz="3200" dirty="0"/>
              <a:t> Configurations</a:t>
            </a:r>
          </a:p>
        </p:txBody>
      </p:sp>
      <p:pic>
        <p:nvPicPr>
          <p:cNvPr id="4" name="Picture 3"/>
          <p:cNvPicPr>
            <a:picLocks noChangeAspect="1"/>
          </p:cNvPicPr>
          <p:nvPr/>
        </p:nvPicPr>
        <p:blipFill>
          <a:blip r:embed="rId4"/>
          <a:stretch>
            <a:fillRect/>
          </a:stretch>
        </p:blipFill>
        <p:spPr>
          <a:xfrm>
            <a:off x="738229" y="1359891"/>
            <a:ext cx="7733109" cy="4733881"/>
          </a:xfrm>
          <a:prstGeom prst="rect">
            <a:avLst/>
          </a:prstGeom>
          <a:ln>
            <a:solidFill>
              <a:schemeClr val="accent1"/>
            </a:solidFill>
          </a:ln>
        </p:spPr>
      </p:pic>
      <p:sp>
        <p:nvSpPr>
          <p:cNvPr id="5" name="Rounded Rectangle 4"/>
          <p:cNvSpPr/>
          <p:nvPr/>
        </p:nvSpPr>
        <p:spPr bwMode="auto">
          <a:xfrm>
            <a:off x="2667041" y="5691767"/>
            <a:ext cx="1553766" cy="375047"/>
          </a:xfrm>
          <a:prstGeom prst="roundRect">
            <a:avLst/>
          </a:prstGeom>
          <a:noFill/>
          <a:ln w="12700" cap="flat" cmpd="sng" algn="ctr">
            <a:solidFill>
              <a:srgbClr val="FF000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cxnSp>
        <p:nvCxnSpPr>
          <p:cNvPr id="7" name="Straight Arrow Connector 6"/>
          <p:cNvCxnSpPr/>
          <p:nvPr/>
        </p:nvCxnSpPr>
        <p:spPr bwMode="auto">
          <a:xfrm>
            <a:off x="202448" y="1553155"/>
            <a:ext cx="431006" cy="0"/>
          </a:xfrm>
          <a:prstGeom prst="straightConnector1">
            <a:avLst/>
          </a:prstGeom>
          <a:solidFill>
            <a:srgbClr val="14943F"/>
          </a:solidFill>
          <a:ln w="38100" cap="flat" cmpd="sng" algn="ctr">
            <a:solidFill>
              <a:srgbClr val="FF0000"/>
            </a:solidFill>
            <a:prstDash val="solid"/>
            <a:miter lim="0"/>
            <a:headEnd type="none" w="med" len="med"/>
            <a:tailEnd type="triangle"/>
          </a:ln>
          <a:effectLst/>
        </p:spPr>
      </p:cxnSp>
      <p:cxnSp>
        <p:nvCxnSpPr>
          <p:cNvPr id="9" name="Straight Arrow Connector 8"/>
          <p:cNvCxnSpPr/>
          <p:nvPr/>
        </p:nvCxnSpPr>
        <p:spPr bwMode="auto">
          <a:xfrm>
            <a:off x="2131261" y="5874916"/>
            <a:ext cx="431006" cy="0"/>
          </a:xfrm>
          <a:prstGeom prst="straightConnector1">
            <a:avLst/>
          </a:prstGeom>
          <a:solidFill>
            <a:srgbClr val="14943F"/>
          </a:solidFill>
          <a:ln w="38100" cap="flat" cmpd="sng" algn="ctr">
            <a:solidFill>
              <a:srgbClr val="FF0000"/>
            </a:solidFill>
            <a:prstDash val="solid"/>
            <a:miter lim="0"/>
            <a:headEnd type="none" w="med" len="med"/>
            <a:tailEnd type="triangle"/>
          </a:ln>
          <a:effectLst/>
        </p:spPr>
      </p:cxnSp>
      <p:cxnSp>
        <p:nvCxnSpPr>
          <p:cNvPr id="10" name="Straight Arrow Connector 9"/>
          <p:cNvCxnSpPr/>
          <p:nvPr/>
        </p:nvCxnSpPr>
        <p:spPr bwMode="auto">
          <a:xfrm>
            <a:off x="202448" y="2423502"/>
            <a:ext cx="431006" cy="0"/>
          </a:xfrm>
          <a:prstGeom prst="straightConnector1">
            <a:avLst/>
          </a:prstGeom>
          <a:solidFill>
            <a:srgbClr val="14943F"/>
          </a:solidFill>
          <a:ln w="38100" cap="flat" cmpd="sng" algn="ctr">
            <a:solidFill>
              <a:srgbClr val="FF0000"/>
            </a:solidFill>
            <a:prstDash val="solid"/>
            <a:miter lim="0"/>
            <a:headEnd type="none" w="med" len="med"/>
            <a:tailEnd type="triangle"/>
          </a:ln>
          <a:effectLst/>
        </p:spPr>
      </p:cxnSp>
    </p:spTree>
    <p:custDataLst>
      <p:tags r:id="rId1"/>
    </p:custDataLst>
    <p:extLst>
      <p:ext uri="{BB962C8B-B14F-4D97-AF65-F5344CB8AC3E}">
        <p14:creationId xmlns:p14="http://schemas.microsoft.com/office/powerpoint/2010/main" val="1736151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291" y="111390"/>
            <a:ext cx="5368427" cy="866619"/>
          </a:xfrm>
        </p:spPr>
        <p:txBody>
          <a:bodyPr>
            <a:noAutofit/>
          </a:bodyPr>
          <a:lstStyle/>
          <a:p>
            <a:pPr marL="168515"/>
            <a:r>
              <a:rPr lang="en-US" sz="3200" dirty="0"/>
              <a:t>Import and Export </a:t>
            </a:r>
            <a:r>
              <a:rPr lang="en-US" sz="3200" dirty="0" err="1"/>
              <a:t>TestNav</a:t>
            </a:r>
            <a:r>
              <a:rPr lang="en-US" sz="3200" dirty="0"/>
              <a:t> Configurations</a:t>
            </a:r>
          </a:p>
        </p:txBody>
      </p:sp>
      <p:pic>
        <p:nvPicPr>
          <p:cNvPr id="7" name="Content Placeholder 6"/>
          <p:cNvPicPr>
            <a:picLocks noGrp="1" noChangeAspect="1"/>
          </p:cNvPicPr>
          <p:nvPr>
            <p:ph idx="1"/>
          </p:nvPr>
        </p:nvPicPr>
        <p:blipFill>
          <a:blip r:embed="rId3"/>
          <a:stretch>
            <a:fillRect/>
          </a:stretch>
        </p:blipFill>
        <p:spPr>
          <a:xfrm>
            <a:off x="2366962" y="2016919"/>
            <a:ext cx="4410075" cy="3533775"/>
          </a:xfrm>
          <a:prstGeom prst="rect">
            <a:avLst/>
          </a:prstGeom>
          <a:ln>
            <a:solidFill>
              <a:schemeClr val="accent1"/>
            </a:solidFill>
          </a:ln>
        </p:spPr>
      </p:pic>
    </p:spTree>
    <p:extLst>
      <p:ext uri="{BB962C8B-B14F-4D97-AF65-F5344CB8AC3E}">
        <p14:creationId xmlns:p14="http://schemas.microsoft.com/office/powerpoint/2010/main" val="3602047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5193" y="1237458"/>
            <a:ext cx="7909497" cy="589743"/>
          </a:xfrm>
          <a:prstGeom prst="rect">
            <a:avLst/>
          </a:prstGeom>
          <a:ln>
            <a:solidFill>
              <a:schemeClr val="accent1"/>
            </a:solidFill>
          </a:ln>
        </p:spPr>
      </p:pic>
      <p:sp>
        <p:nvSpPr>
          <p:cNvPr id="5" name="Title 4"/>
          <p:cNvSpPr>
            <a:spLocks noGrp="1"/>
          </p:cNvSpPr>
          <p:nvPr>
            <p:ph type="title"/>
          </p:nvPr>
        </p:nvSpPr>
        <p:spPr>
          <a:xfrm>
            <a:off x="245193" y="230976"/>
            <a:ext cx="5606967" cy="756418"/>
          </a:xfrm>
        </p:spPr>
        <p:txBody>
          <a:bodyPr>
            <a:noAutofit/>
          </a:bodyPr>
          <a:lstStyle/>
          <a:p>
            <a:r>
              <a:rPr lang="en-US" sz="3200" dirty="0"/>
              <a:t>Proctor Caching Monitoring</a:t>
            </a:r>
            <a:br>
              <a:rPr lang="en-US" sz="3200" b="1" i="0" dirty="0"/>
            </a:br>
            <a:endParaRPr lang="en-US" sz="3200" b="1" dirty="0"/>
          </a:p>
        </p:txBody>
      </p:sp>
      <p:graphicFrame>
        <p:nvGraphicFramePr>
          <p:cNvPr id="2" name="Content Placeholder 1">
            <a:extLst>
              <a:ext uri="{FF2B5EF4-FFF2-40B4-BE49-F238E27FC236}">
                <a16:creationId xmlns:a16="http://schemas.microsoft.com/office/drawing/2014/main" id="{BDD0B017-72E5-4E9A-89DC-CAE9B254BB47}"/>
              </a:ext>
            </a:extLst>
          </p:cNvPr>
          <p:cNvGraphicFramePr>
            <a:graphicFrameLocks noGrp="1"/>
          </p:cNvGraphicFramePr>
          <p:nvPr>
            <p:ph idx="1"/>
            <p:extLst>
              <p:ext uri="{D42A27DB-BD31-4B8C-83A1-F6EECF244321}">
                <p14:modId xmlns:p14="http://schemas.microsoft.com/office/powerpoint/2010/main" val="621119713"/>
              </p:ext>
            </p:extLst>
          </p:nvPr>
        </p:nvGraphicFramePr>
        <p:xfrm>
          <a:off x="245193" y="1885083"/>
          <a:ext cx="8529839" cy="4234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45193" y="6414012"/>
            <a:ext cx="4741683" cy="461665"/>
          </a:xfrm>
          <a:prstGeom prst="rect">
            <a:avLst/>
          </a:prstGeom>
          <a:noFill/>
        </p:spPr>
        <p:txBody>
          <a:bodyPr wrap="none" rtlCol="0">
            <a:spAutoFit/>
          </a:bodyPr>
          <a:lstStyle/>
          <a:p>
            <a:r>
              <a:rPr lang="en-US" sz="2400" dirty="0"/>
              <a:t>URL: http://&lt;Static IP Address&gt;:4480</a:t>
            </a:r>
          </a:p>
        </p:txBody>
      </p:sp>
      <p:sp>
        <p:nvSpPr>
          <p:cNvPr id="9" name="Rounded Rectangle 8"/>
          <p:cNvSpPr/>
          <p:nvPr/>
        </p:nvSpPr>
        <p:spPr>
          <a:xfrm>
            <a:off x="4965192" y="1179576"/>
            <a:ext cx="2714340" cy="55867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66" dirty="0">
              <a:solidFill>
                <a:prstClr val="white"/>
              </a:solidFill>
            </a:endParaRPr>
          </a:p>
        </p:txBody>
      </p:sp>
    </p:spTree>
    <p:extLst>
      <p:ext uri="{BB962C8B-B14F-4D97-AF65-F5344CB8AC3E}">
        <p14:creationId xmlns:p14="http://schemas.microsoft.com/office/powerpoint/2010/main" val="39767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5A57B4-E223-4DF8-AF46-5CBDBE244172}"/>
              </a:ext>
            </a:extLst>
          </p:cNvPr>
          <p:cNvGraphicFramePr/>
          <p:nvPr>
            <p:extLst>
              <p:ext uri="{D42A27DB-BD31-4B8C-83A1-F6EECF244321}">
                <p14:modId xmlns:p14="http://schemas.microsoft.com/office/powerpoint/2010/main" val="2475229203"/>
              </p:ext>
            </p:extLst>
          </p:nvPr>
        </p:nvGraphicFramePr>
        <p:xfrm>
          <a:off x="5844076" y="1185022"/>
          <a:ext cx="3299924" cy="4976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itle 4"/>
          <p:cNvSpPr>
            <a:spLocks noGrp="1"/>
          </p:cNvSpPr>
          <p:nvPr>
            <p:ph type="title"/>
          </p:nvPr>
        </p:nvSpPr>
        <p:spPr/>
        <p:txBody>
          <a:bodyPr>
            <a:normAutofit/>
          </a:bodyPr>
          <a:lstStyle/>
          <a:p>
            <a:pPr algn="l"/>
            <a:r>
              <a:rPr lang="en-US" sz="3200" dirty="0"/>
              <a:t>Tests Tab</a:t>
            </a:r>
          </a:p>
        </p:txBody>
      </p:sp>
      <p:pic>
        <p:nvPicPr>
          <p:cNvPr id="2" name="Picture 1"/>
          <p:cNvPicPr>
            <a:picLocks noChangeAspect="1"/>
          </p:cNvPicPr>
          <p:nvPr/>
        </p:nvPicPr>
        <p:blipFill>
          <a:blip r:embed="rId8"/>
          <a:stretch>
            <a:fillRect/>
          </a:stretch>
        </p:blipFill>
        <p:spPr>
          <a:xfrm>
            <a:off x="82926" y="1340843"/>
            <a:ext cx="5761150" cy="1445220"/>
          </a:xfrm>
          <a:prstGeom prst="rect">
            <a:avLst/>
          </a:prstGeom>
          <a:ln>
            <a:solidFill>
              <a:schemeClr val="accent1"/>
            </a:solidFill>
          </a:ln>
        </p:spPr>
      </p:pic>
      <p:pic>
        <p:nvPicPr>
          <p:cNvPr id="3" name="Picture 2"/>
          <p:cNvPicPr>
            <a:picLocks noChangeAspect="1"/>
          </p:cNvPicPr>
          <p:nvPr/>
        </p:nvPicPr>
        <p:blipFill>
          <a:blip r:embed="rId9"/>
          <a:stretch>
            <a:fillRect/>
          </a:stretch>
        </p:blipFill>
        <p:spPr>
          <a:xfrm>
            <a:off x="160735" y="2893219"/>
            <a:ext cx="5589984" cy="3220687"/>
          </a:xfrm>
          <a:prstGeom prst="rect">
            <a:avLst/>
          </a:prstGeom>
          <a:ln>
            <a:solidFill>
              <a:schemeClr val="accent1"/>
            </a:solidFill>
          </a:ln>
        </p:spPr>
      </p:pic>
    </p:spTree>
    <p:extLst>
      <p:ext uri="{BB962C8B-B14F-4D97-AF65-F5344CB8AC3E}">
        <p14:creationId xmlns:p14="http://schemas.microsoft.com/office/powerpoint/2010/main" val="77873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1"/>
          <p:cNvSpPr txBox="1">
            <a:spLocks/>
          </p:cNvSpPr>
          <p:nvPr/>
        </p:nvSpPr>
        <p:spPr>
          <a:xfrm>
            <a:off x="610856" y="12606"/>
            <a:ext cx="7715250" cy="878681"/>
          </a:xfrm>
          <a:prstGeom prst="rect">
            <a:avLst/>
          </a:prstGeom>
        </p:spPr>
        <p:txBody>
          <a:bodyPr anchor="b"/>
          <a:lstStyle>
            <a:lvl1pPr algn="ctr" defTabSz="584200" rtl="0" eaLnBrk="0" fontAlgn="base" hangingPunct="0">
              <a:spcBef>
                <a:spcPct val="0"/>
              </a:spcBef>
              <a:spcAft>
                <a:spcPct val="0"/>
              </a:spcAft>
              <a:defRPr sz="6600" b="1" i="1">
                <a:solidFill>
                  <a:srgbClr val="53585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endParaRPr lang="en-US" sz="4640" kern="0" dirty="0">
              <a:latin typeface="Museo Slab 500" panose="02000000000000000000" pitchFamily="50" charset="0"/>
            </a:endParaRPr>
          </a:p>
        </p:txBody>
      </p:sp>
      <p:sp>
        <p:nvSpPr>
          <p:cNvPr id="78" name="Content Placeholder 1"/>
          <p:cNvSpPr txBox="1">
            <a:spLocks/>
          </p:cNvSpPr>
          <p:nvPr/>
        </p:nvSpPr>
        <p:spPr>
          <a:xfrm>
            <a:off x="512301" y="1660922"/>
            <a:ext cx="8622769" cy="3536156"/>
          </a:xfrm>
          <a:prstGeom prst="rect">
            <a:avLst/>
          </a:prstGeom>
        </p:spPr>
        <p:txBody>
          <a:bodyPr vert="horz" numCol="1" anchor="t"/>
          <a:lstStyle>
            <a:lvl1pPr marL="0" indent="0" algn="ctr" defTabSz="584200" rtl="0" eaLnBrk="0" fontAlgn="base" hangingPunct="0">
              <a:spcBef>
                <a:spcPts val="4200"/>
              </a:spcBef>
              <a:spcAft>
                <a:spcPct val="0"/>
              </a:spcAft>
              <a:buNone/>
              <a:defRPr sz="3000">
                <a:solidFill>
                  <a:srgbClr val="53585F"/>
                </a:solidFill>
                <a:latin typeface="+mn-lt"/>
                <a:ea typeface="+mn-ea"/>
                <a:cs typeface="+mn-cs"/>
                <a:sym typeface="Trebuchet MS" pitchFamily="-100" charset="0"/>
              </a:defRPr>
            </a:lvl1pPr>
            <a:lvl2pPr marL="4572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2pPr>
            <a:lvl3pPr marL="9144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3pPr>
            <a:lvl4pPr marL="13716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4pPr>
            <a:lvl5pPr marL="18288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5pPr>
            <a:lvl6pPr marL="22860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6pPr>
            <a:lvl7pPr marL="27432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7pPr>
            <a:lvl8pPr marL="32004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8pPr>
            <a:lvl9pPr marL="36576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9pPr>
          </a:lstStyle>
          <a:p>
            <a:pPr algn="l"/>
            <a:r>
              <a:rPr lang="en-US" sz="2800" b="1" dirty="0"/>
              <a:t>DTC Site Readiness Support: </a:t>
            </a:r>
            <a:r>
              <a:rPr lang="en-US" sz="2400" kern="0" dirty="0">
                <a:hlinkClick r:id="rId2"/>
              </a:rPr>
              <a:t>http://www.cde.state.co.us/assessment/newassess-dtc</a:t>
            </a:r>
            <a:endParaRPr lang="en-US" sz="2400" kern="0" dirty="0"/>
          </a:p>
          <a:p>
            <a:pPr algn="l"/>
            <a:r>
              <a:rPr lang="en-US" sz="2800" b="1" dirty="0"/>
              <a:t>PearsonAccessnext : </a:t>
            </a:r>
            <a:r>
              <a:rPr lang="en-US" sz="2400" kern="0" dirty="0">
                <a:hlinkClick r:id="rId3"/>
              </a:rPr>
              <a:t>https://support.assessment.pearson.com/x/BYDy</a:t>
            </a:r>
            <a:endParaRPr lang="en-US" sz="2400" kern="0" dirty="0"/>
          </a:p>
          <a:p>
            <a:pPr algn="l"/>
            <a:r>
              <a:rPr lang="en-US" sz="2800" b="1" dirty="0"/>
              <a:t>TestNav Pearson Documentation: </a:t>
            </a:r>
            <a:r>
              <a:rPr lang="en-US" sz="2400" kern="0" dirty="0">
                <a:hlinkClick r:id="rId4"/>
              </a:rPr>
              <a:t>https://support.assessment.pearson.com/x/BAACAQ</a:t>
            </a:r>
            <a:r>
              <a:rPr lang="en-US" sz="2400" kern="0" dirty="0"/>
              <a:t> </a:t>
            </a:r>
          </a:p>
        </p:txBody>
      </p:sp>
      <p:sp>
        <p:nvSpPr>
          <p:cNvPr id="2" name="Title 1"/>
          <p:cNvSpPr>
            <a:spLocks noGrp="1"/>
          </p:cNvSpPr>
          <p:nvPr>
            <p:ph type="title"/>
          </p:nvPr>
        </p:nvSpPr>
        <p:spPr/>
        <p:txBody>
          <a:bodyPr>
            <a:noAutofit/>
          </a:bodyPr>
          <a:lstStyle/>
          <a:p>
            <a:r>
              <a:rPr lang="en-US" sz="3200" kern="0" dirty="0"/>
              <a:t>Online Resources</a:t>
            </a:r>
            <a:endParaRPr lang="en-US" sz="3200" dirty="0"/>
          </a:p>
        </p:txBody>
      </p:sp>
    </p:spTree>
    <p:extLst>
      <p:ext uri="{BB962C8B-B14F-4D97-AF65-F5344CB8AC3E}">
        <p14:creationId xmlns:p14="http://schemas.microsoft.com/office/powerpoint/2010/main" val="398432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885" y="321469"/>
            <a:ext cx="7715250" cy="696516"/>
          </a:xfrm>
        </p:spPr>
        <p:txBody>
          <a:bodyPr vert="horz" lIns="91439" tIns="45719" rIns="91439" bIns="45719" rtlCol="0" anchor="t" anchorCtr="0">
            <a:normAutofit/>
          </a:bodyPr>
          <a:lstStyle/>
          <a:p>
            <a:r>
              <a:rPr lang="en-US" sz="3200" dirty="0"/>
              <a:t>Tests Tab – Status</a:t>
            </a:r>
          </a:p>
        </p:txBody>
      </p:sp>
      <p:sp>
        <p:nvSpPr>
          <p:cNvPr id="5" name="Content Placeholder 4"/>
          <p:cNvSpPr>
            <a:spLocks noGrp="1"/>
          </p:cNvSpPr>
          <p:nvPr>
            <p:ph idx="1"/>
          </p:nvPr>
        </p:nvSpPr>
        <p:spPr>
          <a:xfrm>
            <a:off x="1158903" y="1534381"/>
            <a:ext cx="7772401" cy="4848224"/>
          </a:xfrm>
        </p:spPr>
        <p:txBody>
          <a:bodyPr vert="horz" lIns="91439" tIns="45719" rIns="91439" bIns="45719" rtlCol="0">
            <a:normAutofit fontScale="92500"/>
          </a:bodyPr>
          <a:lstStyle/>
          <a:p>
            <a:pPr>
              <a:buFontTx/>
              <a:buNone/>
              <a:defRPr/>
            </a:pPr>
            <a:r>
              <a:rPr lang="en-US" b="1" dirty="0">
                <a:solidFill>
                  <a:srgbClr val="00B050"/>
                </a:solidFill>
                <a:effectLst>
                  <a:outerShdw blurRad="38100" dist="38100" dir="2700000" algn="tl">
                    <a:srgbClr val="C0C0C0"/>
                  </a:outerShdw>
                </a:effectLst>
              </a:rPr>
              <a:t>Ok</a:t>
            </a:r>
            <a:r>
              <a:rPr lang="en-US" dirty="0"/>
              <a:t> – </a:t>
            </a:r>
            <a:r>
              <a:rPr lang="en-US" dirty="0">
                <a:latin typeface="Trebuchet MS" panose="020B0603020202020204" pitchFamily="34" charset="0"/>
              </a:rPr>
              <a:t>Content is successfully cached.</a:t>
            </a:r>
          </a:p>
          <a:p>
            <a:pPr>
              <a:buFontTx/>
              <a:buNone/>
              <a:defRPr/>
            </a:pPr>
            <a:r>
              <a:rPr lang="en-US" b="1" dirty="0">
                <a:solidFill>
                  <a:srgbClr val="FFFF00"/>
                </a:solidFill>
                <a:effectLst>
                  <a:outerShdw blurRad="38100" dist="38100" dir="2700000" algn="tl">
                    <a:srgbClr val="C0C0C0"/>
                  </a:outerShdw>
                </a:effectLst>
              </a:rPr>
              <a:t>Not Loaded</a:t>
            </a:r>
            <a:r>
              <a:rPr lang="en-US" dirty="0">
                <a:solidFill>
                  <a:srgbClr val="FFFF00"/>
                </a:solidFill>
                <a:effectLst>
                  <a:outerShdw blurRad="38100" dist="38100" dir="2700000" algn="tl">
                    <a:srgbClr val="C0C0C0"/>
                  </a:outerShdw>
                </a:effectLst>
              </a:rPr>
              <a:t> </a:t>
            </a:r>
            <a:r>
              <a:rPr lang="en-US" dirty="0"/>
              <a:t>– </a:t>
            </a:r>
            <a:r>
              <a:rPr lang="en-US" dirty="0">
                <a:latin typeface="Trebuchet MS" panose="020B0603020202020204" pitchFamily="34" charset="0"/>
              </a:rPr>
              <a:t>Content is not cached.</a:t>
            </a:r>
          </a:p>
          <a:p>
            <a:pPr>
              <a:buNone/>
              <a:defRPr/>
            </a:pPr>
            <a:r>
              <a:rPr lang="en-US" b="1" dirty="0">
                <a:solidFill>
                  <a:srgbClr val="FFFF00"/>
                </a:solidFill>
                <a:effectLst>
                  <a:outerShdw blurRad="38100" dist="38100" dir="2700000" algn="tl">
                    <a:srgbClr val="C0C0C0"/>
                  </a:outerShdw>
                </a:effectLst>
              </a:rPr>
              <a:t>Waiting… </a:t>
            </a:r>
            <a:r>
              <a:rPr lang="en-US" dirty="0"/>
              <a:t>- </a:t>
            </a:r>
            <a:r>
              <a:rPr lang="en-US" dirty="0">
                <a:latin typeface="Trebuchet MS" panose="020B0603020202020204" pitchFamily="34" charset="0"/>
              </a:rPr>
              <a:t>Loading Content.</a:t>
            </a:r>
          </a:p>
          <a:p>
            <a:pPr>
              <a:buNone/>
              <a:defRPr/>
            </a:pPr>
            <a:r>
              <a:rPr lang="en-US" b="1" dirty="0">
                <a:solidFill>
                  <a:srgbClr val="FFFF00"/>
                </a:solidFill>
                <a:effectLst>
                  <a:outerShdw blurRad="38100" dist="38100" dir="2700000" algn="tl">
                    <a:srgbClr val="C0C0C0"/>
                  </a:outerShdw>
                </a:effectLst>
              </a:rPr>
              <a:t>Loading… </a:t>
            </a:r>
            <a:r>
              <a:rPr lang="en-US" dirty="0"/>
              <a:t>- </a:t>
            </a:r>
            <a:r>
              <a:rPr lang="en-US" dirty="0">
                <a:latin typeface="Trebuchet MS" panose="020B0603020202020204" pitchFamily="34" charset="0"/>
              </a:rPr>
              <a:t>Loading Content.</a:t>
            </a:r>
          </a:p>
          <a:p>
            <a:pPr>
              <a:buFontTx/>
              <a:buNone/>
              <a:defRPr/>
            </a:pPr>
            <a:r>
              <a:rPr lang="en-US" b="1" dirty="0">
                <a:solidFill>
                  <a:srgbClr val="C00000"/>
                </a:solidFill>
                <a:effectLst>
                  <a:outerShdw blurRad="38100" dist="38100" dir="2700000" algn="tl">
                    <a:srgbClr val="C0C0C0"/>
                  </a:outerShdw>
                </a:effectLst>
              </a:rPr>
              <a:t>Failed to load content</a:t>
            </a:r>
            <a:r>
              <a:rPr lang="en-US" dirty="0"/>
              <a:t> – </a:t>
            </a:r>
            <a:r>
              <a:rPr lang="en-US" dirty="0">
                <a:latin typeface="Trebuchet MS" panose="020B0603020202020204" pitchFamily="34" charset="0"/>
              </a:rPr>
              <a:t>There was a failure to load content.</a:t>
            </a:r>
          </a:p>
          <a:p>
            <a:pPr>
              <a:buFontTx/>
              <a:buNone/>
              <a:defRPr/>
            </a:pPr>
            <a:r>
              <a:rPr lang="en-US" b="1" dirty="0">
                <a:solidFill>
                  <a:srgbClr val="C00000"/>
                </a:solidFill>
                <a:effectLst>
                  <a:outerShdw blurRad="38100" dist="38100" dir="2700000" algn="tl">
                    <a:srgbClr val="C0C0C0"/>
                  </a:outerShdw>
                </a:effectLst>
              </a:rPr>
              <a:t>MD5 Check Invalid</a:t>
            </a:r>
            <a:r>
              <a:rPr lang="en-US" dirty="0"/>
              <a:t> – </a:t>
            </a:r>
            <a:r>
              <a:rPr lang="en-US" dirty="0">
                <a:latin typeface="Trebuchet MS" panose="020B0603020202020204" pitchFamily="34" charset="0"/>
              </a:rPr>
              <a:t>MD5 comparison Failed.</a:t>
            </a:r>
          </a:p>
          <a:p>
            <a:pPr>
              <a:buFontTx/>
              <a:buNone/>
              <a:defRPr/>
            </a:pPr>
            <a:r>
              <a:rPr lang="en-US" b="1" dirty="0">
                <a:solidFill>
                  <a:srgbClr val="C00000"/>
                </a:solidFill>
                <a:effectLst>
                  <a:outerShdw blurRad="38100" dist="38100" dir="2700000" algn="tl">
                    <a:srgbClr val="C0C0C0"/>
                  </a:outerShdw>
                </a:effectLst>
              </a:rPr>
              <a:t>MD5 Mismatch</a:t>
            </a:r>
            <a:r>
              <a:rPr lang="en-US" dirty="0"/>
              <a:t> – </a:t>
            </a:r>
            <a:r>
              <a:rPr lang="en-US" dirty="0">
                <a:latin typeface="Trebuchet MS" panose="020B0603020202020204" pitchFamily="34" charset="0"/>
              </a:rPr>
              <a:t>MD5 comparison was completed but files did not match.</a:t>
            </a:r>
          </a:p>
          <a:p>
            <a:pPr>
              <a:lnSpc>
                <a:spcPct val="100000"/>
              </a:lnSpc>
              <a:buNone/>
              <a:defRPr/>
            </a:pPr>
            <a:r>
              <a:rPr lang="en-US" dirty="0"/>
              <a:t>	</a:t>
            </a:r>
            <a:r>
              <a:rPr lang="en-US" dirty="0">
                <a:latin typeface="Trebuchet MS" panose="020B0603020202020204" pitchFamily="34" charset="0"/>
              </a:rPr>
              <a:t>In general, any status in red is a critical problem.  Any content with a red status should be checked and Reloaded.  If the problem is not resolved contact Pearson Support.</a:t>
            </a:r>
          </a:p>
          <a:p>
            <a:pPr>
              <a:buFontTx/>
              <a:buNone/>
              <a:defRPr/>
            </a:pPr>
            <a:endParaRPr lang="en-US" sz="1828" dirty="0"/>
          </a:p>
        </p:txBody>
      </p:sp>
      <p:pic>
        <p:nvPicPr>
          <p:cNvPr id="49" name="Picture 2" descr="C:\Users\snugsa\AppData\Local\Microsoft\Windows\Temporary Internet Files\Content.IE5\APTR7242\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56" y="1478099"/>
            <a:ext cx="449748" cy="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C:\Users\snugsa\AppData\Local\Microsoft\Windows\Temporary Internet Files\Content.IE5\T20723I3\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84" y="1970603"/>
            <a:ext cx="417620" cy="417462"/>
          </a:xfrm>
          <a:prstGeom prst="rect">
            <a:avLst/>
          </a:prstGeom>
          <a:noFill/>
          <a:scene3d>
            <a:camera prst="perspectiveContrastingLeftFacing">
              <a:rot lat="623785" lon="600000" rev="21386789"/>
            </a:camera>
            <a:lightRig rig="threePt" dir="t"/>
          </a:scene3d>
          <a:extLst>
            <a:ext uri="{909E8E84-426E-40DD-AFC4-6F175D3DCCD1}">
              <a14:hiddenFill xmlns:a14="http://schemas.microsoft.com/office/drawing/2010/main">
                <a:solidFill>
                  <a:srgbClr val="FFFFFF"/>
                </a:solidFill>
              </a14:hiddenFill>
            </a:ext>
          </a:extLst>
        </p:spPr>
      </p:pic>
      <p:pic>
        <p:nvPicPr>
          <p:cNvPr id="51" name="Picture 3" descr="C:\Users\snugsa\AppData\Local\Microsoft\Windows\Temporary Internet Files\Content.IE5\T20723I3\MC90043958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538" y="3340683"/>
            <a:ext cx="493315" cy="41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593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6C6FD0A-93C2-44D9-92D0-B031A200D7DE}"/>
              </a:ext>
            </a:extLst>
          </p:cNvPr>
          <p:cNvGraphicFramePr/>
          <p:nvPr>
            <p:extLst>
              <p:ext uri="{D42A27DB-BD31-4B8C-83A1-F6EECF244321}">
                <p14:modId xmlns:p14="http://schemas.microsoft.com/office/powerpoint/2010/main" val="1611649763"/>
              </p:ext>
            </p:extLst>
          </p:nvPr>
        </p:nvGraphicFramePr>
        <p:xfrm>
          <a:off x="178594" y="4509892"/>
          <a:ext cx="8165824" cy="167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178594" y="1275434"/>
            <a:ext cx="8507062" cy="1567677"/>
          </a:xfrm>
          <a:prstGeom prst="rect">
            <a:avLst/>
          </a:prstGeom>
          <a:ln>
            <a:solidFill>
              <a:schemeClr val="accent1"/>
            </a:solidFill>
          </a:ln>
        </p:spPr>
      </p:pic>
      <p:pic>
        <p:nvPicPr>
          <p:cNvPr id="3" name="Picture 2"/>
          <p:cNvPicPr>
            <a:picLocks noChangeAspect="1"/>
          </p:cNvPicPr>
          <p:nvPr/>
        </p:nvPicPr>
        <p:blipFill>
          <a:blip r:embed="rId9"/>
          <a:stretch>
            <a:fillRect/>
          </a:stretch>
        </p:blipFill>
        <p:spPr>
          <a:xfrm>
            <a:off x="4089797" y="2770637"/>
            <a:ext cx="4277242" cy="1567070"/>
          </a:xfrm>
          <a:prstGeom prst="rect">
            <a:avLst/>
          </a:prstGeom>
          <a:ln>
            <a:solidFill>
              <a:schemeClr val="accent1"/>
            </a:solidFill>
          </a:ln>
        </p:spPr>
      </p:pic>
      <p:cxnSp>
        <p:nvCxnSpPr>
          <p:cNvPr id="6" name="Straight Arrow Connector 5"/>
          <p:cNvCxnSpPr/>
          <p:nvPr/>
        </p:nvCxnSpPr>
        <p:spPr bwMode="auto">
          <a:xfrm>
            <a:off x="1143000" y="2770637"/>
            <a:ext cx="2786063" cy="604785"/>
          </a:xfrm>
          <a:prstGeom prst="straightConnector1">
            <a:avLst/>
          </a:prstGeom>
          <a:solidFill>
            <a:srgbClr val="14943F"/>
          </a:solidFill>
          <a:ln w="38100" cap="flat" cmpd="sng" algn="ctr">
            <a:solidFill>
              <a:schemeClr val="accent1"/>
            </a:solidFill>
            <a:prstDash val="solid"/>
            <a:miter lim="0"/>
            <a:headEnd type="none" w="med" len="med"/>
            <a:tailEnd type="triangle"/>
          </a:ln>
          <a:effectLst/>
        </p:spPr>
      </p:cxnSp>
      <p:sp>
        <p:nvSpPr>
          <p:cNvPr id="4" name="Title 3"/>
          <p:cNvSpPr>
            <a:spLocks noGrp="1"/>
          </p:cNvSpPr>
          <p:nvPr>
            <p:ph type="title"/>
          </p:nvPr>
        </p:nvSpPr>
        <p:spPr>
          <a:xfrm>
            <a:off x="178594" y="223022"/>
            <a:ext cx="6081865" cy="756418"/>
          </a:xfrm>
        </p:spPr>
        <p:txBody>
          <a:bodyPr>
            <a:noAutofit/>
          </a:bodyPr>
          <a:lstStyle/>
          <a:p>
            <a:r>
              <a:rPr lang="en-US" sz="3200" dirty="0"/>
              <a:t>Client Tab </a:t>
            </a:r>
            <a:br>
              <a:rPr lang="en-US" sz="3200" dirty="0"/>
            </a:br>
            <a:endParaRPr lang="en-US" sz="3200" dirty="0"/>
          </a:p>
        </p:txBody>
      </p:sp>
    </p:spTree>
    <p:extLst>
      <p:ext uri="{BB962C8B-B14F-4D97-AF65-F5344CB8AC3E}">
        <p14:creationId xmlns:p14="http://schemas.microsoft.com/office/powerpoint/2010/main" val="2107258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46484" y="350650"/>
            <a:ext cx="7715250" cy="803672"/>
          </a:xfrm>
        </p:spPr>
        <p:txBody>
          <a:bodyPr vert="horz" lIns="91439" tIns="45719" rIns="91439" bIns="45719" rtlCol="0" anchor="t" anchorCtr="0">
            <a:normAutofit/>
          </a:bodyPr>
          <a:lstStyle/>
          <a:p>
            <a:r>
              <a:rPr lang="en-US" sz="3200" dirty="0"/>
              <a:t>Client Tab – Status</a:t>
            </a:r>
          </a:p>
        </p:txBody>
      </p:sp>
      <p:sp>
        <p:nvSpPr>
          <p:cNvPr id="5" name="Content Placeholder 4"/>
          <p:cNvSpPr>
            <a:spLocks noGrp="1"/>
          </p:cNvSpPr>
          <p:nvPr>
            <p:ph idx="1"/>
          </p:nvPr>
        </p:nvSpPr>
        <p:spPr>
          <a:xfrm>
            <a:off x="874425" y="1734999"/>
            <a:ext cx="7755472" cy="4800600"/>
          </a:xfrm>
        </p:spPr>
        <p:txBody>
          <a:bodyPr vert="horz" lIns="91439" tIns="45719" rIns="91439" bIns="45719" rtlCol="0">
            <a:normAutofit/>
          </a:bodyPr>
          <a:lstStyle/>
          <a:p>
            <a:pPr>
              <a:buFontTx/>
              <a:buNone/>
              <a:defRPr/>
            </a:pPr>
            <a:r>
              <a:rPr lang="en-US" b="1" dirty="0">
                <a:solidFill>
                  <a:srgbClr val="00B050"/>
                </a:solidFill>
                <a:effectLst>
                  <a:outerShdw blurRad="38100" dist="38100" dir="2700000" algn="tl">
                    <a:srgbClr val="C0C0C0"/>
                  </a:outerShdw>
                </a:effectLst>
              </a:rPr>
              <a:t>Ok</a:t>
            </a:r>
            <a:r>
              <a:rPr lang="en-US" dirty="0"/>
              <a:t> – </a:t>
            </a:r>
            <a:r>
              <a:rPr lang="en-US" dirty="0">
                <a:latin typeface="Trebuchet MS" panose="020B0603020202020204" pitchFamily="34" charset="0"/>
              </a:rPr>
              <a:t>Client is active.</a:t>
            </a:r>
          </a:p>
          <a:p>
            <a:pPr>
              <a:buFontTx/>
              <a:buNone/>
              <a:defRPr/>
            </a:pPr>
            <a:endParaRPr lang="en-US" b="1" dirty="0">
              <a:solidFill>
                <a:srgbClr val="FFFF00"/>
              </a:solidFill>
              <a:effectLst>
                <a:outerShdw blurRad="38100" dist="38100" dir="2700000" algn="tl">
                  <a:srgbClr val="C0C0C0"/>
                </a:outerShdw>
              </a:effectLst>
            </a:endParaRPr>
          </a:p>
          <a:p>
            <a:pPr>
              <a:buFontTx/>
              <a:buNone/>
              <a:defRPr/>
            </a:pPr>
            <a:r>
              <a:rPr lang="en-US" b="1" dirty="0">
                <a:solidFill>
                  <a:srgbClr val="FFFF00"/>
                </a:solidFill>
                <a:effectLst>
                  <a:outerShdw blurRad="38100" dist="38100" dir="2700000" algn="tl">
                    <a:srgbClr val="C0C0C0"/>
                  </a:outerShdw>
                </a:effectLst>
              </a:rPr>
              <a:t>Idle</a:t>
            </a:r>
            <a:r>
              <a:rPr lang="en-US" dirty="0">
                <a:solidFill>
                  <a:srgbClr val="FFFF00"/>
                </a:solidFill>
                <a:effectLst>
                  <a:outerShdw blurRad="38100" dist="38100" dir="2700000" algn="tl">
                    <a:srgbClr val="C0C0C0"/>
                  </a:outerShdw>
                </a:effectLst>
              </a:rPr>
              <a:t> </a:t>
            </a:r>
            <a:r>
              <a:rPr lang="en-US" dirty="0"/>
              <a:t>– </a:t>
            </a:r>
            <a:r>
              <a:rPr lang="en-US" dirty="0">
                <a:latin typeface="Trebuchet MS" panose="020B0603020202020204" pitchFamily="34" charset="0"/>
              </a:rPr>
              <a:t>5 to 30 minutes since client was active.</a:t>
            </a:r>
          </a:p>
          <a:p>
            <a:pPr>
              <a:buFontTx/>
              <a:buNone/>
              <a:defRPr/>
            </a:pPr>
            <a:r>
              <a:rPr lang="en-US" b="1" dirty="0">
                <a:solidFill>
                  <a:srgbClr val="FFFF00"/>
                </a:solidFill>
                <a:effectLst>
                  <a:outerShdw blurRad="38100" dist="38100" dir="2700000" algn="tl">
                    <a:srgbClr val="C0C0C0"/>
                  </a:outerShdw>
                </a:effectLst>
              </a:rPr>
              <a:t>Long Idle </a:t>
            </a:r>
            <a:r>
              <a:rPr lang="en-US" dirty="0"/>
              <a:t>– </a:t>
            </a:r>
            <a:r>
              <a:rPr lang="en-US" dirty="0">
                <a:latin typeface="Trebuchet MS" panose="020B0603020202020204" pitchFamily="34" charset="0"/>
              </a:rPr>
              <a:t>30 minutes to 12 hours since client was active.</a:t>
            </a:r>
          </a:p>
          <a:p>
            <a:pPr>
              <a:buFontTx/>
              <a:buNone/>
              <a:defRPr/>
            </a:pPr>
            <a:endParaRPr lang="en-US" dirty="0">
              <a:latin typeface="Trebuchet MS" panose="020B0603020202020204" pitchFamily="34" charset="0"/>
            </a:endParaRPr>
          </a:p>
          <a:p>
            <a:pPr>
              <a:buFontTx/>
              <a:buNone/>
              <a:defRPr/>
            </a:pPr>
            <a:r>
              <a:rPr lang="en-US" dirty="0">
                <a:latin typeface="Trebuchet MS" panose="020B0603020202020204" pitchFamily="34" charset="0"/>
              </a:rPr>
              <a:t>Clients are removed after 12 hours of inactivity.</a:t>
            </a:r>
          </a:p>
        </p:txBody>
      </p:sp>
      <p:pic>
        <p:nvPicPr>
          <p:cNvPr id="49" name="Picture 2" descr="C:\Users\snugsa\AppData\Local\Microsoft\Windows\Temporary Internet Files\Content.IE5\APTR7242\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42" y="1696851"/>
            <a:ext cx="449748" cy="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C:\Users\snugsa\AppData\Local\Microsoft\Windows\Temporary Internet Files\Content.IE5\T20723I3\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306" y="2518649"/>
            <a:ext cx="417620" cy="417462"/>
          </a:xfrm>
          <a:prstGeom prst="rect">
            <a:avLst/>
          </a:prstGeom>
          <a:noFill/>
          <a:scene3d>
            <a:camera prst="perspectiveContrastingLeftFacing">
              <a:rot lat="623785" lon="600000" rev="2138678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17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7D39863-FC7E-4CAB-9647-3788EE221BFF}"/>
              </a:ext>
            </a:extLst>
          </p:cNvPr>
          <p:cNvGraphicFramePr>
            <a:graphicFrameLocks noGrp="1"/>
          </p:cNvGraphicFramePr>
          <p:nvPr>
            <p:ph idx="1"/>
            <p:extLst>
              <p:ext uri="{D42A27DB-BD31-4B8C-83A1-F6EECF244321}">
                <p14:modId xmlns:p14="http://schemas.microsoft.com/office/powerpoint/2010/main" val="2386263358"/>
              </p:ext>
            </p:extLst>
          </p:nvPr>
        </p:nvGraphicFramePr>
        <p:xfrm>
          <a:off x="202475" y="1259305"/>
          <a:ext cx="8417581" cy="4041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4274" name="Rectangle 2"/>
          <p:cNvSpPr>
            <a:spLocks noGrp="1" noRot="1" noChangeArrowheads="1"/>
          </p:cNvSpPr>
          <p:nvPr>
            <p:ph type="title"/>
          </p:nvPr>
        </p:nvSpPr>
        <p:spPr>
          <a:xfrm>
            <a:off x="202475" y="189367"/>
            <a:ext cx="7715250" cy="642938"/>
          </a:xfrm>
        </p:spPr>
        <p:txBody>
          <a:bodyPr vert="horz" lIns="91439" tIns="45719" rIns="91439" bIns="45719" rtlCol="0" anchor="t" anchorCtr="0">
            <a:normAutofit/>
          </a:bodyPr>
          <a:lstStyle/>
          <a:p>
            <a:r>
              <a:rPr lang="en-US" sz="3200" dirty="0" err="1"/>
              <a:t>ProctorCache</a:t>
            </a:r>
            <a:r>
              <a:rPr lang="en-US" sz="3200" dirty="0"/>
              <a:t> Password</a:t>
            </a:r>
          </a:p>
        </p:txBody>
      </p:sp>
      <p:pic>
        <p:nvPicPr>
          <p:cNvPr id="2" name="Picture 1"/>
          <p:cNvPicPr>
            <a:picLocks noChangeAspect="1"/>
          </p:cNvPicPr>
          <p:nvPr/>
        </p:nvPicPr>
        <p:blipFill>
          <a:blip r:embed="rId9"/>
          <a:stretch>
            <a:fillRect/>
          </a:stretch>
        </p:blipFill>
        <p:spPr>
          <a:xfrm>
            <a:off x="202475" y="5250656"/>
            <a:ext cx="6117582" cy="1607344"/>
          </a:xfrm>
          <a:prstGeom prst="rect">
            <a:avLst/>
          </a:prstGeom>
          <a:ln>
            <a:solidFill>
              <a:schemeClr val="accent1"/>
            </a:solidFill>
          </a:ln>
        </p:spPr>
      </p:pic>
    </p:spTree>
    <p:custDataLst>
      <p:tags r:id="rId1"/>
    </p:custDataLst>
    <p:extLst>
      <p:ext uri="{BB962C8B-B14F-4D97-AF65-F5344CB8AC3E}">
        <p14:creationId xmlns:p14="http://schemas.microsoft.com/office/powerpoint/2010/main" val="308306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131BFDA-9A8C-43E1-9EBD-F561DE17F815}"/>
              </a:ext>
            </a:extLst>
          </p:cNvPr>
          <p:cNvGraphicFramePr>
            <a:graphicFrameLocks noGrp="1"/>
          </p:cNvGraphicFramePr>
          <p:nvPr>
            <p:ph idx="1"/>
            <p:extLst>
              <p:ext uri="{D42A27DB-BD31-4B8C-83A1-F6EECF244321}">
                <p14:modId xmlns:p14="http://schemas.microsoft.com/office/powerpoint/2010/main" val="814138842"/>
              </p:ext>
            </p:extLst>
          </p:nvPr>
        </p:nvGraphicFramePr>
        <p:xfrm>
          <a:off x="459377" y="1285876"/>
          <a:ext cx="8225246" cy="4884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459377" y="137139"/>
            <a:ext cx="5485189" cy="750094"/>
          </a:xfrm>
        </p:spPr>
        <p:txBody>
          <a:bodyPr vert="horz" lIns="91439" tIns="45719" rIns="91439" bIns="45719" rtlCol="0" anchor="t" anchorCtr="0">
            <a:noAutofit/>
          </a:bodyPr>
          <a:lstStyle/>
          <a:p>
            <a:r>
              <a:rPr lang="en-US" sz="3200" dirty="0"/>
              <a:t>Additional Technical Notes</a:t>
            </a:r>
          </a:p>
        </p:txBody>
      </p:sp>
      <p:sp>
        <p:nvSpPr>
          <p:cNvPr id="4" name="Slide Number Placeholder 3"/>
          <p:cNvSpPr>
            <a:spLocks noGrp="1"/>
          </p:cNvSpPr>
          <p:nvPr>
            <p:ph type="sldNum" sz="quarter" idx="4294967295"/>
          </p:nvPr>
        </p:nvSpPr>
        <p:spPr>
          <a:xfrm>
            <a:off x="0" y="6569076"/>
            <a:ext cx="609600" cy="288925"/>
          </a:xfrm>
          <a:prstGeom prst="rect">
            <a:avLst/>
          </a:prstGeom>
        </p:spPr>
        <p:txBody>
          <a:bodyPr lIns="91439" tIns="45719" rIns="91439" bIns="45719">
            <a:normAutofit fontScale="85000" lnSpcReduction="20000"/>
          </a:bodyPr>
          <a:lstStyle/>
          <a:p>
            <a:pPr>
              <a:defRPr/>
            </a:pPr>
            <a:fld id="{899E3022-6D51-4386-88AE-A2662004248F}"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4179838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014" y="1932322"/>
            <a:ext cx="7772400" cy="2337620"/>
          </a:xfrm>
        </p:spPr>
        <p:txBody>
          <a:bodyPr numCol="1">
            <a:noAutofit/>
          </a:bodyPr>
          <a:lstStyle/>
          <a:p>
            <a:pPr marL="26788" algn="l">
              <a:spcBef>
                <a:spcPts val="0"/>
              </a:spcBef>
            </a:pPr>
            <a:r>
              <a:rPr lang="en" sz="2250" dirty="0"/>
              <a:t>Online Testing Components</a:t>
            </a:r>
            <a:br>
              <a:rPr lang="en" sz="2250" dirty="0"/>
            </a:br>
            <a:br>
              <a:rPr lang="en" sz="2250" dirty="0"/>
            </a:br>
            <a:r>
              <a:rPr lang="en" sz="2250" dirty="0"/>
              <a:t>Network Preparation</a:t>
            </a:r>
            <a:br>
              <a:rPr lang="en" sz="2250" dirty="0"/>
            </a:br>
            <a:br>
              <a:rPr lang="en" sz="2250" dirty="0"/>
            </a:br>
            <a:r>
              <a:rPr lang="en" sz="2250" dirty="0"/>
              <a:t>Proctor Caching</a:t>
            </a:r>
            <a:br>
              <a:rPr lang="en" sz="2250" dirty="0"/>
            </a:br>
            <a:br>
              <a:rPr lang="en" sz="2250" dirty="0"/>
            </a:br>
            <a:r>
              <a:rPr lang="en" sz="2250" dirty="0">
                <a:solidFill>
                  <a:srgbClr val="FFC000"/>
                </a:solidFill>
              </a:rPr>
              <a:t>Device Preparation</a:t>
            </a:r>
            <a:br>
              <a:rPr lang="en" sz="2250" dirty="0"/>
            </a:br>
            <a:br>
              <a:rPr lang="en" sz="2250" dirty="0"/>
            </a:br>
            <a:r>
              <a:rPr lang="en" sz="2250" dirty="0"/>
              <a:t>Infrastructure Trial</a:t>
            </a:r>
            <a:br>
              <a:rPr lang="en" sz="2250" dirty="0"/>
            </a:br>
            <a:br>
              <a:rPr lang="en" sz="2250" dirty="0"/>
            </a:br>
            <a:r>
              <a:rPr lang="en" sz="2250" dirty="0"/>
              <a:t>Support During Testing</a:t>
            </a:r>
          </a:p>
        </p:txBody>
      </p:sp>
      <p:grpSp>
        <p:nvGrpSpPr>
          <p:cNvPr id="3" name="Group 2"/>
          <p:cNvGrpSpPr/>
          <p:nvPr/>
        </p:nvGrpSpPr>
        <p:grpSpPr>
          <a:xfrm rot="5400000">
            <a:off x="816972" y="3452479"/>
            <a:ext cx="3487454" cy="428634"/>
            <a:chOff x="2336813" y="6000905"/>
            <a:chExt cx="4959933" cy="609610"/>
          </a:xfrm>
        </p:grpSpPr>
        <p:sp>
          <p:nvSpPr>
            <p:cNvPr id="8" name="Oval 7">
              <a:hlinkClick r:id="rId2" action="ppaction://hlinksldjump"/>
            </p:cNvPr>
            <p:cNvSpPr/>
            <p:nvPr/>
          </p:nvSpPr>
          <p:spPr bwMode="auto">
            <a:xfrm>
              <a:off x="2344029" y="6000905"/>
              <a:ext cx="588636" cy="609601"/>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Oval 8">
              <a:hlinkClick r:id="" action="ppaction://noaction"/>
            </p:cNvPr>
            <p:cNvSpPr/>
            <p:nvPr/>
          </p:nvSpPr>
          <p:spPr bwMode="auto">
            <a:xfrm>
              <a:off x="3189330" y="6000914"/>
              <a:ext cx="588636" cy="609601"/>
            </a:xfrm>
            <a:prstGeom prst="ellipse">
              <a:avLst/>
            </a:prstGeom>
            <a:solidFill>
              <a:schemeClr val="accent6"/>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1" name="Oval 10">
              <a:hlinkClick r:id="rId3" action="ppaction://hlinksldjump"/>
            </p:cNvPr>
            <p:cNvSpPr/>
            <p:nvPr/>
          </p:nvSpPr>
          <p:spPr bwMode="auto">
            <a:xfrm>
              <a:off x="4079747" y="6000914"/>
              <a:ext cx="588636" cy="609600"/>
            </a:xfrm>
            <a:prstGeom prst="ellipse">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2" name="Oval 11">
              <a:hlinkClick r:id="rId4" action="ppaction://hlinksldjump"/>
            </p:cNvPr>
            <p:cNvSpPr/>
            <p:nvPr/>
          </p:nvSpPr>
          <p:spPr bwMode="auto">
            <a:xfrm>
              <a:off x="4970163" y="6000914"/>
              <a:ext cx="588636" cy="609600"/>
            </a:xfrm>
            <a:prstGeom prst="ellipse">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Oval 12">
              <a:hlinkClick r:id="rId5" action="ppaction://hlinksldjump"/>
            </p:cNvPr>
            <p:cNvSpPr/>
            <p:nvPr/>
          </p:nvSpPr>
          <p:spPr bwMode="auto">
            <a:xfrm>
              <a:off x="5847438"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Oval 13">
              <a:hlinkClick r:id="rId6" action="ppaction://hlinksldjump"/>
            </p:cNvPr>
            <p:cNvSpPr/>
            <p:nvPr/>
          </p:nvSpPr>
          <p:spPr bwMode="auto">
            <a:xfrm>
              <a:off x="6708110"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a:hlinkClick r:id="rId2" action="ppaction://hlinksldjump"/>
            </p:cNvPr>
            <p:cNvSpPr/>
            <p:nvPr/>
          </p:nvSpPr>
          <p:spPr>
            <a:xfrm rot="16200000">
              <a:off x="2466391" y="5983592"/>
              <a:ext cx="325619" cy="584776"/>
            </a:xfrm>
            <a:prstGeom prst="rect">
              <a:avLst/>
            </a:prstGeom>
            <a:noFill/>
            <a:ln>
              <a:noFill/>
            </a:ln>
          </p:spPr>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1</a:t>
              </a:r>
            </a:p>
          </p:txBody>
        </p:sp>
        <p:sp>
          <p:nvSpPr>
            <p:cNvPr id="16" name="Rectangle 15">
              <a:hlinkClick r:id="rId3" action="ppaction://hlinksldjump"/>
            </p:cNvPr>
            <p:cNvSpPr/>
            <p:nvPr/>
          </p:nvSpPr>
          <p:spPr>
            <a:xfrm rot="16200000">
              <a:off x="4248781" y="6012659"/>
              <a:ext cx="267485"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3</a:t>
              </a:r>
            </a:p>
          </p:txBody>
        </p:sp>
        <p:sp>
          <p:nvSpPr>
            <p:cNvPr id="17" name="Rectangle 16">
              <a:hlinkClick r:id="rId5" action="ppaction://hlinksldjump"/>
            </p:cNvPr>
            <p:cNvSpPr/>
            <p:nvPr/>
          </p:nvSpPr>
          <p:spPr>
            <a:xfrm rot="16200000">
              <a:off x="5973614"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5</a:t>
              </a:r>
            </a:p>
          </p:txBody>
        </p:sp>
        <p:sp>
          <p:nvSpPr>
            <p:cNvPr id="18" name="Rectangle 17">
              <a:hlinkClick r:id="" action="ppaction://noaction"/>
            </p:cNvPr>
            <p:cNvSpPr/>
            <p:nvPr/>
          </p:nvSpPr>
          <p:spPr>
            <a:xfrm rot="16200000">
              <a:off x="3317438" y="6013626"/>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2</a:t>
              </a:r>
            </a:p>
          </p:txBody>
        </p:sp>
        <p:sp>
          <p:nvSpPr>
            <p:cNvPr id="19" name="Rectangle 18">
              <a:hlinkClick r:id="rId4" action="ppaction://hlinksldjump"/>
            </p:cNvPr>
            <p:cNvSpPr/>
            <p:nvPr/>
          </p:nvSpPr>
          <p:spPr>
            <a:xfrm rot="16200000">
              <a:off x="5095929" y="6033857"/>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4</a:t>
              </a:r>
            </a:p>
          </p:txBody>
        </p:sp>
        <p:sp>
          <p:nvSpPr>
            <p:cNvPr id="20" name="Rectangle 19">
              <a:hlinkClick r:id="rId6" action="ppaction://hlinksldjump"/>
            </p:cNvPr>
            <p:cNvSpPr/>
            <p:nvPr/>
          </p:nvSpPr>
          <p:spPr>
            <a:xfrm rot="16200000">
              <a:off x="6824049"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6</a:t>
              </a:r>
            </a:p>
          </p:txBody>
        </p:sp>
      </p:grpSp>
      <p:sp>
        <p:nvSpPr>
          <p:cNvPr id="22" name="TextBox 21"/>
          <p:cNvSpPr txBox="1"/>
          <p:nvPr/>
        </p:nvSpPr>
        <p:spPr>
          <a:xfrm>
            <a:off x="-38879" y="1038935"/>
            <a:ext cx="2512419" cy="707886"/>
          </a:xfrm>
          <a:prstGeom prst="rect">
            <a:avLst/>
          </a:prstGeom>
          <a:noFill/>
        </p:spPr>
        <p:txBody>
          <a:bodyPr wrap="none" rtlCol="0">
            <a:spAutoFit/>
          </a:bodyPr>
          <a:lstStyle/>
          <a:p>
            <a:r>
              <a:rPr lang="en-US" sz="4000" dirty="0">
                <a:solidFill>
                  <a:schemeClr val="bg1"/>
                </a:solidFill>
                <a:latin typeface="Museo Slab 500" panose="02000000000000000000" pitchFamily="50" charset="0"/>
                <a:ea typeface="+mj-ea"/>
                <a:cs typeface="+mj-cs"/>
              </a:rPr>
              <a:t>Section 4</a:t>
            </a:r>
          </a:p>
        </p:txBody>
      </p:sp>
    </p:spTree>
    <p:extLst>
      <p:ext uri="{BB962C8B-B14F-4D97-AF65-F5344CB8AC3E}">
        <p14:creationId xmlns:p14="http://schemas.microsoft.com/office/powerpoint/2010/main" val="1835230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56</a:t>
            </a:fld>
            <a:endParaRPr lang="en-US" dirty="0"/>
          </a:p>
        </p:txBody>
      </p:sp>
      <p:sp>
        <p:nvSpPr>
          <p:cNvPr id="5" name="Text Placeholder 4"/>
          <p:cNvSpPr>
            <a:spLocks noGrp="1"/>
          </p:cNvSpPr>
          <p:nvPr>
            <p:ph type="body" sz="half" idx="2"/>
          </p:nvPr>
        </p:nvSpPr>
        <p:spPr/>
        <p:txBody>
          <a:bodyPr/>
          <a:lstStyle/>
          <a:p>
            <a:endParaRPr lang="en-US"/>
          </a:p>
        </p:txBody>
      </p:sp>
      <p:sp>
        <p:nvSpPr>
          <p:cNvPr id="2" name="Title 1"/>
          <p:cNvSpPr>
            <a:spLocks noGrp="1"/>
          </p:cNvSpPr>
          <p:nvPr>
            <p:ph type="title"/>
          </p:nvPr>
        </p:nvSpPr>
        <p:spPr/>
        <p:txBody>
          <a:bodyPr/>
          <a:lstStyle/>
          <a:p>
            <a:r>
              <a:rPr lang="en-US" dirty="0"/>
              <a:t>CMAS</a:t>
            </a:r>
            <a:br>
              <a:rPr lang="en-US" dirty="0"/>
            </a:br>
            <a:r>
              <a:rPr lang="en-US" dirty="0"/>
              <a:t>Computer OS System Support</a:t>
            </a:r>
          </a:p>
        </p:txBody>
      </p:sp>
      <p:graphicFrame>
        <p:nvGraphicFramePr>
          <p:cNvPr id="4" name="Diagram 3"/>
          <p:cNvGraphicFramePr/>
          <p:nvPr>
            <p:extLst>
              <p:ext uri="{D42A27DB-BD31-4B8C-83A1-F6EECF244321}">
                <p14:modId xmlns:p14="http://schemas.microsoft.com/office/powerpoint/2010/main" val="2098613780"/>
              </p:ext>
            </p:extLst>
          </p:nvPr>
        </p:nvGraphicFramePr>
        <p:xfrm>
          <a:off x="2066926" y="876301"/>
          <a:ext cx="7077075" cy="512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9557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57</a:t>
            </a:fld>
            <a:endParaRPr lang="en-US" dirty="0"/>
          </a:p>
        </p:txBody>
      </p:sp>
      <p:sp>
        <p:nvSpPr>
          <p:cNvPr id="5" name="Text Placeholder 4"/>
          <p:cNvSpPr>
            <a:spLocks noGrp="1"/>
          </p:cNvSpPr>
          <p:nvPr>
            <p:ph type="body" sz="half" idx="2"/>
          </p:nvPr>
        </p:nvSpPr>
        <p:spPr/>
        <p:txBody>
          <a:bodyPr/>
          <a:lstStyle/>
          <a:p>
            <a:endParaRPr lang="en-US"/>
          </a:p>
        </p:txBody>
      </p:sp>
      <p:sp>
        <p:nvSpPr>
          <p:cNvPr id="2" name="Title 1"/>
          <p:cNvSpPr>
            <a:spLocks noGrp="1"/>
          </p:cNvSpPr>
          <p:nvPr>
            <p:ph type="title"/>
          </p:nvPr>
        </p:nvSpPr>
        <p:spPr/>
        <p:txBody>
          <a:bodyPr/>
          <a:lstStyle/>
          <a:p>
            <a:r>
              <a:rPr lang="en-US" dirty="0"/>
              <a:t>CMAS</a:t>
            </a:r>
            <a:br>
              <a:rPr lang="en-US" dirty="0"/>
            </a:br>
            <a:r>
              <a:rPr lang="en-US" dirty="0"/>
              <a:t>Computer OS System Support</a:t>
            </a:r>
          </a:p>
        </p:txBody>
      </p:sp>
      <p:graphicFrame>
        <p:nvGraphicFramePr>
          <p:cNvPr id="4" name="Diagram 3"/>
          <p:cNvGraphicFramePr/>
          <p:nvPr>
            <p:extLst>
              <p:ext uri="{D42A27DB-BD31-4B8C-83A1-F6EECF244321}">
                <p14:modId xmlns:p14="http://schemas.microsoft.com/office/powerpoint/2010/main" val="1574105904"/>
              </p:ext>
            </p:extLst>
          </p:nvPr>
        </p:nvGraphicFramePr>
        <p:xfrm>
          <a:off x="2066926" y="809627"/>
          <a:ext cx="6932695" cy="527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770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58</a:t>
            </a:fld>
            <a:endParaRPr lang="en-US" dirty="0"/>
          </a:p>
        </p:txBody>
      </p:sp>
      <p:sp>
        <p:nvSpPr>
          <p:cNvPr id="5" name="Text Placeholder 4"/>
          <p:cNvSpPr>
            <a:spLocks noGrp="1"/>
          </p:cNvSpPr>
          <p:nvPr>
            <p:ph type="body" sz="half" idx="2"/>
          </p:nvPr>
        </p:nvSpPr>
        <p:spPr/>
        <p:txBody>
          <a:bodyPr/>
          <a:lstStyle/>
          <a:p>
            <a:endParaRPr lang="en-US"/>
          </a:p>
        </p:txBody>
      </p:sp>
      <p:sp>
        <p:nvSpPr>
          <p:cNvPr id="2" name="Title 1"/>
          <p:cNvSpPr>
            <a:spLocks noGrp="1"/>
          </p:cNvSpPr>
          <p:nvPr>
            <p:ph type="title"/>
          </p:nvPr>
        </p:nvSpPr>
        <p:spPr/>
        <p:txBody>
          <a:bodyPr/>
          <a:lstStyle/>
          <a:p>
            <a:r>
              <a:rPr lang="en-US" dirty="0"/>
              <a:t>CMAS</a:t>
            </a:r>
            <a:br>
              <a:rPr lang="en-US" dirty="0"/>
            </a:br>
            <a:r>
              <a:rPr lang="en-US" dirty="0"/>
              <a:t>Computer OS System Support</a:t>
            </a:r>
          </a:p>
        </p:txBody>
      </p:sp>
      <p:graphicFrame>
        <p:nvGraphicFramePr>
          <p:cNvPr id="4" name="Diagram 3"/>
          <p:cNvGraphicFramePr/>
          <p:nvPr>
            <p:extLst>
              <p:ext uri="{D42A27DB-BD31-4B8C-83A1-F6EECF244321}">
                <p14:modId xmlns:p14="http://schemas.microsoft.com/office/powerpoint/2010/main" val="1518711217"/>
              </p:ext>
            </p:extLst>
          </p:nvPr>
        </p:nvGraphicFramePr>
        <p:xfrm>
          <a:off x="2343151" y="942974"/>
          <a:ext cx="6505574" cy="4457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191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lstStyle/>
          <a:p>
            <a:endParaRPr lang="en-US" dirty="0"/>
          </a:p>
          <a:p>
            <a:r>
              <a:rPr lang="en-US" dirty="0"/>
              <a:t>Chromebooks</a:t>
            </a:r>
          </a:p>
          <a:p>
            <a:r>
              <a:rPr lang="en-US" dirty="0"/>
              <a:t>iPads</a:t>
            </a:r>
          </a:p>
          <a:p>
            <a:endParaRPr lang="en-US" dirty="0"/>
          </a:p>
        </p:txBody>
      </p:sp>
      <p:sp>
        <p:nvSpPr>
          <p:cNvPr id="5" name="Title 4"/>
          <p:cNvSpPr>
            <a:spLocks noGrp="1"/>
          </p:cNvSpPr>
          <p:nvPr>
            <p:ph type="title"/>
          </p:nvPr>
        </p:nvSpPr>
        <p:spPr/>
        <p:txBody>
          <a:bodyPr/>
          <a:lstStyle/>
          <a:p>
            <a:r>
              <a:rPr lang="en-US" dirty="0"/>
              <a:t>CMAS</a:t>
            </a:r>
            <a:br>
              <a:rPr lang="en-US" dirty="0"/>
            </a:br>
            <a:r>
              <a:rPr lang="en-US" dirty="0"/>
              <a:t>Computer Tablet System Support</a:t>
            </a:r>
          </a:p>
        </p:txBody>
      </p:sp>
      <p:sp>
        <p:nvSpPr>
          <p:cNvPr id="2" name="Footer Placeholder 1"/>
          <p:cNvSpPr>
            <a:spLocks noGrp="1"/>
          </p:cNvSpPr>
          <p:nvPr>
            <p:ph type="ftr" sz="quarter" idx="3"/>
          </p:nvPr>
        </p:nvSpPr>
        <p:spPr/>
        <p:txBody>
          <a:bodyPr/>
          <a:lstStyle/>
          <a:p>
            <a:fld id="{757A2F4E-5D54-B04B-91BD-7E78EE1FE9FD}" type="slidenum">
              <a:rPr lang="en-US" smtClean="0"/>
              <a:pPr/>
              <a:t>59</a:t>
            </a:fld>
            <a:endParaRPr lang="en-US" dirty="0"/>
          </a:p>
        </p:txBody>
      </p:sp>
      <p:graphicFrame>
        <p:nvGraphicFramePr>
          <p:cNvPr id="9" name="Diagram 8"/>
          <p:cNvGraphicFramePr/>
          <p:nvPr>
            <p:extLst>
              <p:ext uri="{D42A27DB-BD31-4B8C-83A1-F6EECF244321}">
                <p14:modId xmlns:p14="http://schemas.microsoft.com/office/powerpoint/2010/main" val="2642832731"/>
              </p:ext>
            </p:extLst>
          </p:nvPr>
        </p:nvGraphicFramePr>
        <p:xfrm>
          <a:off x="141977" y="168442"/>
          <a:ext cx="6587686" cy="4235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743613431"/>
              </p:ext>
            </p:extLst>
          </p:nvPr>
        </p:nvGraphicFramePr>
        <p:xfrm>
          <a:off x="146122" y="4588042"/>
          <a:ext cx="6505574" cy="1596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758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1"/>
          <p:cNvSpPr txBox="1">
            <a:spLocks/>
          </p:cNvSpPr>
          <p:nvPr/>
        </p:nvSpPr>
        <p:spPr>
          <a:xfrm>
            <a:off x="610856" y="12606"/>
            <a:ext cx="7715250" cy="878681"/>
          </a:xfrm>
          <a:prstGeom prst="rect">
            <a:avLst/>
          </a:prstGeom>
        </p:spPr>
        <p:txBody>
          <a:bodyPr anchor="b"/>
          <a:lstStyle>
            <a:lvl1pPr algn="ctr" defTabSz="584200" rtl="0" eaLnBrk="0" fontAlgn="base" hangingPunct="0">
              <a:spcBef>
                <a:spcPct val="0"/>
              </a:spcBef>
              <a:spcAft>
                <a:spcPct val="0"/>
              </a:spcAft>
              <a:defRPr sz="6600" b="1" i="1">
                <a:solidFill>
                  <a:srgbClr val="53585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endParaRPr lang="en-US" sz="4640" kern="0" dirty="0">
              <a:latin typeface="Museo Slab 500" panose="02000000000000000000" pitchFamily="50" charset="0"/>
            </a:endParaRPr>
          </a:p>
        </p:txBody>
      </p:sp>
      <p:pic>
        <p:nvPicPr>
          <p:cNvPr id="3" name="Picture 2"/>
          <p:cNvPicPr>
            <a:picLocks noChangeAspect="1"/>
          </p:cNvPicPr>
          <p:nvPr/>
        </p:nvPicPr>
        <p:blipFill>
          <a:blip r:embed="rId2"/>
          <a:stretch>
            <a:fillRect/>
          </a:stretch>
        </p:blipFill>
        <p:spPr>
          <a:xfrm>
            <a:off x="0" y="649658"/>
            <a:ext cx="9144000" cy="6287043"/>
          </a:xfrm>
          <a:prstGeom prst="rect">
            <a:avLst/>
          </a:prstGeom>
        </p:spPr>
      </p:pic>
      <p:sp>
        <p:nvSpPr>
          <p:cNvPr id="4" name="Title 3"/>
          <p:cNvSpPr>
            <a:spLocks noGrp="1"/>
          </p:cNvSpPr>
          <p:nvPr>
            <p:ph type="title"/>
          </p:nvPr>
        </p:nvSpPr>
        <p:spPr/>
        <p:txBody>
          <a:bodyPr>
            <a:noAutofit/>
          </a:bodyPr>
          <a:lstStyle/>
          <a:p>
            <a:r>
              <a:rPr lang="en-US" sz="3200" kern="0" dirty="0"/>
              <a:t>CMAS Online Resources</a:t>
            </a:r>
            <a:br>
              <a:rPr lang="en-US" sz="3200" kern="0" dirty="0"/>
            </a:br>
            <a:endParaRPr lang="en-US" sz="3200" dirty="0"/>
          </a:p>
        </p:txBody>
      </p:sp>
    </p:spTree>
    <p:extLst>
      <p:ext uri="{BB962C8B-B14F-4D97-AF65-F5344CB8AC3E}">
        <p14:creationId xmlns:p14="http://schemas.microsoft.com/office/powerpoint/2010/main" val="2443256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pt-BR" sz="2000" dirty="0"/>
              <a:t>Windows: 7, 8.1, 10</a:t>
            </a:r>
          </a:p>
          <a:p>
            <a:pPr marL="285750" indent="-285750">
              <a:buFont typeface="Arial" panose="020B0604020202020204" pitchFamily="34" charset="0"/>
              <a:buChar char="•"/>
            </a:pPr>
            <a:r>
              <a:rPr lang="pt-BR" sz="2000" dirty="0"/>
              <a:t>OS X/macOS: 10.13, 10.14, 10.15</a:t>
            </a:r>
          </a:p>
          <a:p>
            <a:pPr marL="285750" indent="-285750">
              <a:buFont typeface="Arial" panose="020B0604020202020204" pitchFamily="34" charset="0"/>
              <a:buChar char="•"/>
            </a:pPr>
            <a:r>
              <a:rPr lang="pt-BR" sz="2000" dirty="0"/>
              <a:t>Linux:</a:t>
            </a:r>
          </a:p>
          <a:p>
            <a:pPr marL="285750" indent="-285750">
              <a:buFont typeface="Arial" panose="020B0604020202020204" pitchFamily="34" charset="0"/>
              <a:buChar char="•"/>
            </a:pPr>
            <a:r>
              <a:rPr lang="en-US" sz="2100" dirty="0"/>
              <a:t>Fedora 28 (64-bit)</a:t>
            </a:r>
            <a:endParaRPr lang="pt-BR" sz="2100" dirty="0"/>
          </a:p>
          <a:p>
            <a:pPr marL="285750" indent="-285750">
              <a:buFont typeface="Arial" panose="020B0604020202020204" pitchFamily="34" charset="0"/>
              <a:buChar char="•"/>
            </a:pPr>
            <a:r>
              <a:rPr lang="pt-BR" sz="2000" dirty="0"/>
              <a:t> Ubuntu 18.04 (64-bit)</a:t>
            </a:r>
          </a:p>
          <a:p>
            <a:endParaRPr lang="en-US" dirty="0"/>
          </a:p>
        </p:txBody>
      </p:sp>
      <p:sp>
        <p:nvSpPr>
          <p:cNvPr id="10" name="Title 9"/>
          <p:cNvSpPr>
            <a:spLocks noGrp="1"/>
          </p:cNvSpPr>
          <p:nvPr>
            <p:ph type="title"/>
          </p:nvPr>
        </p:nvSpPr>
        <p:spPr/>
        <p:txBody>
          <a:bodyPr>
            <a:normAutofit/>
          </a:bodyPr>
          <a:lstStyle/>
          <a:p>
            <a:r>
              <a:rPr lang="en-US" sz="2400" dirty="0"/>
              <a:t>Hardware Requirements</a:t>
            </a:r>
          </a:p>
        </p:txBody>
      </p:sp>
      <p:graphicFrame>
        <p:nvGraphicFramePr>
          <p:cNvPr id="5" name="Content Placeholder 3"/>
          <p:cNvGraphicFramePr>
            <a:graphicFrameLocks/>
          </p:cNvGraphicFramePr>
          <p:nvPr>
            <p:extLst>
              <p:ext uri="{D42A27DB-BD31-4B8C-83A1-F6EECF244321}">
                <p14:modId xmlns:p14="http://schemas.microsoft.com/office/powerpoint/2010/main" val="1034092977"/>
              </p:ext>
            </p:extLst>
          </p:nvPr>
        </p:nvGraphicFramePr>
        <p:xfrm>
          <a:off x="2026699" y="169598"/>
          <a:ext cx="7117301" cy="6557150"/>
        </p:xfrm>
        <a:graphic>
          <a:graphicData uri="http://schemas.openxmlformats.org/drawingml/2006/table">
            <a:tbl>
              <a:tblPr/>
              <a:tblGrid>
                <a:gridCol w="1130786">
                  <a:extLst>
                    <a:ext uri="{9D8B030D-6E8A-4147-A177-3AD203B41FA5}">
                      <a16:colId xmlns:a16="http://schemas.microsoft.com/office/drawing/2014/main" val="20000"/>
                    </a:ext>
                  </a:extLst>
                </a:gridCol>
                <a:gridCol w="2888596">
                  <a:extLst>
                    <a:ext uri="{9D8B030D-6E8A-4147-A177-3AD203B41FA5}">
                      <a16:colId xmlns:a16="http://schemas.microsoft.com/office/drawing/2014/main" val="20001"/>
                    </a:ext>
                  </a:extLst>
                </a:gridCol>
                <a:gridCol w="1602945">
                  <a:extLst>
                    <a:ext uri="{9D8B030D-6E8A-4147-A177-3AD203B41FA5}">
                      <a16:colId xmlns:a16="http://schemas.microsoft.com/office/drawing/2014/main" val="20002"/>
                    </a:ext>
                  </a:extLst>
                </a:gridCol>
                <a:gridCol w="1494974">
                  <a:extLst>
                    <a:ext uri="{9D8B030D-6E8A-4147-A177-3AD203B41FA5}">
                      <a16:colId xmlns:a16="http://schemas.microsoft.com/office/drawing/2014/main" val="20003"/>
                    </a:ext>
                  </a:extLst>
                </a:gridCol>
              </a:tblGrid>
              <a:tr h="314857">
                <a:tc>
                  <a:txBody>
                    <a:bodyPr/>
                    <a:lstStyle/>
                    <a:p>
                      <a:pPr algn="l" fontAlgn="t"/>
                      <a:r>
                        <a:rPr lang="en-US" sz="1500" b="1" dirty="0">
                          <a:solidFill>
                            <a:schemeClr val="bg1"/>
                          </a:solidFill>
                          <a:effectLst/>
                        </a:rPr>
                        <a:t>Specs</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b="1" dirty="0">
                          <a:solidFill>
                            <a:schemeClr val="bg1"/>
                          </a:solidFill>
                          <a:effectLst/>
                        </a:rPr>
                        <a:t>Windows</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b="1" dirty="0">
                          <a:solidFill>
                            <a:schemeClr val="bg1"/>
                          </a:solidFill>
                          <a:effectLst/>
                        </a:rPr>
                        <a:t>OS</a:t>
                      </a:r>
                      <a:r>
                        <a:rPr lang="en-US" sz="1500" b="1" baseline="0" dirty="0">
                          <a:solidFill>
                            <a:schemeClr val="bg1"/>
                          </a:solidFill>
                          <a:effectLst/>
                        </a:rPr>
                        <a:t> X</a:t>
                      </a:r>
                      <a:endParaRPr lang="en-US" sz="1500" b="1" dirty="0">
                        <a:solidFill>
                          <a:schemeClr val="bg1"/>
                        </a:solidFill>
                        <a:effectLst/>
                      </a:endParaRP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b="1" dirty="0">
                          <a:solidFill>
                            <a:schemeClr val="bg1"/>
                          </a:solidFill>
                          <a:effectLst/>
                        </a:rPr>
                        <a:t>Linux</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774370">
                <a:tc>
                  <a:txBody>
                    <a:bodyPr/>
                    <a:lstStyle/>
                    <a:p>
                      <a:pPr algn="l" fontAlgn="t"/>
                      <a:r>
                        <a:rPr lang="en-US" sz="1500" b="1" i="0" kern="1200" dirty="0">
                          <a:solidFill>
                            <a:schemeClr val="bg1"/>
                          </a:solidFill>
                          <a:effectLst/>
                          <a:latin typeface="+mn-lt"/>
                          <a:ea typeface="+mn-ea"/>
                          <a:cs typeface="+mn-cs"/>
                        </a:rPr>
                        <a:t>Supported devices</a:t>
                      </a:r>
                      <a:endParaRPr lang="en-US" sz="15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b="0" i="0" kern="1200" dirty="0">
                          <a:solidFill>
                            <a:schemeClr val="tx1"/>
                          </a:solidFill>
                          <a:effectLst/>
                          <a:latin typeface="+mn-lt"/>
                          <a:ea typeface="+mn-ea"/>
                          <a:cs typeface="+mn-cs"/>
                        </a:rPr>
                        <a:t>Desktops</a:t>
                      </a:r>
                    </a:p>
                    <a:p>
                      <a:pPr algn="l" fontAlgn="t"/>
                      <a:r>
                        <a:rPr lang="en-US" sz="1500" b="0" i="0" kern="1200" dirty="0">
                          <a:solidFill>
                            <a:schemeClr val="tx1"/>
                          </a:solidFill>
                          <a:effectLst/>
                          <a:latin typeface="+mn-lt"/>
                          <a:ea typeface="+mn-ea"/>
                          <a:cs typeface="+mn-cs"/>
                        </a:rPr>
                        <a:t>Laptops</a:t>
                      </a:r>
                    </a:p>
                    <a:p>
                      <a:pPr algn="l" fontAlgn="t"/>
                      <a:r>
                        <a:rPr lang="en-US" sz="1500" b="0" i="0" kern="1200" dirty="0">
                          <a:solidFill>
                            <a:schemeClr val="tx1"/>
                          </a:solidFill>
                          <a:effectLst/>
                          <a:latin typeface="+mn-lt"/>
                          <a:ea typeface="+mn-ea"/>
                          <a:cs typeface="+mn-cs"/>
                        </a:rPr>
                        <a:t>Tablets</a:t>
                      </a:r>
                      <a:endParaRPr lang="en-US" sz="1500"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algn="l" fontAlgn="t"/>
                      <a:r>
                        <a:rPr lang="en-US" sz="1500" b="0" i="0" kern="1200" dirty="0">
                          <a:solidFill>
                            <a:schemeClr val="tx1"/>
                          </a:solidFill>
                          <a:effectLst/>
                          <a:latin typeface="+mn-lt"/>
                          <a:ea typeface="+mn-ea"/>
                          <a:cs typeface="+mn-cs"/>
                        </a:rPr>
                        <a:t>Desktops</a:t>
                      </a:r>
                    </a:p>
                    <a:p>
                      <a:pPr algn="l" fontAlgn="t"/>
                      <a:r>
                        <a:rPr lang="en-US" sz="1500" b="0" i="0" kern="1200" dirty="0">
                          <a:solidFill>
                            <a:schemeClr val="tx1"/>
                          </a:solidFill>
                          <a:effectLst/>
                          <a:latin typeface="+mn-lt"/>
                          <a:ea typeface="+mn-ea"/>
                          <a:cs typeface="+mn-cs"/>
                        </a:rPr>
                        <a:t>Laptops</a:t>
                      </a:r>
                    </a:p>
                    <a:p>
                      <a:pPr algn="l" fontAlgn="t"/>
                      <a:endParaRPr lang="en-US" sz="1500"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algn="l" fontAlgn="t"/>
                      <a:r>
                        <a:rPr lang="en-US" sz="1500" b="0" i="0" kern="1200" dirty="0">
                          <a:solidFill>
                            <a:schemeClr val="tx1"/>
                          </a:solidFill>
                          <a:effectLst/>
                          <a:latin typeface="+mn-lt"/>
                          <a:ea typeface="+mn-ea"/>
                          <a:cs typeface="+mn-cs"/>
                        </a:rPr>
                        <a:t>Desktops</a:t>
                      </a:r>
                    </a:p>
                    <a:p>
                      <a:pPr algn="l" fontAlgn="t"/>
                      <a:r>
                        <a:rPr lang="en-US" sz="1500" b="0" i="0" kern="1200" dirty="0">
                          <a:solidFill>
                            <a:schemeClr val="tx1"/>
                          </a:solidFill>
                          <a:effectLst/>
                          <a:latin typeface="+mn-lt"/>
                          <a:ea typeface="+mn-ea"/>
                          <a:cs typeface="+mn-cs"/>
                        </a:rPr>
                        <a:t>Laptops</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1"/>
                  </a:ext>
                </a:extLst>
              </a:tr>
              <a:tr h="545573">
                <a:tc>
                  <a:txBody>
                    <a:bodyPr/>
                    <a:lstStyle/>
                    <a:p>
                      <a:pPr algn="l" fontAlgn="t"/>
                      <a:r>
                        <a:rPr lang="en-US" sz="1500" b="1" i="0" kern="1200" dirty="0">
                          <a:solidFill>
                            <a:schemeClr val="bg1"/>
                          </a:solidFill>
                          <a:effectLst/>
                          <a:latin typeface="+mn-lt"/>
                          <a:ea typeface="+mn-ea"/>
                          <a:cs typeface="+mn-cs"/>
                        </a:rPr>
                        <a:t>Processor</a:t>
                      </a:r>
                      <a:endParaRPr lang="en-US" sz="15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b="0" i="0" kern="1200" dirty="0">
                          <a:solidFill>
                            <a:schemeClr val="tx1"/>
                          </a:solidFill>
                          <a:effectLst/>
                          <a:latin typeface="+mn-lt"/>
                          <a:ea typeface="+mn-ea"/>
                          <a:cs typeface="+mn-cs"/>
                        </a:rPr>
                        <a:t>x86/x32 and x64x64</a:t>
                      </a:r>
                      <a:endParaRPr lang="en-US" sz="1500"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500" dirty="0">
                          <a:solidFill>
                            <a:schemeClr val="tx1"/>
                          </a:solidFill>
                          <a:effectLst/>
                        </a:rPr>
                        <a:t>Intel-based™</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500" dirty="0">
                          <a:solidFill>
                            <a:schemeClr val="tx1"/>
                          </a:solidFill>
                          <a:effectLst/>
                        </a:rPr>
                        <a:t>x86/x32 and x64</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2"/>
                  </a:ext>
                </a:extLst>
              </a:tr>
              <a:tr h="1003168">
                <a:tc>
                  <a:txBody>
                    <a:bodyPr/>
                    <a:lstStyle/>
                    <a:p>
                      <a:pPr algn="l" fontAlgn="t"/>
                      <a:r>
                        <a:rPr lang="en-US" sz="1500" b="1" i="0" kern="1200" dirty="0">
                          <a:solidFill>
                            <a:schemeClr val="bg1"/>
                          </a:solidFill>
                          <a:effectLst/>
                          <a:latin typeface="+mn-lt"/>
                          <a:ea typeface="+mn-ea"/>
                          <a:cs typeface="+mn-cs"/>
                        </a:rPr>
                        <a:t>Memory</a:t>
                      </a:r>
                      <a:endParaRPr lang="en-US" sz="15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b="1" dirty="0">
                          <a:solidFill>
                            <a:schemeClr val="tx1"/>
                          </a:solidFill>
                          <a:effectLst/>
                        </a:rPr>
                        <a:t>Recommended</a:t>
                      </a:r>
                    </a:p>
                    <a:p>
                      <a:pPr algn="l" fontAlgn="t"/>
                      <a:r>
                        <a:rPr lang="en-US" sz="1500" b="0" dirty="0">
                          <a:solidFill>
                            <a:schemeClr val="tx1"/>
                          </a:solidFill>
                          <a:effectLst/>
                        </a:rPr>
                        <a:t>4 GB RAM</a:t>
                      </a:r>
                    </a:p>
                    <a:p>
                      <a:pPr algn="l" fontAlgn="t"/>
                      <a:r>
                        <a:rPr lang="en-US" sz="1500" b="1" dirty="0">
                          <a:solidFill>
                            <a:schemeClr val="tx1"/>
                          </a:solidFill>
                          <a:effectLst/>
                        </a:rPr>
                        <a:t>Minimum </a:t>
                      </a:r>
                    </a:p>
                    <a:p>
                      <a:pPr algn="l" fontAlgn="t"/>
                      <a:r>
                        <a:rPr lang="en-US" sz="1500" b="0" dirty="0">
                          <a:solidFill>
                            <a:schemeClr val="tx1"/>
                          </a:solidFill>
                          <a:effectLst/>
                        </a:rPr>
                        <a:t>2 GB RAM</a:t>
                      </a:r>
                      <a:endParaRPr lang="en-US" sz="1500" b="1"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algn="l" fontAlgn="t"/>
                      <a:r>
                        <a:rPr lang="en-US" sz="1500" b="1" dirty="0">
                          <a:solidFill>
                            <a:schemeClr val="tx1"/>
                          </a:solidFill>
                          <a:effectLst/>
                        </a:rPr>
                        <a:t>Recommended</a:t>
                      </a:r>
                    </a:p>
                    <a:p>
                      <a:pPr algn="l" fontAlgn="t"/>
                      <a:r>
                        <a:rPr lang="en-US" sz="1500" b="0" dirty="0">
                          <a:solidFill>
                            <a:schemeClr val="tx1"/>
                          </a:solidFill>
                          <a:effectLst/>
                        </a:rPr>
                        <a:t>2 GB RAM</a:t>
                      </a:r>
                    </a:p>
                    <a:p>
                      <a:pPr algn="l" fontAlgn="t"/>
                      <a:r>
                        <a:rPr lang="en-US" sz="1500" b="1" dirty="0">
                          <a:solidFill>
                            <a:schemeClr val="tx1"/>
                          </a:solidFill>
                          <a:effectLst/>
                        </a:rPr>
                        <a:t>Minimum</a:t>
                      </a:r>
                    </a:p>
                    <a:p>
                      <a:pPr algn="l" fontAlgn="t"/>
                      <a:r>
                        <a:rPr lang="en-US" sz="1500" b="0" dirty="0">
                          <a:solidFill>
                            <a:schemeClr val="tx1"/>
                          </a:solidFill>
                          <a:effectLst/>
                        </a:rPr>
                        <a:t>1 GB RAM</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algn="l" fontAlgn="t"/>
                      <a:r>
                        <a:rPr lang="en-US" sz="1500" b="1" dirty="0">
                          <a:solidFill>
                            <a:schemeClr val="tx1"/>
                          </a:solidFill>
                          <a:effectLst/>
                        </a:rPr>
                        <a:t>Recommended</a:t>
                      </a:r>
                    </a:p>
                    <a:p>
                      <a:pPr algn="l" fontAlgn="t"/>
                      <a:r>
                        <a:rPr lang="en-US" sz="1500" b="0" dirty="0">
                          <a:solidFill>
                            <a:schemeClr val="tx1"/>
                          </a:solidFill>
                          <a:effectLst/>
                        </a:rPr>
                        <a:t>2 GB RAM</a:t>
                      </a:r>
                    </a:p>
                    <a:p>
                      <a:pPr algn="l" fontAlgn="t"/>
                      <a:r>
                        <a:rPr lang="en-US" sz="1500" b="1" dirty="0">
                          <a:solidFill>
                            <a:schemeClr val="tx1"/>
                          </a:solidFill>
                          <a:effectLst/>
                        </a:rPr>
                        <a:t>Minimum</a:t>
                      </a:r>
                    </a:p>
                    <a:p>
                      <a:pPr algn="l" fontAlgn="t"/>
                      <a:r>
                        <a:rPr lang="en-US" sz="1500" b="0" dirty="0">
                          <a:solidFill>
                            <a:schemeClr val="tx1"/>
                          </a:solidFill>
                          <a:effectLst/>
                        </a:rPr>
                        <a:t>1 GB RAM</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3"/>
                  </a:ext>
                </a:extLst>
              </a:tr>
              <a:tr h="543655">
                <a:tc>
                  <a:txBody>
                    <a:bodyPr/>
                    <a:lstStyle/>
                    <a:p>
                      <a:pPr algn="l" fontAlgn="t"/>
                      <a:r>
                        <a:rPr lang="en-US" sz="1500" b="1" i="0" kern="1200" dirty="0">
                          <a:solidFill>
                            <a:schemeClr val="bg1"/>
                          </a:solidFill>
                          <a:effectLst/>
                          <a:latin typeface="+mn-lt"/>
                          <a:ea typeface="+mn-ea"/>
                          <a:cs typeface="+mn-cs"/>
                        </a:rPr>
                        <a:t>Minimum screen size</a:t>
                      </a:r>
                      <a:endParaRPr lang="en-US" sz="15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buFont typeface="Arial" panose="020B0604020202020204" pitchFamily="34" charset="0"/>
                        <a:buNone/>
                      </a:pPr>
                      <a:r>
                        <a:rPr lang="en-US" sz="1500" dirty="0">
                          <a:solidFill>
                            <a:schemeClr val="tx1"/>
                          </a:solidFill>
                          <a:effectLst/>
                        </a:rPr>
                        <a:t>9.5-in</a:t>
                      </a: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marL="0" marR="0" indent="0" algn="l" defTabSz="4572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effectLst/>
                        </a:rPr>
                        <a:t>9.5-in</a:t>
                      </a:r>
                    </a:p>
                    <a:p>
                      <a:pPr algn="l" fontAlgn="t">
                        <a:buFont typeface="Arial" panose="020B0604020202020204" pitchFamily="34" charset="0"/>
                        <a:buNone/>
                      </a:pPr>
                      <a:endParaRPr lang="en-US" sz="1500" dirty="0">
                        <a:solidFill>
                          <a:schemeClr val="tx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marL="0" marR="0" indent="0" algn="l" defTabSz="4572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500" dirty="0">
                          <a:solidFill>
                            <a:schemeClr val="tx1"/>
                          </a:solidFill>
                          <a:effectLst/>
                        </a:rPr>
                        <a:t>9.5-in</a:t>
                      </a: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4"/>
                  </a:ext>
                </a:extLst>
              </a:tr>
              <a:tr h="772452">
                <a:tc>
                  <a:txBody>
                    <a:bodyPr/>
                    <a:lstStyle/>
                    <a:p>
                      <a:pPr algn="l" fontAlgn="t"/>
                      <a:r>
                        <a:rPr lang="en-US" sz="1500" b="1" i="0" kern="1200" dirty="0">
                          <a:solidFill>
                            <a:schemeClr val="bg1"/>
                          </a:solidFill>
                          <a:effectLst/>
                          <a:latin typeface="+mn-lt"/>
                          <a:ea typeface="+mn-ea"/>
                          <a:cs typeface="+mn-cs"/>
                        </a:rPr>
                        <a:t>Minimum screen resolution</a:t>
                      </a:r>
                      <a:endParaRPr lang="en-US" sz="15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500" dirty="0">
                          <a:solidFill>
                            <a:schemeClr val="tx1"/>
                          </a:solidFill>
                          <a:effectLst/>
                        </a:rPr>
                        <a:t>1024 x 768</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500" dirty="0">
                          <a:solidFill>
                            <a:schemeClr val="tx1"/>
                          </a:solidFill>
                          <a:effectLst/>
                        </a:rPr>
                        <a:t>1024 x 768</a:t>
                      </a:r>
                    </a:p>
                    <a:p>
                      <a:pPr algn="l" fontAlgn="t"/>
                      <a:endParaRPr lang="en-US" sz="1500"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500" dirty="0">
                          <a:solidFill>
                            <a:schemeClr val="tx1"/>
                          </a:solidFill>
                          <a:effectLst/>
                        </a:rPr>
                        <a:t>1024 x 768</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5"/>
                  </a:ext>
                </a:extLst>
              </a:tr>
              <a:tr h="2577099">
                <a:tc>
                  <a:txBody>
                    <a:bodyPr/>
                    <a:lstStyle/>
                    <a:p>
                      <a:pPr algn="l" fontAlgn="t"/>
                      <a:r>
                        <a:rPr lang="en-US" sz="1500" b="1" i="0" kern="1200" dirty="0">
                          <a:solidFill>
                            <a:schemeClr val="bg1"/>
                          </a:solidFill>
                          <a:effectLst/>
                          <a:latin typeface="+mn-lt"/>
                          <a:ea typeface="+mn-ea"/>
                          <a:cs typeface="+mn-cs"/>
                        </a:rPr>
                        <a:t>Other</a:t>
                      </a:r>
                      <a:endParaRPr lang="en-US" sz="15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marL="0" indent="0">
                        <a:buFont typeface="Arial" panose="020B0604020202020204" pitchFamily="34" charset="0"/>
                        <a:buNone/>
                      </a:pPr>
                      <a:r>
                        <a:rPr lang="en-US" sz="1500" b="0" i="0" kern="1200" dirty="0">
                          <a:solidFill>
                            <a:schemeClr val="tx1"/>
                          </a:solidFill>
                          <a:effectLst/>
                          <a:latin typeface="+mn-lt"/>
                          <a:ea typeface="+mn-ea"/>
                          <a:cs typeface="+mn-cs"/>
                        </a:rPr>
                        <a:t>1) Windows RT tablets are not supported.</a:t>
                      </a:r>
                    </a:p>
                    <a:p>
                      <a:pPr marL="342900" indent="-342900">
                        <a:buFont typeface="Arial" panose="020B0604020202020204" pitchFamily="34" charset="0"/>
                        <a:buAutoNum type="arabicParenR"/>
                      </a:pPr>
                      <a:endParaRPr lang="en-US" sz="1500" b="0" i="0" kern="1200" dirty="0">
                        <a:solidFill>
                          <a:schemeClr val="tx1"/>
                        </a:solidFill>
                        <a:effectLst/>
                        <a:latin typeface="+mn-lt"/>
                        <a:ea typeface="+mn-ea"/>
                        <a:cs typeface="+mn-cs"/>
                      </a:endParaRPr>
                    </a:p>
                    <a:p>
                      <a:r>
                        <a:rPr lang="en-US" sz="1500" b="0" i="0" kern="1200" dirty="0">
                          <a:solidFill>
                            <a:schemeClr val="tx1"/>
                          </a:solidFill>
                          <a:effectLst/>
                          <a:latin typeface="+mn-lt"/>
                          <a:ea typeface="+mn-ea"/>
                          <a:cs typeface="+mn-cs"/>
                        </a:rPr>
                        <a:t>2)</a:t>
                      </a:r>
                      <a:r>
                        <a:rPr lang="en-US" sz="1500" b="0" i="0" kern="1200" baseline="0" dirty="0">
                          <a:solidFill>
                            <a:schemeClr val="tx1"/>
                          </a:solidFill>
                          <a:effectLst/>
                          <a:latin typeface="+mn-lt"/>
                          <a:ea typeface="+mn-ea"/>
                          <a:cs typeface="+mn-cs"/>
                        </a:rPr>
                        <a:t> </a:t>
                      </a:r>
                      <a:r>
                        <a:rPr lang="en-US" sz="1500" b="0" i="0" kern="1200" dirty="0">
                          <a:solidFill>
                            <a:schemeClr val="tx1"/>
                          </a:solidFill>
                          <a:effectLst/>
                          <a:latin typeface="+mn-lt"/>
                          <a:ea typeface="+mn-ea"/>
                          <a:cs typeface="+mn-cs"/>
                        </a:rPr>
                        <a:t>External keyboard and mouse (or touchpad) for touchscreen devices required.</a:t>
                      </a:r>
                    </a:p>
                    <a:p>
                      <a:br>
                        <a:rPr lang="en-US" sz="1500" b="0" i="0" kern="1200" dirty="0">
                          <a:solidFill>
                            <a:schemeClr val="tx1"/>
                          </a:solidFill>
                          <a:effectLst/>
                          <a:latin typeface="+mn-lt"/>
                          <a:ea typeface="+mn-ea"/>
                          <a:cs typeface="+mn-cs"/>
                        </a:rPr>
                      </a:br>
                      <a:r>
                        <a:rPr lang="en-US" sz="1500" b="0" i="0" kern="1200" dirty="0">
                          <a:solidFill>
                            <a:schemeClr val="tx1"/>
                          </a:solidFill>
                          <a:effectLst/>
                          <a:latin typeface="+mn-lt"/>
                          <a:ea typeface="+mn-ea"/>
                          <a:cs typeface="+mn-cs"/>
                        </a:rPr>
                        <a:t>3) </a:t>
                      </a:r>
                      <a:r>
                        <a:rPr lang="en-US" sz="1500" b="0" i="1" kern="1200" dirty="0">
                          <a:solidFill>
                            <a:schemeClr val="tx1"/>
                          </a:solidFill>
                          <a:effectLst/>
                          <a:latin typeface="+mn-lt"/>
                          <a:ea typeface="+mn-ea"/>
                          <a:cs typeface="+mn-cs"/>
                        </a:rPr>
                        <a:t>Wired hardware is recommended</a:t>
                      </a:r>
                      <a:endParaRPr lang="en-US" sz="1500" b="0" i="0" kern="1200" dirty="0">
                        <a:solidFill>
                          <a:schemeClr val="tx1"/>
                        </a:solidFill>
                        <a:effectLst/>
                        <a:latin typeface="+mn-lt"/>
                        <a:ea typeface="+mn-ea"/>
                        <a:cs typeface="+mn-cs"/>
                      </a:endParaRPr>
                    </a:p>
                    <a:p>
                      <a:r>
                        <a:rPr lang="en-US" sz="1500" b="0" i="0" kern="1200" dirty="0">
                          <a:solidFill>
                            <a:schemeClr val="tx1"/>
                          </a:solidFill>
                          <a:effectLst/>
                          <a:latin typeface="+mn-lt"/>
                          <a:ea typeface="+mn-ea"/>
                          <a:cs typeface="+mn-cs"/>
                        </a:rPr>
                        <a:t>Local File access to home directory.</a:t>
                      </a:r>
                    </a:p>
                  </a:txBody>
                  <a:tcPr marL="64294" marR="64294" marT="32147" marB="32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r>
                        <a:rPr lang="en-US" sz="1500" dirty="0">
                          <a:solidFill>
                            <a:schemeClr val="tx1"/>
                          </a:solidFill>
                        </a:rPr>
                        <a:t>Local File access to home directory.</a:t>
                      </a:r>
                    </a:p>
                  </a:txBody>
                  <a:tcPr marL="64294" marR="64294" marT="32147" marB="32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tc>
                  <a:txBody>
                    <a:bodyPr/>
                    <a:lstStyle/>
                    <a:p>
                      <a:endParaRPr lang="en-US" sz="1500" dirty="0">
                        <a:solidFill>
                          <a:schemeClr val="tx1"/>
                        </a:solidFill>
                      </a:endParaRPr>
                    </a:p>
                  </a:txBody>
                  <a:tcPr marL="64294" marR="64294" marT="32147" marB="32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0719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5439990" cy="756418"/>
          </a:xfrm>
        </p:spPr>
        <p:txBody>
          <a:bodyPr>
            <a:noAutofit/>
          </a:bodyPr>
          <a:lstStyle/>
          <a:p>
            <a:r>
              <a:rPr lang="en-US" sz="3200" dirty="0"/>
              <a:t>Installable TN on Windows, OSX, &amp; Linux</a:t>
            </a:r>
          </a:p>
        </p:txBody>
      </p:sp>
      <p:graphicFrame>
        <p:nvGraphicFramePr>
          <p:cNvPr id="4" name="Content Placeholder 3">
            <a:extLst>
              <a:ext uri="{FF2B5EF4-FFF2-40B4-BE49-F238E27FC236}">
                <a16:creationId xmlns:a16="http://schemas.microsoft.com/office/drawing/2014/main" id="{E3E66A55-253E-41B5-B37C-6BF629F6926B}"/>
              </a:ext>
            </a:extLst>
          </p:cNvPr>
          <p:cNvGraphicFramePr>
            <a:graphicFrameLocks noGrp="1"/>
          </p:cNvGraphicFramePr>
          <p:nvPr>
            <p:ph idx="1"/>
            <p:extLst>
              <p:ext uri="{D42A27DB-BD31-4B8C-83A1-F6EECF244321}">
                <p14:modId xmlns:p14="http://schemas.microsoft.com/office/powerpoint/2010/main" val="3804987045"/>
              </p:ext>
            </p:extLst>
          </p:nvPr>
        </p:nvGraphicFramePr>
        <p:xfrm>
          <a:off x="628650" y="1334278"/>
          <a:ext cx="7886700" cy="543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323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3"/>
            <a:ext cx="5503600" cy="850717"/>
          </a:xfrm>
        </p:spPr>
        <p:txBody>
          <a:bodyPr>
            <a:normAutofit fontScale="90000"/>
          </a:bodyPr>
          <a:lstStyle/>
          <a:p>
            <a:r>
              <a:rPr lang="en-US" sz="3600" dirty="0" err="1"/>
              <a:t>TestNav</a:t>
            </a:r>
            <a:r>
              <a:rPr lang="en-US" sz="3600" dirty="0"/>
              <a:t> Desktop Mass Install</a:t>
            </a:r>
            <a:br>
              <a:rPr lang="en-US" sz="3094" dirty="0">
                <a:solidFill>
                  <a:schemeClr val="bg2"/>
                </a:solidFill>
              </a:rPr>
            </a:br>
            <a:endParaRPr lang="en-US" sz="3094" dirty="0">
              <a:solidFill>
                <a:schemeClr val="bg2"/>
              </a:solidFill>
            </a:endParaRPr>
          </a:p>
        </p:txBody>
      </p:sp>
      <p:graphicFrame>
        <p:nvGraphicFramePr>
          <p:cNvPr id="4" name="Content Placeholder 3">
            <a:extLst>
              <a:ext uri="{FF2B5EF4-FFF2-40B4-BE49-F238E27FC236}">
                <a16:creationId xmlns:a16="http://schemas.microsoft.com/office/drawing/2014/main" id="{6E505354-698B-4E5B-8414-E8D741628A12}"/>
              </a:ext>
            </a:extLst>
          </p:cNvPr>
          <p:cNvGraphicFramePr>
            <a:graphicFrameLocks noGrp="1"/>
          </p:cNvGraphicFramePr>
          <p:nvPr>
            <p:ph idx="1"/>
            <p:extLst>
              <p:ext uri="{D42A27DB-BD31-4B8C-83A1-F6EECF244321}">
                <p14:modId xmlns:p14="http://schemas.microsoft.com/office/powerpoint/2010/main" val="2229492002"/>
              </p:ext>
            </p:extLst>
          </p:nvPr>
        </p:nvGraphicFramePr>
        <p:xfrm>
          <a:off x="125015" y="1252201"/>
          <a:ext cx="5250538" cy="552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nline imag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1" y="4985592"/>
            <a:ext cx="3589734" cy="102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nline imag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5553" y="1938165"/>
            <a:ext cx="3589734" cy="11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695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Point </a:t>
            </a:r>
            <a:r>
              <a:rPr lang="en-US" sz="3200" dirty="0" err="1"/>
              <a:t>TestNav</a:t>
            </a:r>
            <a:r>
              <a:rPr lang="en-US" sz="3200" dirty="0"/>
              <a:t> 8 App Toward </a:t>
            </a:r>
            <a:r>
              <a:rPr lang="en-US" sz="3200" dirty="0" err="1"/>
              <a:t>TestNav</a:t>
            </a:r>
            <a:r>
              <a:rPr lang="en-US" sz="3200" dirty="0"/>
              <a:t> URL</a:t>
            </a:r>
          </a:p>
        </p:txBody>
      </p:sp>
      <p:sp>
        <p:nvSpPr>
          <p:cNvPr id="6" name="TextBox 5"/>
          <p:cNvSpPr txBox="1"/>
          <p:nvPr/>
        </p:nvSpPr>
        <p:spPr>
          <a:xfrm>
            <a:off x="446485" y="5140960"/>
            <a:ext cx="3750468" cy="1200329"/>
          </a:xfrm>
          <a:prstGeom prst="rect">
            <a:avLst/>
          </a:prstGeom>
          <a:noFill/>
        </p:spPr>
        <p:txBody>
          <a:bodyPr wrap="square" rtlCol="0">
            <a:spAutoFit/>
          </a:bodyPr>
          <a:lstStyle/>
          <a:p>
            <a:r>
              <a:rPr lang="en-US" dirty="0">
                <a:latin typeface="Trebuchet MS" panose="020B0603020202020204" pitchFamily="34" charset="0"/>
              </a:rPr>
              <a:t>Choose the icon in the top right hand portion of the screen and select &gt; Choose a different customer.</a:t>
            </a:r>
          </a:p>
        </p:txBody>
      </p:sp>
      <p:sp>
        <p:nvSpPr>
          <p:cNvPr id="9" name="TextBox 8"/>
          <p:cNvSpPr txBox="1"/>
          <p:nvPr/>
        </p:nvSpPr>
        <p:spPr>
          <a:xfrm>
            <a:off x="4681314" y="5101669"/>
            <a:ext cx="3750468" cy="1200329"/>
          </a:xfrm>
          <a:prstGeom prst="rect">
            <a:avLst/>
          </a:prstGeom>
          <a:noFill/>
        </p:spPr>
        <p:txBody>
          <a:bodyPr wrap="square" rtlCol="0">
            <a:spAutoFit/>
          </a:bodyPr>
          <a:lstStyle/>
          <a:p>
            <a:r>
              <a:rPr lang="en-US" dirty="0">
                <a:latin typeface="Trebuchet MS" panose="020B0603020202020204" pitchFamily="34" charset="0"/>
              </a:rPr>
              <a:t>Select </a:t>
            </a:r>
            <a:r>
              <a:rPr lang="en-US" b="1" dirty="0">
                <a:latin typeface="Trebuchet MS" panose="020B0603020202020204" pitchFamily="34" charset="0"/>
              </a:rPr>
              <a:t>Colorado</a:t>
            </a:r>
            <a:r>
              <a:rPr lang="en-US" dirty="0">
                <a:latin typeface="Trebuchet MS" panose="020B0603020202020204" pitchFamily="34" charset="0"/>
              </a:rPr>
              <a:t> for all operational assessments Science, Social Studies as well as for CMAS ELA and Math assessments.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346EC8BA-7BC5-F74E-AD5F-E910D9710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485" y="1551798"/>
            <a:ext cx="3623478" cy="3351125"/>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A95C6FC-AD73-7C45-B994-F56F43AAB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47" r="10952"/>
          <a:stretch/>
        </p:blipFill>
        <p:spPr>
          <a:xfrm>
            <a:off x="4963886" y="1296182"/>
            <a:ext cx="3034601" cy="3606741"/>
          </a:xfrm>
          <a:prstGeom prst="rect">
            <a:avLst/>
          </a:prstGeom>
        </p:spPr>
      </p:pic>
      <p:sp>
        <p:nvSpPr>
          <p:cNvPr id="11" name="Frame 10">
            <a:extLst>
              <a:ext uri="{FF2B5EF4-FFF2-40B4-BE49-F238E27FC236}">
                <a16:creationId xmlns:a16="http://schemas.microsoft.com/office/drawing/2014/main" id="{92ADEBB7-EA99-5E4D-85BD-2CD8567B795D}"/>
              </a:ext>
            </a:extLst>
          </p:cNvPr>
          <p:cNvSpPr/>
          <p:nvPr/>
        </p:nvSpPr>
        <p:spPr>
          <a:xfrm>
            <a:off x="5866327" y="2215167"/>
            <a:ext cx="965915" cy="306970"/>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51EF1BF2-ABBD-1449-A870-CC6596A0AED1}"/>
              </a:ext>
            </a:extLst>
          </p:cNvPr>
          <p:cNvSpPr/>
          <p:nvPr/>
        </p:nvSpPr>
        <p:spPr>
          <a:xfrm>
            <a:off x="2749138" y="2156462"/>
            <a:ext cx="1320825" cy="188915"/>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7802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A768E10C-3285-4194-AA6A-AE6734DE6B06}"/>
              </a:ext>
            </a:extLst>
          </p:cNvPr>
          <p:cNvGraphicFramePr>
            <a:graphicFrameLocks noGrp="1"/>
          </p:cNvGraphicFramePr>
          <p:nvPr>
            <p:ph sz="half" idx="2"/>
            <p:extLst>
              <p:ext uri="{D42A27DB-BD31-4B8C-83A1-F6EECF244321}">
                <p14:modId xmlns:p14="http://schemas.microsoft.com/office/powerpoint/2010/main" val="1442392782"/>
              </p:ext>
            </p:extLst>
          </p:nvPr>
        </p:nvGraphicFramePr>
        <p:xfrm>
          <a:off x="4629150" y="1463040"/>
          <a:ext cx="3886200" cy="458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p:txBody>
          <a:bodyPr>
            <a:noAutofit/>
          </a:bodyPr>
          <a:lstStyle/>
          <a:p>
            <a:r>
              <a:rPr lang="en-US" sz="3200" dirty="0"/>
              <a:t>Chromebook System Requirements</a:t>
            </a:r>
          </a:p>
        </p:txBody>
      </p:sp>
      <p:graphicFrame>
        <p:nvGraphicFramePr>
          <p:cNvPr id="5" name="Content Placeholder 3"/>
          <p:cNvGraphicFramePr>
            <a:graphicFrameLocks/>
          </p:cNvGraphicFramePr>
          <p:nvPr>
            <p:extLst>
              <p:ext uri="{D42A27DB-BD31-4B8C-83A1-F6EECF244321}">
                <p14:modId xmlns:p14="http://schemas.microsoft.com/office/powerpoint/2010/main" val="2856849394"/>
              </p:ext>
            </p:extLst>
          </p:nvPr>
        </p:nvGraphicFramePr>
        <p:xfrm>
          <a:off x="245193" y="1319916"/>
          <a:ext cx="4287050" cy="5303106"/>
        </p:xfrm>
        <a:graphic>
          <a:graphicData uri="http://schemas.openxmlformats.org/drawingml/2006/table">
            <a:tbl>
              <a:tblPr/>
              <a:tblGrid>
                <a:gridCol w="1721169">
                  <a:extLst>
                    <a:ext uri="{9D8B030D-6E8A-4147-A177-3AD203B41FA5}">
                      <a16:colId xmlns:a16="http://schemas.microsoft.com/office/drawing/2014/main" val="20000"/>
                    </a:ext>
                  </a:extLst>
                </a:gridCol>
                <a:gridCol w="2565881">
                  <a:extLst>
                    <a:ext uri="{9D8B030D-6E8A-4147-A177-3AD203B41FA5}">
                      <a16:colId xmlns:a16="http://schemas.microsoft.com/office/drawing/2014/main" val="20001"/>
                    </a:ext>
                  </a:extLst>
                </a:gridCol>
              </a:tblGrid>
              <a:tr h="318052">
                <a:tc>
                  <a:txBody>
                    <a:bodyPr/>
                    <a:lstStyle/>
                    <a:p>
                      <a:pPr algn="l" fontAlgn="t"/>
                      <a:r>
                        <a:rPr lang="en-US" sz="1800" b="1" dirty="0">
                          <a:solidFill>
                            <a:schemeClr val="bg1"/>
                          </a:solidFill>
                          <a:effectLst/>
                        </a:rPr>
                        <a:t>Specifications</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b="1" dirty="0">
                          <a:solidFill>
                            <a:schemeClr val="bg1"/>
                          </a:solidFill>
                          <a:effectLst/>
                        </a:rPr>
                        <a:t>Chrome OS</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667632">
                <a:tc>
                  <a:txBody>
                    <a:bodyPr/>
                    <a:lstStyle/>
                    <a:p>
                      <a:pPr algn="l" fontAlgn="t"/>
                      <a:r>
                        <a:rPr lang="en-US" sz="1800" b="1" i="0" kern="1200" dirty="0">
                          <a:solidFill>
                            <a:schemeClr val="bg1"/>
                          </a:solidFill>
                          <a:effectLst/>
                          <a:latin typeface="+mn-lt"/>
                          <a:ea typeface="+mn-ea"/>
                          <a:cs typeface="+mn-cs"/>
                        </a:rPr>
                        <a:t>Supported devices</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b="0" i="0" kern="1200" dirty="0">
                          <a:solidFill>
                            <a:schemeClr val="tx1"/>
                          </a:solidFill>
                          <a:effectLst/>
                          <a:latin typeface="+mn-lt"/>
                          <a:ea typeface="+mn-ea"/>
                          <a:cs typeface="+mn-cs"/>
                        </a:rPr>
                        <a:t>Chromebooks</a:t>
                      </a:r>
                      <a:endParaRPr lang="en-US" sz="1800"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1"/>
                  </a:ext>
                </a:extLst>
              </a:tr>
              <a:tr h="636104">
                <a:tc>
                  <a:txBody>
                    <a:bodyPr/>
                    <a:lstStyle/>
                    <a:p>
                      <a:pPr algn="l" fontAlgn="t"/>
                      <a:r>
                        <a:rPr lang="en-US" sz="1800" b="1" i="0" kern="1200" dirty="0">
                          <a:solidFill>
                            <a:schemeClr val="bg1"/>
                          </a:solidFill>
                          <a:effectLst/>
                          <a:latin typeface="+mn-lt"/>
                          <a:ea typeface="+mn-ea"/>
                          <a:cs typeface="+mn-cs"/>
                        </a:rPr>
                        <a:t>Processor</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dirty="0">
                          <a:solidFill>
                            <a:schemeClr val="tx1"/>
                          </a:solidFill>
                          <a:effectLst/>
                        </a:rPr>
                        <a:t>any</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2"/>
                  </a:ext>
                </a:extLst>
              </a:tr>
              <a:tr h="865287">
                <a:tc>
                  <a:txBody>
                    <a:bodyPr/>
                    <a:lstStyle/>
                    <a:p>
                      <a:pPr algn="l" fontAlgn="t"/>
                      <a:r>
                        <a:rPr lang="en-US" sz="1800" b="1" i="0" kern="1200" dirty="0">
                          <a:solidFill>
                            <a:schemeClr val="bg1"/>
                          </a:solidFill>
                          <a:effectLst/>
                          <a:latin typeface="+mn-lt"/>
                          <a:ea typeface="+mn-ea"/>
                          <a:cs typeface="+mn-cs"/>
                        </a:rPr>
                        <a:t>Memory</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b="1" dirty="0">
                          <a:solidFill>
                            <a:schemeClr val="tx1"/>
                          </a:solidFill>
                          <a:effectLst/>
                        </a:rPr>
                        <a:t>Recommended</a:t>
                      </a:r>
                    </a:p>
                    <a:p>
                      <a:pPr algn="l" fontAlgn="t"/>
                      <a:r>
                        <a:rPr lang="en-US" sz="1800" b="1" dirty="0">
                          <a:solidFill>
                            <a:schemeClr val="tx1"/>
                          </a:solidFill>
                          <a:effectLst/>
                        </a:rPr>
                        <a:t>4 GB RAM</a:t>
                      </a:r>
                    </a:p>
                    <a:p>
                      <a:pPr algn="l" fontAlgn="t"/>
                      <a:r>
                        <a:rPr lang="en-US" sz="1800" b="1" dirty="0">
                          <a:solidFill>
                            <a:schemeClr val="tx1"/>
                          </a:solidFill>
                          <a:effectLst/>
                        </a:rPr>
                        <a:t>Minimum </a:t>
                      </a:r>
                    </a:p>
                    <a:p>
                      <a:pPr algn="l" fontAlgn="t"/>
                      <a:r>
                        <a:rPr lang="en-US" sz="1800" b="1" dirty="0">
                          <a:solidFill>
                            <a:schemeClr val="tx1"/>
                          </a:solidFill>
                          <a:effectLst/>
                        </a:rPr>
                        <a:t>2 GB RAM </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3"/>
                  </a:ext>
                </a:extLst>
              </a:tr>
              <a:tr h="427077">
                <a:tc>
                  <a:txBody>
                    <a:bodyPr/>
                    <a:lstStyle/>
                    <a:p>
                      <a:pPr algn="l" fontAlgn="t"/>
                      <a:r>
                        <a:rPr lang="en-US" sz="1800" b="1" i="0" kern="1200" dirty="0">
                          <a:solidFill>
                            <a:schemeClr val="bg1"/>
                          </a:solidFill>
                          <a:effectLst/>
                          <a:latin typeface="+mn-lt"/>
                          <a:ea typeface="+mn-ea"/>
                          <a:cs typeface="+mn-cs"/>
                        </a:rPr>
                        <a:t>Minimum screen size</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buFont typeface="Arial" panose="020B0604020202020204" pitchFamily="34" charset="0"/>
                        <a:buNone/>
                      </a:pPr>
                      <a:r>
                        <a:rPr lang="en-US" sz="1800" dirty="0">
                          <a:solidFill>
                            <a:schemeClr val="tx1"/>
                          </a:solidFill>
                          <a:effectLst/>
                        </a:rPr>
                        <a:t>9.5-in</a:t>
                      </a: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4"/>
                  </a:ext>
                </a:extLst>
              </a:tr>
              <a:tr h="477481">
                <a:tc>
                  <a:txBody>
                    <a:bodyPr/>
                    <a:lstStyle/>
                    <a:p>
                      <a:pPr algn="l" fontAlgn="t"/>
                      <a:r>
                        <a:rPr lang="en-US" sz="1800" b="1" i="0" kern="1200" dirty="0">
                          <a:solidFill>
                            <a:schemeClr val="bg1"/>
                          </a:solidFill>
                          <a:effectLst/>
                          <a:latin typeface="+mn-lt"/>
                          <a:ea typeface="+mn-ea"/>
                          <a:cs typeface="+mn-cs"/>
                        </a:rPr>
                        <a:t>Minimum screen resolution</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dirty="0">
                          <a:solidFill>
                            <a:schemeClr val="tx1"/>
                          </a:solidFill>
                          <a:effectLst/>
                        </a:rPr>
                        <a:t>1024 x 768</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5"/>
                  </a:ext>
                </a:extLst>
              </a:tr>
              <a:tr h="835819">
                <a:tc>
                  <a:txBody>
                    <a:bodyPr/>
                    <a:lstStyle/>
                    <a:p>
                      <a:pPr algn="l" fontAlgn="t"/>
                      <a:r>
                        <a:rPr lang="en-US" sz="1800" b="1" i="0" kern="1200" dirty="0">
                          <a:solidFill>
                            <a:schemeClr val="bg1"/>
                          </a:solidFill>
                          <a:effectLst/>
                          <a:latin typeface="+mn-lt"/>
                          <a:ea typeface="+mn-ea"/>
                          <a:cs typeface="+mn-cs"/>
                        </a:rPr>
                        <a:t>Other</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r>
                        <a:rPr lang="en-US" sz="1800" dirty="0">
                          <a:solidFill>
                            <a:schemeClr val="tx1"/>
                          </a:solidFill>
                        </a:rPr>
                        <a:t>Convertible Chromebooks can not be used in tablet mode</a:t>
                      </a:r>
                    </a:p>
                  </a:txBody>
                  <a:tcPr marL="64294" marR="64294" marT="32147" marB="32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3380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375" dirty="0" err="1"/>
              <a:t>Chromebook</a:t>
            </a:r>
            <a:r>
              <a:rPr lang="en-US" sz="3375" dirty="0"/>
              <a:t> Highlights</a:t>
            </a:r>
          </a:p>
        </p:txBody>
      </p:sp>
      <p:graphicFrame>
        <p:nvGraphicFramePr>
          <p:cNvPr id="4" name="Content Placeholder 3">
            <a:extLst>
              <a:ext uri="{FF2B5EF4-FFF2-40B4-BE49-F238E27FC236}">
                <a16:creationId xmlns:a16="http://schemas.microsoft.com/office/drawing/2014/main" id="{D0926138-5642-4ACB-A622-23F0305434A5}"/>
              </a:ext>
            </a:extLst>
          </p:cNvPr>
          <p:cNvGraphicFramePr>
            <a:graphicFrameLocks noGrp="1"/>
          </p:cNvGraphicFramePr>
          <p:nvPr>
            <p:ph idx="1"/>
            <p:extLst>
              <p:ext uri="{D42A27DB-BD31-4B8C-83A1-F6EECF244321}">
                <p14:modId xmlns:p14="http://schemas.microsoft.com/office/powerpoint/2010/main" val="1480994444"/>
              </p:ext>
            </p:extLst>
          </p:nvPr>
        </p:nvGraphicFramePr>
        <p:xfrm>
          <a:off x="0" y="1211179"/>
          <a:ext cx="9144000" cy="5646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311ACD8-462B-40C9-BA35-1C7E2B073AB8}"/>
              </a:ext>
            </a:extLst>
          </p:cNvPr>
          <p:cNvSpPr txBox="1"/>
          <p:nvPr/>
        </p:nvSpPr>
        <p:spPr>
          <a:xfrm>
            <a:off x="245193" y="6344653"/>
            <a:ext cx="5068567" cy="646331"/>
          </a:xfrm>
          <a:prstGeom prst="rect">
            <a:avLst/>
          </a:prstGeom>
          <a:noFill/>
        </p:spPr>
        <p:txBody>
          <a:bodyPr wrap="none" rtlCol="0">
            <a:spAutoFit/>
          </a:bodyPr>
          <a:lstStyle/>
          <a:p>
            <a:r>
              <a:rPr lang="en-US" dirty="0">
                <a:hlinkClick r:id="rId8"/>
              </a:rPr>
              <a:t>https://support.assessment.pearson.com/x/NgccAQ</a:t>
            </a:r>
            <a:endParaRPr lang="en-US" dirty="0"/>
          </a:p>
          <a:p>
            <a:endParaRPr lang="en-US" dirty="0"/>
          </a:p>
        </p:txBody>
      </p:sp>
    </p:spTree>
    <p:extLst>
      <p:ext uri="{BB962C8B-B14F-4D97-AF65-F5344CB8AC3E}">
        <p14:creationId xmlns:p14="http://schemas.microsoft.com/office/powerpoint/2010/main" val="2026663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a:p>
            <a:endParaRPr lang="en-US" dirty="0"/>
          </a:p>
        </p:txBody>
      </p:sp>
      <p:graphicFrame>
        <p:nvGraphicFramePr>
          <p:cNvPr id="4" name="Content Placeholder 3">
            <a:extLst>
              <a:ext uri="{FF2B5EF4-FFF2-40B4-BE49-F238E27FC236}">
                <a16:creationId xmlns:a16="http://schemas.microsoft.com/office/drawing/2014/main" id="{409E8047-9C12-48F4-9BE8-626280E8028E}"/>
              </a:ext>
            </a:extLst>
          </p:cNvPr>
          <p:cNvGraphicFramePr>
            <a:graphicFrameLocks noGrp="1"/>
          </p:cNvGraphicFramePr>
          <p:nvPr>
            <p:ph sz="half" idx="2"/>
            <p:extLst>
              <p:ext uri="{D42A27DB-BD31-4B8C-83A1-F6EECF244321}">
                <p14:modId xmlns:p14="http://schemas.microsoft.com/office/powerpoint/2010/main" val="36884154"/>
              </p:ext>
            </p:extLst>
          </p:nvPr>
        </p:nvGraphicFramePr>
        <p:xfrm>
          <a:off x="4629149" y="1463040"/>
          <a:ext cx="4109333" cy="458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a:xfrm>
            <a:off x="245194" y="254514"/>
            <a:ext cx="4589199" cy="756418"/>
          </a:xfrm>
        </p:spPr>
        <p:txBody>
          <a:bodyPr>
            <a:noAutofit/>
          </a:bodyPr>
          <a:lstStyle/>
          <a:p>
            <a:r>
              <a:rPr lang="en-US" sz="3200" dirty="0"/>
              <a:t>iPad System Requirements</a:t>
            </a:r>
          </a:p>
        </p:txBody>
      </p:sp>
      <p:graphicFrame>
        <p:nvGraphicFramePr>
          <p:cNvPr id="5" name="Content Placeholder 3"/>
          <p:cNvGraphicFramePr>
            <a:graphicFrameLocks/>
          </p:cNvGraphicFramePr>
          <p:nvPr>
            <p:extLst>
              <p:ext uri="{D42A27DB-BD31-4B8C-83A1-F6EECF244321}">
                <p14:modId xmlns:p14="http://schemas.microsoft.com/office/powerpoint/2010/main" val="4021110688"/>
              </p:ext>
            </p:extLst>
          </p:nvPr>
        </p:nvGraphicFramePr>
        <p:xfrm>
          <a:off x="245193" y="1382462"/>
          <a:ext cx="4223440" cy="4763494"/>
        </p:xfrm>
        <a:graphic>
          <a:graphicData uri="http://schemas.openxmlformats.org/drawingml/2006/table">
            <a:tbl>
              <a:tblPr/>
              <a:tblGrid>
                <a:gridCol w="148024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12064">
                <a:tc>
                  <a:txBody>
                    <a:bodyPr/>
                    <a:lstStyle/>
                    <a:p>
                      <a:pPr algn="l" fontAlgn="t"/>
                      <a:r>
                        <a:rPr lang="en-US" sz="1800" b="1" dirty="0">
                          <a:solidFill>
                            <a:schemeClr val="bg1"/>
                          </a:solidFill>
                          <a:effectLst/>
                        </a:rPr>
                        <a:t>Specifications</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b="1" dirty="0">
                          <a:solidFill>
                            <a:schemeClr val="bg1"/>
                          </a:solidFill>
                          <a:effectLst/>
                        </a:rPr>
                        <a:t>iOS</a:t>
                      </a:r>
                    </a:p>
                  </a:txBody>
                  <a:tcPr marL="65513" marR="98269"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635206">
                <a:tc>
                  <a:txBody>
                    <a:bodyPr/>
                    <a:lstStyle/>
                    <a:p>
                      <a:pPr algn="l" fontAlgn="t"/>
                      <a:r>
                        <a:rPr lang="en-US" sz="1800" b="1" i="0" kern="1200" dirty="0">
                          <a:solidFill>
                            <a:schemeClr val="bg1"/>
                          </a:solidFill>
                          <a:effectLst/>
                          <a:latin typeface="+mn-lt"/>
                          <a:ea typeface="+mn-ea"/>
                          <a:cs typeface="+mn-cs"/>
                        </a:rPr>
                        <a:t>Supported devices</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b="0" i="0" kern="1200" dirty="0">
                          <a:solidFill>
                            <a:schemeClr val="tx1"/>
                          </a:solidFill>
                          <a:effectLst/>
                          <a:latin typeface="+mn-lt"/>
                          <a:ea typeface="+mn-ea"/>
                          <a:cs typeface="+mn-cs"/>
                        </a:rPr>
                        <a:t>iPads</a:t>
                      </a:r>
                      <a:endParaRPr lang="en-US" sz="1800" dirty="0">
                        <a:solidFill>
                          <a:schemeClr val="tx1"/>
                        </a:solidFill>
                        <a:effectLst/>
                      </a:endParaRP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1"/>
                  </a:ext>
                </a:extLst>
              </a:tr>
              <a:tr h="352657">
                <a:tc>
                  <a:txBody>
                    <a:bodyPr/>
                    <a:lstStyle/>
                    <a:p>
                      <a:pPr algn="l" fontAlgn="t"/>
                      <a:r>
                        <a:rPr lang="en-US" sz="1800" b="1" i="0" kern="1200" dirty="0">
                          <a:solidFill>
                            <a:schemeClr val="bg1"/>
                          </a:solidFill>
                          <a:effectLst/>
                          <a:latin typeface="+mn-lt"/>
                          <a:ea typeface="+mn-ea"/>
                          <a:cs typeface="+mn-cs"/>
                        </a:rPr>
                        <a:t>Processor</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dirty="0">
                          <a:solidFill>
                            <a:schemeClr val="tx1"/>
                          </a:solidFill>
                          <a:effectLst/>
                        </a:rPr>
                        <a:t>any</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2"/>
                  </a:ext>
                </a:extLst>
              </a:tr>
              <a:tr h="865287">
                <a:tc>
                  <a:txBody>
                    <a:bodyPr/>
                    <a:lstStyle/>
                    <a:p>
                      <a:pPr algn="l" fontAlgn="t"/>
                      <a:r>
                        <a:rPr lang="en-US" sz="1800" b="1" i="0" kern="1200" dirty="0">
                          <a:solidFill>
                            <a:schemeClr val="bg1"/>
                          </a:solidFill>
                          <a:effectLst/>
                          <a:latin typeface="+mn-lt"/>
                          <a:ea typeface="+mn-ea"/>
                          <a:cs typeface="+mn-cs"/>
                        </a:rPr>
                        <a:t>Memory</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b="1" dirty="0">
                          <a:solidFill>
                            <a:schemeClr val="tx1"/>
                          </a:solidFill>
                          <a:effectLst/>
                        </a:rPr>
                        <a:t>Recommended</a:t>
                      </a:r>
                    </a:p>
                    <a:p>
                      <a:pPr algn="l" fontAlgn="t"/>
                      <a:r>
                        <a:rPr lang="en-US" sz="1800" b="0" dirty="0">
                          <a:solidFill>
                            <a:schemeClr val="tx1"/>
                          </a:solidFill>
                          <a:effectLst/>
                        </a:rPr>
                        <a:t>4 GB RAM</a:t>
                      </a:r>
                    </a:p>
                    <a:p>
                      <a:pPr algn="l" fontAlgn="t"/>
                      <a:r>
                        <a:rPr lang="en-US" sz="1800" b="1" dirty="0">
                          <a:solidFill>
                            <a:schemeClr val="tx1"/>
                          </a:solidFill>
                          <a:effectLst/>
                        </a:rPr>
                        <a:t>Minimum </a:t>
                      </a:r>
                    </a:p>
                    <a:p>
                      <a:pPr algn="l" fontAlgn="t"/>
                      <a:r>
                        <a:rPr lang="en-US" sz="1800" b="0" dirty="0">
                          <a:solidFill>
                            <a:schemeClr val="tx1"/>
                          </a:solidFill>
                          <a:effectLst/>
                        </a:rPr>
                        <a:t>1GB RAM </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3"/>
                  </a:ext>
                </a:extLst>
              </a:tr>
              <a:tr h="427077">
                <a:tc>
                  <a:txBody>
                    <a:bodyPr/>
                    <a:lstStyle/>
                    <a:p>
                      <a:pPr algn="l" fontAlgn="t"/>
                      <a:r>
                        <a:rPr lang="en-US" sz="1800" b="1" i="0" kern="1200" dirty="0">
                          <a:solidFill>
                            <a:schemeClr val="bg1"/>
                          </a:solidFill>
                          <a:effectLst/>
                          <a:latin typeface="+mn-lt"/>
                          <a:ea typeface="+mn-ea"/>
                          <a:cs typeface="+mn-cs"/>
                        </a:rPr>
                        <a:t>Minimum screen size</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buFont typeface="Arial" panose="020B0604020202020204" pitchFamily="34" charset="0"/>
                        <a:buNone/>
                      </a:pPr>
                      <a:r>
                        <a:rPr lang="en-US" sz="1800" dirty="0">
                          <a:solidFill>
                            <a:schemeClr val="tx1"/>
                          </a:solidFill>
                          <a:effectLst/>
                        </a:rPr>
                        <a:t>9.5-in</a:t>
                      </a: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4"/>
                  </a:ext>
                </a:extLst>
              </a:tr>
              <a:tr h="477481">
                <a:tc>
                  <a:txBody>
                    <a:bodyPr/>
                    <a:lstStyle/>
                    <a:p>
                      <a:pPr algn="l" fontAlgn="t"/>
                      <a:r>
                        <a:rPr lang="en-US" sz="1800" b="1" i="0" kern="1200" dirty="0">
                          <a:solidFill>
                            <a:schemeClr val="bg1"/>
                          </a:solidFill>
                          <a:effectLst/>
                          <a:latin typeface="+mn-lt"/>
                          <a:ea typeface="+mn-ea"/>
                          <a:cs typeface="+mn-cs"/>
                        </a:rPr>
                        <a:t>Minimum screen resolution</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pPr algn="l" fontAlgn="t"/>
                      <a:r>
                        <a:rPr lang="en-US" sz="1800" dirty="0">
                          <a:solidFill>
                            <a:schemeClr val="tx1"/>
                          </a:solidFill>
                          <a:effectLst/>
                        </a:rPr>
                        <a:t>1024 x 768</a:t>
                      </a:r>
                    </a:p>
                  </a:txBody>
                  <a:tcPr marL="66973" marR="66973" marT="46881" marB="468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5"/>
                  </a:ext>
                </a:extLst>
              </a:tr>
              <a:tr h="642938">
                <a:tc>
                  <a:txBody>
                    <a:bodyPr/>
                    <a:lstStyle/>
                    <a:p>
                      <a:pPr algn="l" fontAlgn="t"/>
                      <a:r>
                        <a:rPr lang="en-US" sz="1800" b="1" i="0" kern="1200" dirty="0">
                          <a:solidFill>
                            <a:schemeClr val="bg1"/>
                          </a:solidFill>
                          <a:effectLst/>
                          <a:latin typeface="+mn-lt"/>
                          <a:ea typeface="+mn-ea"/>
                          <a:cs typeface="+mn-cs"/>
                        </a:rPr>
                        <a:t>Other</a:t>
                      </a:r>
                      <a:endParaRPr lang="en-US" sz="1800" b="1" dirty="0">
                        <a:solidFill>
                          <a:schemeClr val="bg1"/>
                        </a:solidFill>
                        <a:effectLst/>
                      </a:endParaRPr>
                    </a:p>
                  </a:txBody>
                  <a:tcPr marL="65513" marR="65513" marT="45859" marB="4585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solidFill>
                  </a:tcPr>
                </a:tc>
                <a:tc>
                  <a:txBody>
                    <a:bodyPr/>
                    <a:lstStyle/>
                    <a:p>
                      <a:r>
                        <a:rPr lang="en-US" sz="1800" dirty="0">
                          <a:solidFill>
                            <a:schemeClr val="tx1"/>
                          </a:solidFill>
                        </a:rPr>
                        <a:t>External (wired) keyboard recommended</a:t>
                      </a:r>
                    </a:p>
                  </a:txBody>
                  <a:tcPr marL="64294" marR="64294" marT="32147" marB="32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FCFC"/>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40000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err="1"/>
              <a:t>iPad</a:t>
            </a:r>
            <a:r>
              <a:rPr lang="en-US" sz="3200" dirty="0"/>
              <a:t> Highlights</a:t>
            </a:r>
          </a:p>
        </p:txBody>
      </p:sp>
      <p:graphicFrame>
        <p:nvGraphicFramePr>
          <p:cNvPr id="4" name="Content Placeholder 3">
            <a:extLst>
              <a:ext uri="{FF2B5EF4-FFF2-40B4-BE49-F238E27FC236}">
                <a16:creationId xmlns:a16="http://schemas.microsoft.com/office/drawing/2014/main" id="{3790D5AA-333E-42E8-B761-89B72C7111F1}"/>
              </a:ext>
            </a:extLst>
          </p:cNvPr>
          <p:cNvGraphicFramePr>
            <a:graphicFrameLocks noGrp="1"/>
          </p:cNvGraphicFramePr>
          <p:nvPr>
            <p:ph idx="1"/>
            <p:extLst>
              <p:ext uri="{D42A27DB-BD31-4B8C-83A1-F6EECF244321}">
                <p14:modId xmlns:p14="http://schemas.microsoft.com/office/powerpoint/2010/main" val="4908454"/>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902811A-E973-4CFF-B846-6835DFE9D44E}"/>
              </a:ext>
            </a:extLst>
          </p:cNvPr>
          <p:cNvSpPr txBox="1"/>
          <p:nvPr/>
        </p:nvSpPr>
        <p:spPr>
          <a:xfrm>
            <a:off x="712375" y="6211669"/>
            <a:ext cx="5147499" cy="646331"/>
          </a:xfrm>
          <a:prstGeom prst="rect">
            <a:avLst/>
          </a:prstGeom>
          <a:noFill/>
        </p:spPr>
        <p:txBody>
          <a:bodyPr wrap="none" rtlCol="0">
            <a:spAutoFit/>
          </a:bodyPr>
          <a:lstStyle/>
          <a:p>
            <a:r>
              <a:rPr lang="en-US" dirty="0">
                <a:hlinkClick r:id="rId8"/>
              </a:rPr>
              <a:t>https://support.assessment.pearson.com/x/OAccAQ</a:t>
            </a:r>
            <a:r>
              <a:rPr lang="en-US" dirty="0"/>
              <a:t> </a:t>
            </a:r>
          </a:p>
          <a:p>
            <a:endParaRPr lang="en-US" dirty="0"/>
          </a:p>
        </p:txBody>
      </p:sp>
    </p:spTree>
    <p:extLst>
      <p:ext uri="{BB962C8B-B14F-4D97-AF65-F5344CB8AC3E}">
        <p14:creationId xmlns:p14="http://schemas.microsoft.com/office/powerpoint/2010/main" val="3260531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94" dirty="0"/>
              <a:t>Virtual Devices and Online Assessment</a:t>
            </a:r>
          </a:p>
        </p:txBody>
      </p:sp>
      <p:graphicFrame>
        <p:nvGraphicFramePr>
          <p:cNvPr id="4" name="Content Placeholder 3">
            <a:extLst>
              <a:ext uri="{FF2B5EF4-FFF2-40B4-BE49-F238E27FC236}">
                <a16:creationId xmlns:a16="http://schemas.microsoft.com/office/drawing/2014/main" id="{E3B2F8F7-4C8F-4035-ABB9-71FEEB3D42F7}"/>
              </a:ext>
            </a:extLst>
          </p:cNvPr>
          <p:cNvGraphicFramePr>
            <a:graphicFrameLocks noGrp="1"/>
          </p:cNvGraphicFramePr>
          <p:nvPr>
            <p:ph idx="1"/>
            <p:extLst>
              <p:ext uri="{D42A27DB-BD31-4B8C-83A1-F6EECF244321}">
                <p14:modId xmlns:p14="http://schemas.microsoft.com/office/powerpoint/2010/main" val="3380892243"/>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53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014" y="1932322"/>
            <a:ext cx="7772400" cy="2337620"/>
          </a:xfrm>
        </p:spPr>
        <p:txBody>
          <a:bodyPr numCol="1">
            <a:noAutofit/>
          </a:bodyPr>
          <a:lstStyle/>
          <a:p>
            <a:pPr marL="26788" algn="l">
              <a:spcBef>
                <a:spcPts val="0"/>
              </a:spcBef>
            </a:pPr>
            <a:r>
              <a:rPr lang="en" sz="2250" dirty="0"/>
              <a:t>Online Testing Components</a:t>
            </a:r>
            <a:br>
              <a:rPr lang="en" sz="2250" dirty="0"/>
            </a:br>
            <a:br>
              <a:rPr lang="en" sz="2250" dirty="0"/>
            </a:br>
            <a:r>
              <a:rPr lang="en" sz="2250" dirty="0"/>
              <a:t>Network Preparation</a:t>
            </a:r>
            <a:br>
              <a:rPr lang="en" sz="2250" dirty="0"/>
            </a:br>
            <a:br>
              <a:rPr lang="en" sz="2250" dirty="0"/>
            </a:br>
            <a:r>
              <a:rPr lang="en" sz="2250" dirty="0"/>
              <a:t>Proctor Caching</a:t>
            </a:r>
            <a:br>
              <a:rPr lang="en" sz="2250" dirty="0"/>
            </a:br>
            <a:br>
              <a:rPr lang="en" sz="2250" dirty="0"/>
            </a:br>
            <a:r>
              <a:rPr lang="en" sz="2250" dirty="0"/>
              <a:t>Device Preparation</a:t>
            </a:r>
            <a:br>
              <a:rPr lang="en" sz="2250" dirty="0"/>
            </a:br>
            <a:br>
              <a:rPr lang="en" sz="2250" dirty="0"/>
            </a:br>
            <a:r>
              <a:rPr lang="en" sz="2250" dirty="0">
                <a:solidFill>
                  <a:srgbClr val="FFC000"/>
                </a:solidFill>
              </a:rPr>
              <a:t>Infrastructure Trial</a:t>
            </a:r>
            <a:br>
              <a:rPr lang="en" sz="2250" dirty="0"/>
            </a:br>
            <a:br>
              <a:rPr lang="en" sz="2250" dirty="0"/>
            </a:br>
            <a:r>
              <a:rPr lang="en" sz="2250" dirty="0"/>
              <a:t>Support During Testing</a:t>
            </a:r>
          </a:p>
        </p:txBody>
      </p:sp>
      <p:grpSp>
        <p:nvGrpSpPr>
          <p:cNvPr id="3" name="Group 2"/>
          <p:cNvGrpSpPr/>
          <p:nvPr/>
        </p:nvGrpSpPr>
        <p:grpSpPr>
          <a:xfrm rot="5400000">
            <a:off x="816972" y="3452479"/>
            <a:ext cx="3487454" cy="428634"/>
            <a:chOff x="2336813" y="6000905"/>
            <a:chExt cx="4959933" cy="609610"/>
          </a:xfrm>
        </p:grpSpPr>
        <p:sp>
          <p:nvSpPr>
            <p:cNvPr id="8" name="Oval 7">
              <a:hlinkClick r:id="rId2" action="ppaction://hlinksldjump"/>
            </p:cNvPr>
            <p:cNvSpPr/>
            <p:nvPr/>
          </p:nvSpPr>
          <p:spPr bwMode="auto">
            <a:xfrm>
              <a:off x="2344029" y="6000905"/>
              <a:ext cx="588636" cy="609601"/>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Oval 8">
              <a:hlinkClick r:id="" action="ppaction://noaction"/>
            </p:cNvPr>
            <p:cNvSpPr/>
            <p:nvPr/>
          </p:nvSpPr>
          <p:spPr bwMode="auto">
            <a:xfrm>
              <a:off x="3189330" y="6000914"/>
              <a:ext cx="588636" cy="609601"/>
            </a:xfrm>
            <a:prstGeom prst="ellipse">
              <a:avLst/>
            </a:prstGeom>
            <a:solidFill>
              <a:schemeClr val="accent6"/>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1" name="Oval 10">
              <a:hlinkClick r:id="rId3" action="ppaction://hlinksldjump"/>
            </p:cNvPr>
            <p:cNvSpPr/>
            <p:nvPr/>
          </p:nvSpPr>
          <p:spPr bwMode="auto">
            <a:xfrm>
              <a:off x="4079747" y="6000914"/>
              <a:ext cx="588636" cy="609600"/>
            </a:xfrm>
            <a:prstGeom prst="ellipse">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2" name="Oval 11">
              <a:hlinkClick r:id="rId4" action="ppaction://hlinksldjump"/>
            </p:cNvPr>
            <p:cNvSpPr/>
            <p:nvPr/>
          </p:nvSpPr>
          <p:spPr bwMode="auto">
            <a:xfrm>
              <a:off x="4970163"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Oval 12">
              <a:hlinkClick r:id="rId5" action="ppaction://hlinksldjump"/>
            </p:cNvPr>
            <p:cNvSpPr/>
            <p:nvPr/>
          </p:nvSpPr>
          <p:spPr bwMode="auto">
            <a:xfrm>
              <a:off x="5847438" y="6000914"/>
              <a:ext cx="588636" cy="609599"/>
            </a:xfrm>
            <a:prstGeom prst="ellipse">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Oval 13">
              <a:hlinkClick r:id="rId6" action="ppaction://hlinksldjump"/>
            </p:cNvPr>
            <p:cNvSpPr/>
            <p:nvPr/>
          </p:nvSpPr>
          <p:spPr bwMode="auto">
            <a:xfrm>
              <a:off x="6708110"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a:hlinkClick r:id="rId2" action="ppaction://hlinksldjump"/>
            </p:cNvPr>
            <p:cNvSpPr/>
            <p:nvPr/>
          </p:nvSpPr>
          <p:spPr>
            <a:xfrm rot="16200000">
              <a:off x="2466391" y="5983592"/>
              <a:ext cx="325619" cy="584776"/>
            </a:xfrm>
            <a:prstGeom prst="rect">
              <a:avLst/>
            </a:prstGeom>
            <a:noFill/>
            <a:ln>
              <a:noFill/>
            </a:ln>
          </p:spPr>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1</a:t>
              </a:r>
            </a:p>
          </p:txBody>
        </p:sp>
        <p:sp>
          <p:nvSpPr>
            <p:cNvPr id="16" name="Rectangle 15">
              <a:hlinkClick r:id="rId3" action="ppaction://hlinksldjump"/>
            </p:cNvPr>
            <p:cNvSpPr/>
            <p:nvPr/>
          </p:nvSpPr>
          <p:spPr>
            <a:xfrm rot="16200000">
              <a:off x="4248781" y="6012659"/>
              <a:ext cx="267485"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3</a:t>
              </a:r>
            </a:p>
          </p:txBody>
        </p:sp>
        <p:sp>
          <p:nvSpPr>
            <p:cNvPr id="17" name="Rectangle 16">
              <a:hlinkClick r:id="rId5" action="ppaction://hlinksldjump"/>
            </p:cNvPr>
            <p:cNvSpPr/>
            <p:nvPr/>
          </p:nvSpPr>
          <p:spPr>
            <a:xfrm rot="16200000">
              <a:off x="5973614"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5</a:t>
              </a:r>
            </a:p>
          </p:txBody>
        </p:sp>
        <p:sp>
          <p:nvSpPr>
            <p:cNvPr id="18" name="Rectangle 17">
              <a:hlinkClick r:id="" action="ppaction://noaction"/>
            </p:cNvPr>
            <p:cNvSpPr/>
            <p:nvPr/>
          </p:nvSpPr>
          <p:spPr>
            <a:xfrm rot="16200000">
              <a:off x="3317438" y="6013626"/>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2</a:t>
              </a:r>
            </a:p>
          </p:txBody>
        </p:sp>
        <p:sp>
          <p:nvSpPr>
            <p:cNvPr id="19" name="Rectangle 18">
              <a:hlinkClick r:id="rId4" action="ppaction://hlinksldjump"/>
            </p:cNvPr>
            <p:cNvSpPr/>
            <p:nvPr/>
          </p:nvSpPr>
          <p:spPr>
            <a:xfrm rot="16200000">
              <a:off x="5095929" y="6033857"/>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4</a:t>
              </a:r>
            </a:p>
          </p:txBody>
        </p:sp>
        <p:sp>
          <p:nvSpPr>
            <p:cNvPr id="20" name="Rectangle 19">
              <a:hlinkClick r:id="rId6" action="ppaction://hlinksldjump"/>
            </p:cNvPr>
            <p:cNvSpPr/>
            <p:nvPr/>
          </p:nvSpPr>
          <p:spPr>
            <a:xfrm rot="16200000">
              <a:off x="6824049"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6</a:t>
              </a:r>
            </a:p>
          </p:txBody>
        </p:sp>
      </p:grpSp>
      <p:sp>
        <p:nvSpPr>
          <p:cNvPr id="22" name="TextBox 21"/>
          <p:cNvSpPr txBox="1"/>
          <p:nvPr/>
        </p:nvSpPr>
        <p:spPr>
          <a:xfrm>
            <a:off x="-38879" y="1038935"/>
            <a:ext cx="2493183" cy="707886"/>
          </a:xfrm>
          <a:prstGeom prst="rect">
            <a:avLst/>
          </a:prstGeom>
          <a:noFill/>
        </p:spPr>
        <p:txBody>
          <a:bodyPr wrap="none" rtlCol="0">
            <a:spAutoFit/>
          </a:bodyPr>
          <a:lstStyle/>
          <a:p>
            <a:r>
              <a:rPr lang="en-US" sz="4000" dirty="0">
                <a:solidFill>
                  <a:schemeClr val="bg1"/>
                </a:solidFill>
                <a:latin typeface="Museo Slab 500" panose="02000000000000000000" pitchFamily="50" charset="0"/>
                <a:ea typeface="+mj-ea"/>
                <a:cs typeface="+mj-cs"/>
              </a:rPr>
              <a:t>Section 5</a:t>
            </a:r>
          </a:p>
        </p:txBody>
      </p:sp>
    </p:spTree>
    <p:extLst>
      <p:ext uri="{BB962C8B-B14F-4D97-AF65-F5344CB8AC3E}">
        <p14:creationId xmlns:p14="http://schemas.microsoft.com/office/powerpoint/2010/main" val="259662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 dirty="0"/>
              <a:t>Online Testing Components Diagram</a:t>
            </a:r>
            <a:endParaRPr lang="en-US" dirty="0"/>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63" y="51654"/>
            <a:ext cx="8939943" cy="6806346"/>
          </a:xfrm>
          <a:prstGeom prst="rect">
            <a:avLst/>
          </a:prstGeom>
        </p:spPr>
      </p:pic>
    </p:spTree>
    <p:extLst>
      <p:ext uri="{BB962C8B-B14F-4D97-AF65-F5344CB8AC3E}">
        <p14:creationId xmlns:p14="http://schemas.microsoft.com/office/powerpoint/2010/main" val="2927810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200" dirty="0"/>
              <a:t>Online Resources</a:t>
            </a:r>
          </a:p>
        </p:txBody>
      </p:sp>
      <p:sp>
        <p:nvSpPr>
          <p:cNvPr id="2" name="Content Placeholder 1"/>
          <p:cNvSpPr>
            <a:spLocks noGrp="1"/>
          </p:cNvSpPr>
          <p:nvPr>
            <p:ph idx="1"/>
          </p:nvPr>
        </p:nvSpPr>
        <p:spPr>
          <a:xfrm>
            <a:off x="500208" y="1637857"/>
            <a:ext cx="8515350" cy="5208348"/>
          </a:xfrm>
        </p:spPr>
        <p:txBody>
          <a:bodyPr>
            <a:normAutofit fontScale="92500" lnSpcReduction="10000"/>
          </a:bodyPr>
          <a:lstStyle/>
          <a:p>
            <a:pPr>
              <a:spcBef>
                <a:spcPts val="844"/>
              </a:spcBef>
            </a:pPr>
            <a:r>
              <a:rPr lang="en-US" sz="2600" b="1" dirty="0"/>
              <a:t>How-to Videos</a:t>
            </a:r>
          </a:p>
          <a:p>
            <a:pPr marL="685800" lvl="2">
              <a:spcBef>
                <a:spcPts val="844"/>
              </a:spcBef>
            </a:pPr>
            <a:r>
              <a:rPr lang="en-US" sz="1900" dirty="0"/>
              <a:t>Create a </a:t>
            </a:r>
            <a:r>
              <a:rPr lang="en-US" sz="1900" dirty="0" err="1"/>
              <a:t>TestNav</a:t>
            </a:r>
            <a:r>
              <a:rPr lang="en-US" sz="1900" dirty="0"/>
              <a:t> Configuration - </a:t>
            </a:r>
            <a:r>
              <a:rPr lang="en-US" sz="1900" dirty="0">
                <a:hlinkClick r:id="rId3"/>
              </a:rPr>
              <a:t>https://www.youtube.com/watch?v=xT0Oo8zHKUs</a:t>
            </a:r>
            <a:r>
              <a:rPr lang="en-US" sz="1900" dirty="0"/>
              <a:t> </a:t>
            </a:r>
          </a:p>
          <a:p>
            <a:pPr marL="685800" lvl="2">
              <a:spcBef>
                <a:spcPts val="844"/>
              </a:spcBef>
            </a:pPr>
            <a:r>
              <a:rPr lang="en-US" sz="1900" dirty="0"/>
              <a:t>Create an Online Test Session - </a:t>
            </a:r>
            <a:r>
              <a:rPr lang="en-US" sz="1900" dirty="0">
                <a:hlinkClick r:id="rId4"/>
              </a:rPr>
              <a:t>https://www.youtube.com/watch?v=HnKXqPp-brg</a:t>
            </a:r>
            <a:r>
              <a:rPr lang="en-US" sz="1900" dirty="0"/>
              <a:t> </a:t>
            </a:r>
          </a:p>
          <a:p>
            <a:pPr marL="685800" lvl="2">
              <a:spcBef>
                <a:spcPts val="844"/>
              </a:spcBef>
            </a:pPr>
            <a:r>
              <a:rPr lang="en-US" sz="1900" dirty="0" err="1"/>
              <a:t>Precache</a:t>
            </a:r>
            <a:r>
              <a:rPr lang="en-US" sz="1900" dirty="0"/>
              <a:t> Test Content - </a:t>
            </a:r>
            <a:r>
              <a:rPr lang="en-US" sz="1900" dirty="0">
                <a:hlinkClick r:id="rId5"/>
              </a:rPr>
              <a:t>https://www.youtube.com/watch?v=wbBjic1dHMA</a:t>
            </a:r>
            <a:r>
              <a:rPr lang="en-US" sz="1900" dirty="0"/>
              <a:t> </a:t>
            </a:r>
          </a:p>
          <a:p>
            <a:pPr>
              <a:spcBef>
                <a:spcPts val="844"/>
              </a:spcBef>
            </a:pPr>
            <a:r>
              <a:rPr lang="en-US" sz="2600" b="1" dirty="0" err="1"/>
              <a:t>TestNav</a:t>
            </a:r>
            <a:r>
              <a:rPr lang="en-US" sz="2600" b="1" dirty="0"/>
              <a:t> Configuration</a:t>
            </a:r>
          </a:p>
          <a:p>
            <a:pPr lvl="1">
              <a:spcBef>
                <a:spcPts val="844"/>
              </a:spcBef>
            </a:pPr>
            <a:r>
              <a:rPr lang="en-US" sz="1900" dirty="0">
                <a:hlinkClick r:id="rId6"/>
              </a:rPr>
              <a:t>https://support.assessment.pearson.com/x/L4Dy</a:t>
            </a:r>
            <a:r>
              <a:rPr lang="en-US" sz="1900" dirty="0"/>
              <a:t> </a:t>
            </a:r>
          </a:p>
          <a:p>
            <a:pPr>
              <a:spcBef>
                <a:spcPts val="844"/>
              </a:spcBef>
            </a:pPr>
            <a:endParaRPr lang="en-US" sz="1547" b="1" dirty="0"/>
          </a:p>
          <a:p>
            <a:pPr>
              <a:spcBef>
                <a:spcPts val="844"/>
              </a:spcBef>
            </a:pPr>
            <a:r>
              <a:rPr lang="en-US" sz="2600" b="1" dirty="0"/>
              <a:t>Configure Response File Backup Locations</a:t>
            </a:r>
          </a:p>
          <a:p>
            <a:pPr lvl="1">
              <a:spcBef>
                <a:spcPts val="844"/>
              </a:spcBef>
            </a:pPr>
            <a:r>
              <a:rPr lang="en-US" sz="1900" dirty="0">
                <a:hlinkClick r:id="rId7"/>
              </a:rPr>
              <a:t>https://support.assessment.pearson.com/x/LIDy</a:t>
            </a:r>
            <a:r>
              <a:rPr lang="en-US" sz="1900" dirty="0"/>
              <a:t> </a:t>
            </a:r>
          </a:p>
          <a:p>
            <a:pPr>
              <a:spcBef>
                <a:spcPts val="844"/>
              </a:spcBef>
            </a:pPr>
            <a:endParaRPr lang="en-US" sz="1547" b="1" dirty="0"/>
          </a:p>
          <a:p>
            <a:pPr>
              <a:spcBef>
                <a:spcPts val="844"/>
              </a:spcBef>
            </a:pPr>
            <a:r>
              <a:rPr lang="en-US" sz="2600" b="1" dirty="0"/>
              <a:t>Proctor Caching </a:t>
            </a:r>
          </a:p>
          <a:p>
            <a:pPr lvl="1">
              <a:spcBef>
                <a:spcPts val="844"/>
              </a:spcBef>
            </a:pPr>
            <a:r>
              <a:rPr lang="en-US" sz="1900" dirty="0">
                <a:hlinkClick r:id="rId8"/>
              </a:rPr>
              <a:t>https://support.assessment.pearson.com/x/LYDy</a:t>
            </a:r>
            <a:r>
              <a:rPr lang="en-US" sz="1900" dirty="0"/>
              <a:t> </a:t>
            </a:r>
          </a:p>
          <a:p>
            <a:pPr>
              <a:spcBef>
                <a:spcPts val="844"/>
              </a:spcBef>
            </a:pPr>
            <a:endParaRPr lang="en-US" sz="1547" b="1" dirty="0"/>
          </a:p>
          <a:p>
            <a:pPr>
              <a:spcBef>
                <a:spcPts val="844"/>
              </a:spcBef>
            </a:pPr>
            <a:r>
              <a:rPr lang="en-US" sz="2600" b="1" dirty="0" err="1"/>
              <a:t>PearsonAccessnext</a:t>
            </a:r>
            <a:r>
              <a:rPr lang="en-US" sz="2600" b="1" dirty="0"/>
              <a:t> User Guide </a:t>
            </a:r>
          </a:p>
          <a:p>
            <a:pPr lvl="1">
              <a:spcBef>
                <a:spcPts val="844"/>
              </a:spcBef>
            </a:pPr>
            <a:r>
              <a:rPr lang="en-US" sz="1900" dirty="0">
                <a:hlinkClick r:id="rId8"/>
              </a:rPr>
              <a:t>https://support.assessment.pearson.com/x/LYDy</a:t>
            </a:r>
            <a:r>
              <a:rPr lang="en-US" sz="1900" dirty="0"/>
              <a:t> </a:t>
            </a:r>
          </a:p>
          <a:p>
            <a:endParaRPr lang="en-US" sz="1266" dirty="0"/>
          </a:p>
        </p:txBody>
      </p:sp>
      <p:pic>
        <p:nvPicPr>
          <p:cNvPr id="4" name="Picture 3"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6017" y="1288222"/>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54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z="3200" dirty="0"/>
              <a:t>Description</a:t>
            </a:r>
          </a:p>
        </p:txBody>
      </p:sp>
      <p:graphicFrame>
        <p:nvGraphicFramePr>
          <p:cNvPr id="3" name="Content Placeholder 2">
            <a:extLst>
              <a:ext uri="{FF2B5EF4-FFF2-40B4-BE49-F238E27FC236}">
                <a16:creationId xmlns:a16="http://schemas.microsoft.com/office/drawing/2014/main" id="{A1F34E25-F4CB-47CD-B761-53E7E3B66272}"/>
              </a:ext>
            </a:extLst>
          </p:cNvPr>
          <p:cNvGraphicFramePr>
            <a:graphicFrameLocks noGrp="1"/>
          </p:cNvGraphicFramePr>
          <p:nvPr>
            <p:ph idx="1"/>
            <p:extLst>
              <p:ext uri="{D42A27DB-BD31-4B8C-83A1-F6EECF244321}">
                <p14:modId xmlns:p14="http://schemas.microsoft.com/office/powerpoint/2010/main" val="2322624817"/>
              </p:ext>
            </p:extLst>
          </p:nvPr>
        </p:nvGraphicFramePr>
        <p:xfrm>
          <a:off x="245192" y="1472370"/>
          <a:ext cx="8600227" cy="4743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913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Technology Setup</a:t>
            </a:r>
          </a:p>
        </p:txBody>
      </p:sp>
      <p:graphicFrame>
        <p:nvGraphicFramePr>
          <p:cNvPr id="4" name="Diagram 3">
            <a:extLst>
              <a:ext uri="{FF2B5EF4-FFF2-40B4-BE49-F238E27FC236}">
                <a16:creationId xmlns:a16="http://schemas.microsoft.com/office/drawing/2014/main" id="{4452C174-3806-4495-8211-70309E836F92}"/>
              </a:ext>
            </a:extLst>
          </p:cNvPr>
          <p:cNvGraphicFramePr/>
          <p:nvPr>
            <p:extLst>
              <p:ext uri="{D42A27DB-BD31-4B8C-83A1-F6EECF244321}">
                <p14:modId xmlns:p14="http://schemas.microsoft.com/office/powerpoint/2010/main" val="1653160583"/>
              </p:ext>
            </p:extLst>
          </p:nvPr>
        </p:nvGraphicFramePr>
        <p:xfrm>
          <a:off x="245193" y="1612276"/>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s://support.assessment.pearson.com/download/attachments/6029315/pearsonaccess-next-text-small-orange.png?version=1&amp;modificationDate=1414172621000&amp;api=v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859" y="1262641"/>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55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PearsonAccess</a:t>
            </a:r>
            <a:r>
              <a:rPr lang="en-US" sz="3200" baseline="30000" dirty="0" err="1"/>
              <a:t>next</a:t>
            </a:r>
            <a:r>
              <a:rPr lang="en-US" sz="3200" dirty="0"/>
              <a:t> Setup</a:t>
            </a:r>
          </a:p>
        </p:txBody>
      </p:sp>
      <p:graphicFrame>
        <p:nvGraphicFramePr>
          <p:cNvPr id="4" name="Diagram 3">
            <a:extLst>
              <a:ext uri="{FF2B5EF4-FFF2-40B4-BE49-F238E27FC236}">
                <a16:creationId xmlns:a16="http://schemas.microsoft.com/office/drawing/2014/main" id="{B917ECD5-3EA0-47F2-843E-15C9CA3B451B}"/>
              </a:ext>
            </a:extLst>
          </p:cNvPr>
          <p:cNvGraphicFramePr/>
          <p:nvPr>
            <p:extLst>
              <p:ext uri="{D42A27DB-BD31-4B8C-83A1-F6EECF244321}">
                <p14:modId xmlns:p14="http://schemas.microsoft.com/office/powerpoint/2010/main" val="3230874639"/>
              </p:ext>
            </p:extLst>
          </p:nvPr>
        </p:nvGraphicFramePr>
        <p:xfrm>
          <a:off x="245193" y="1691953"/>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859" y="1326766"/>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87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8AF7B9-87B3-4C84-857C-B25E82D84F0C}"/>
              </a:ext>
            </a:extLst>
          </p:cNvPr>
          <p:cNvGraphicFramePr>
            <a:graphicFrameLocks noGrp="1"/>
          </p:cNvGraphicFramePr>
          <p:nvPr>
            <p:ph sz="half" idx="1"/>
            <p:extLst>
              <p:ext uri="{D42A27DB-BD31-4B8C-83A1-F6EECF244321}">
                <p14:modId xmlns:p14="http://schemas.microsoft.com/office/powerpoint/2010/main" val="4064536218"/>
              </p:ext>
            </p:extLst>
          </p:nvPr>
        </p:nvGraphicFramePr>
        <p:xfrm>
          <a:off x="163115" y="1288222"/>
          <a:ext cx="4497770" cy="551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a:t>Create Sample Students</a:t>
            </a:r>
          </a:p>
        </p:txBody>
      </p:sp>
      <p:sp>
        <p:nvSpPr>
          <p:cNvPr id="3" name="Rectangle 3"/>
          <p:cNvSpPr txBox="1">
            <a:spLocks noChangeArrowheads="1"/>
          </p:cNvSpPr>
          <p:nvPr/>
        </p:nvSpPr>
        <p:spPr>
          <a:xfrm>
            <a:off x="446485" y="1017984"/>
            <a:ext cx="8534400" cy="4876800"/>
          </a:xfrm>
          <a:prstGeom prst="rect">
            <a:avLst/>
          </a:prstGeom>
        </p:spPr>
        <p:txBody>
          <a:bodyPr lIns="91439" tIns="45719" rIns="91439" bIns="4571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391" dirty="0"/>
          </a:p>
        </p:txBody>
      </p:sp>
      <p:grpSp>
        <p:nvGrpSpPr>
          <p:cNvPr id="7" name="Group 6"/>
          <p:cNvGrpSpPr/>
          <p:nvPr/>
        </p:nvGrpSpPr>
        <p:grpSpPr>
          <a:xfrm>
            <a:off x="4704212" y="2583112"/>
            <a:ext cx="4320000" cy="2986666"/>
            <a:chOff x="4495800" y="3566534"/>
            <a:chExt cx="4320000" cy="2986666"/>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5800" y="3566534"/>
              <a:ext cx="4320000" cy="2986666"/>
            </a:xfrm>
            <a:prstGeom prst="rect">
              <a:avLst/>
            </a:prstGeom>
            <a:ln>
              <a:solidFill>
                <a:schemeClr val="tx1"/>
              </a:solidFill>
            </a:ln>
          </p:spPr>
        </p:pic>
        <p:sp>
          <p:nvSpPr>
            <p:cNvPr id="6" name="Rectangle 5"/>
            <p:cNvSpPr/>
            <p:nvPr/>
          </p:nvSpPr>
          <p:spPr>
            <a:xfrm>
              <a:off x="4648200" y="6096000"/>
              <a:ext cx="1752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1344" y="1288222"/>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9575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2AD558-1508-4147-A232-FC5E7CEAD117}"/>
              </a:ext>
            </a:extLst>
          </p:cNvPr>
          <p:cNvGraphicFramePr>
            <a:graphicFrameLocks noGrp="1"/>
          </p:cNvGraphicFramePr>
          <p:nvPr>
            <p:ph sz="half" idx="1"/>
            <p:extLst>
              <p:ext uri="{D42A27DB-BD31-4B8C-83A1-F6EECF244321}">
                <p14:modId xmlns:p14="http://schemas.microsoft.com/office/powerpoint/2010/main" val="4282299615"/>
              </p:ext>
            </p:extLst>
          </p:nvPr>
        </p:nvGraphicFramePr>
        <p:xfrm>
          <a:off x="245192" y="1941094"/>
          <a:ext cx="4150345" cy="1564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a:t>Create Sample Students</a:t>
            </a:r>
          </a:p>
        </p:txBody>
      </p:sp>
      <p:sp>
        <p:nvSpPr>
          <p:cNvPr id="3" name="Rectangle 3"/>
          <p:cNvSpPr txBox="1">
            <a:spLocks noChangeArrowheads="1"/>
          </p:cNvSpPr>
          <p:nvPr/>
        </p:nvSpPr>
        <p:spPr>
          <a:xfrm>
            <a:off x="381000" y="1676401"/>
            <a:ext cx="8534400" cy="4876800"/>
          </a:xfrm>
          <a:prstGeom prst="rect">
            <a:avLst/>
          </a:prstGeom>
        </p:spPr>
        <p:txBody>
          <a:bodyPr lIns="91439" tIns="45719" rIns="91439" bIns="4571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391" dirty="0"/>
          </a:p>
          <a:p>
            <a:pPr marL="0" indent="0">
              <a:buNone/>
            </a:pPr>
            <a:endParaRPr lang="en-US" sz="2391" dirty="0"/>
          </a:p>
          <a:p>
            <a:pPr marL="0" indent="0">
              <a:buNone/>
            </a:pPr>
            <a:endParaRPr lang="en-US" sz="2391"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6408" y="1660706"/>
            <a:ext cx="2781300" cy="4892495"/>
          </a:xfrm>
          <a:prstGeom prst="rect">
            <a:avLst/>
          </a:prstGeom>
          <a:ln>
            <a:solidFill>
              <a:schemeClr val="tx1"/>
            </a:solidFill>
          </a:ln>
        </p:spPr>
      </p:pic>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859" y="1220085"/>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18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63" y="123885"/>
            <a:ext cx="6081865" cy="756418"/>
          </a:xfrm>
        </p:spPr>
        <p:txBody>
          <a:bodyPr>
            <a:noAutofit/>
          </a:bodyPr>
          <a:lstStyle/>
          <a:p>
            <a:r>
              <a:rPr lang="en-US" sz="3200" dirty="0"/>
              <a:t>Completed </a:t>
            </a:r>
            <a:r>
              <a:rPr lang="en-US" sz="3200" dirty="0" err="1"/>
              <a:t>TestNav</a:t>
            </a:r>
            <a:r>
              <a:rPr lang="en-US" sz="3200" dirty="0"/>
              <a:t> Configurations</a:t>
            </a:r>
          </a:p>
        </p:txBody>
      </p:sp>
      <p:pic>
        <p:nvPicPr>
          <p:cNvPr id="6" name="Picture 5"/>
          <p:cNvPicPr>
            <a:picLocks noChangeAspect="1"/>
          </p:cNvPicPr>
          <p:nvPr/>
        </p:nvPicPr>
        <p:blipFill>
          <a:blip r:embed="rId4"/>
          <a:stretch>
            <a:fillRect/>
          </a:stretch>
        </p:blipFill>
        <p:spPr>
          <a:xfrm>
            <a:off x="235863" y="1334752"/>
            <a:ext cx="5686729" cy="5317152"/>
          </a:xfrm>
          <a:prstGeom prst="rect">
            <a:avLst/>
          </a:prstGeom>
        </p:spPr>
      </p:pic>
    </p:spTree>
    <p:custDataLst>
      <p:tags r:id="rId1"/>
    </p:custDataLst>
    <p:extLst>
      <p:ext uri="{BB962C8B-B14F-4D97-AF65-F5344CB8AC3E}">
        <p14:creationId xmlns:p14="http://schemas.microsoft.com/office/powerpoint/2010/main" val="2738338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Create Sessions</a:t>
            </a:r>
          </a:p>
        </p:txBody>
      </p:sp>
      <p:graphicFrame>
        <p:nvGraphicFramePr>
          <p:cNvPr id="4" name="Diagram 3">
            <a:extLst>
              <a:ext uri="{FF2B5EF4-FFF2-40B4-BE49-F238E27FC236}">
                <a16:creationId xmlns:a16="http://schemas.microsoft.com/office/drawing/2014/main" id="{59B0E1E3-125C-4F82-A7CC-47B6E24D6011}"/>
              </a:ext>
            </a:extLst>
          </p:cNvPr>
          <p:cNvGraphicFramePr/>
          <p:nvPr>
            <p:extLst>
              <p:ext uri="{D42A27DB-BD31-4B8C-83A1-F6EECF244321}">
                <p14:modId xmlns:p14="http://schemas.microsoft.com/office/powerpoint/2010/main" val="489334431"/>
              </p:ext>
            </p:extLst>
          </p:nvPr>
        </p:nvGraphicFramePr>
        <p:xfrm>
          <a:off x="245193" y="1617980"/>
          <a:ext cx="8213008" cy="1507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245193" y="3184358"/>
            <a:ext cx="5943600" cy="2310765"/>
            <a:chOff x="1207827" y="3321083"/>
            <a:chExt cx="5943600" cy="2310765"/>
          </a:xfrm>
        </p:grpSpPr>
        <p:pic>
          <p:nvPicPr>
            <p:cNvPr id="9" name="Picture 8"/>
            <p:cNvPicPr/>
            <p:nvPr/>
          </p:nvPicPr>
          <p:blipFill>
            <a:blip r:embed="rId8" cstate="print"/>
            <a:stretch>
              <a:fillRect/>
            </a:stretch>
          </p:blipFill>
          <p:spPr>
            <a:xfrm>
              <a:off x="1207827" y="3321083"/>
              <a:ext cx="5943600" cy="2310765"/>
            </a:xfrm>
            <a:prstGeom prst="rect">
              <a:avLst/>
            </a:prstGeom>
            <a:ln>
              <a:solidFill>
                <a:sysClr val="windowText" lastClr="000000"/>
              </a:solidFill>
            </a:ln>
          </p:spPr>
        </p:pic>
        <p:sp>
          <p:nvSpPr>
            <p:cNvPr id="7" name="Rectangle 6"/>
            <p:cNvSpPr/>
            <p:nvPr/>
          </p:nvSpPr>
          <p:spPr>
            <a:xfrm>
              <a:off x="6060743" y="4202373"/>
              <a:ext cx="735842" cy="2877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5" name="Rectangle 4"/>
            <p:cNvSpPr/>
            <p:nvPr/>
          </p:nvSpPr>
          <p:spPr>
            <a:xfrm>
              <a:off x="1447800" y="4528782"/>
              <a:ext cx="1752600" cy="290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6" name="TextBox 5"/>
          <p:cNvSpPr txBox="1"/>
          <p:nvPr/>
        </p:nvSpPr>
        <p:spPr>
          <a:xfrm>
            <a:off x="245193" y="5742825"/>
            <a:ext cx="7848600" cy="369330"/>
          </a:xfrm>
          <a:prstGeom prst="rect">
            <a:avLst/>
          </a:prstGeom>
          <a:noFill/>
        </p:spPr>
        <p:txBody>
          <a:bodyPr wrap="square" lIns="91439" tIns="45719" rIns="91439" bIns="45719" rtlCol="0">
            <a:spAutoFit/>
          </a:bodyPr>
          <a:lstStyle/>
          <a:p>
            <a:r>
              <a:rPr lang="en-US" dirty="0"/>
              <a:t>A test session in PearsonAccess</a:t>
            </a:r>
            <a:r>
              <a:rPr lang="en-US" baseline="30000" dirty="0"/>
              <a:t>next</a:t>
            </a:r>
            <a:r>
              <a:rPr lang="en-US" dirty="0"/>
              <a:t> is an assessment containing certain units.</a:t>
            </a:r>
          </a:p>
        </p:txBody>
      </p:sp>
      <p:pic>
        <p:nvPicPr>
          <p:cNvPr id="11"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859" y="1326766"/>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3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Create Sessions</a:t>
            </a:r>
          </a:p>
        </p:txBody>
      </p:sp>
      <p:graphicFrame>
        <p:nvGraphicFramePr>
          <p:cNvPr id="4" name="Diagram 3">
            <a:extLst>
              <a:ext uri="{FF2B5EF4-FFF2-40B4-BE49-F238E27FC236}">
                <a16:creationId xmlns:a16="http://schemas.microsoft.com/office/drawing/2014/main" id="{1F52C71C-FD15-4E46-BD37-1E2B227299B4}"/>
              </a:ext>
            </a:extLst>
          </p:cNvPr>
          <p:cNvGraphicFramePr/>
          <p:nvPr>
            <p:extLst>
              <p:ext uri="{D42A27DB-BD31-4B8C-83A1-F6EECF244321}">
                <p14:modId xmlns:p14="http://schemas.microsoft.com/office/powerpoint/2010/main" val="3400281445"/>
              </p:ext>
            </p:extLst>
          </p:nvPr>
        </p:nvGraphicFramePr>
        <p:xfrm>
          <a:off x="245193" y="1676398"/>
          <a:ext cx="6303037" cy="42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192" y="2253915"/>
            <a:ext cx="6303037"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9522" y="1326764"/>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56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Create Sessions</a:t>
            </a:r>
          </a:p>
        </p:txBody>
      </p:sp>
      <p:graphicFrame>
        <p:nvGraphicFramePr>
          <p:cNvPr id="4" name="Diagram 3">
            <a:extLst>
              <a:ext uri="{FF2B5EF4-FFF2-40B4-BE49-F238E27FC236}">
                <a16:creationId xmlns:a16="http://schemas.microsoft.com/office/drawing/2014/main" id="{8F067E5F-E62B-4D9E-B691-0EAFACBD48B9}"/>
              </a:ext>
            </a:extLst>
          </p:cNvPr>
          <p:cNvGraphicFramePr/>
          <p:nvPr>
            <p:extLst>
              <p:ext uri="{D42A27DB-BD31-4B8C-83A1-F6EECF244321}">
                <p14:modId xmlns:p14="http://schemas.microsoft.com/office/powerpoint/2010/main" val="2498109977"/>
              </p:ext>
            </p:extLst>
          </p:nvPr>
        </p:nvGraphicFramePr>
        <p:xfrm>
          <a:off x="381000" y="1676402"/>
          <a:ext cx="7532002" cy="56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68657"/>
          <a:stretch/>
        </p:blipFill>
        <p:spPr>
          <a:xfrm>
            <a:off x="245193" y="2687053"/>
            <a:ext cx="7455802" cy="1905000"/>
          </a:xfrm>
          <a:prstGeom prst="rect">
            <a:avLst/>
          </a:prstGeom>
          <a:ln>
            <a:solidFill>
              <a:schemeClr val="tx1"/>
            </a:solidFill>
          </a:ln>
        </p:spPr>
      </p:pic>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859" y="1326766"/>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6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TestNav Components</a:t>
            </a:r>
          </a:p>
        </p:txBody>
      </p:sp>
      <p:sp>
        <p:nvSpPr>
          <p:cNvPr id="3" name="Content Placeholder 2"/>
          <p:cNvSpPr>
            <a:spLocks noGrp="1"/>
          </p:cNvSpPr>
          <p:nvPr>
            <p:ph idx="1"/>
          </p:nvPr>
        </p:nvSpPr>
        <p:spPr/>
        <p:txBody>
          <a:bodyPr/>
          <a:lstStyle/>
          <a:p>
            <a:endParaRPr lang="en-US"/>
          </a:p>
        </p:txBody>
      </p:sp>
      <p:graphicFrame>
        <p:nvGraphicFramePr>
          <p:cNvPr id="6" name="Table 3"/>
          <p:cNvGraphicFramePr>
            <a:graphicFrameLocks noGrp="1"/>
          </p:cNvGraphicFramePr>
          <p:nvPr>
            <p:extLst>
              <p:ext uri="{D42A27DB-BD31-4B8C-83A1-F6EECF244321}">
                <p14:modId xmlns:p14="http://schemas.microsoft.com/office/powerpoint/2010/main" val="2356002115"/>
              </p:ext>
            </p:extLst>
          </p:nvPr>
        </p:nvGraphicFramePr>
        <p:xfrm>
          <a:off x="245193" y="1305824"/>
          <a:ext cx="8702863" cy="4816552"/>
        </p:xfrm>
        <a:graphic>
          <a:graphicData uri="http://schemas.openxmlformats.org/drawingml/2006/table">
            <a:tbl>
              <a:tblPr firstRow="1" bandRow="1">
                <a:tableStyleId>{93296810-A885-4BE3-A3E7-6D5BEEA58F35}</a:tableStyleId>
              </a:tblPr>
              <a:tblGrid>
                <a:gridCol w="1539757">
                  <a:extLst>
                    <a:ext uri="{9D8B030D-6E8A-4147-A177-3AD203B41FA5}">
                      <a16:colId xmlns:a16="http://schemas.microsoft.com/office/drawing/2014/main" val="20000"/>
                    </a:ext>
                  </a:extLst>
                </a:gridCol>
                <a:gridCol w="1308794">
                  <a:extLst>
                    <a:ext uri="{9D8B030D-6E8A-4147-A177-3AD203B41FA5}">
                      <a16:colId xmlns:a16="http://schemas.microsoft.com/office/drawing/2014/main" val="20001"/>
                    </a:ext>
                  </a:extLst>
                </a:gridCol>
                <a:gridCol w="1693733">
                  <a:extLst>
                    <a:ext uri="{9D8B030D-6E8A-4147-A177-3AD203B41FA5}">
                      <a16:colId xmlns:a16="http://schemas.microsoft.com/office/drawing/2014/main" val="20002"/>
                    </a:ext>
                  </a:extLst>
                </a:gridCol>
                <a:gridCol w="4160579">
                  <a:extLst>
                    <a:ext uri="{9D8B030D-6E8A-4147-A177-3AD203B41FA5}">
                      <a16:colId xmlns:a16="http://schemas.microsoft.com/office/drawing/2014/main" val="20003"/>
                    </a:ext>
                  </a:extLst>
                </a:gridCol>
              </a:tblGrid>
              <a:tr h="884551">
                <a:tc>
                  <a:txBody>
                    <a:bodyPr/>
                    <a:lstStyle/>
                    <a:p>
                      <a:r>
                        <a:rPr lang="en-US" sz="1600" dirty="0"/>
                        <a:t>Component</a:t>
                      </a:r>
                    </a:p>
                  </a:txBody>
                  <a:tcPr marL="60147" marR="60147" marT="30073" marB="30073"/>
                </a:tc>
                <a:tc>
                  <a:txBody>
                    <a:bodyPr/>
                    <a:lstStyle/>
                    <a:p>
                      <a:r>
                        <a:rPr lang="en-US" sz="1600" dirty="0"/>
                        <a:t>Current Software Version</a:t>
                      </a:r>
                    </a:p>
                  </a:txBody>
                  <a:tcPr marL="60147" marR="60147" marT="30073" marB="30073"/>
                </a:tc>
                <a:tc>
                  <a:txBody>
                    <a:bodyPr/>
                    <a:lstStyle/>
                    <a:p>
                      <a:r>
                        <a:rPr lang="en-US" sz="1600" dirty="0"/>
                        <a:t>Next Release date</a:t>
                      </a:r>
                    </a:p>
                  </a:txBody>
                  <a:tcPr marL="60147" marR="60147" marT="30073" marB="30073"/>
                </a:tc>
                <a:tc>
                  <a:txBody>
                    <a:bodyPr/>
                    <a:lstStyle/>
                    <a:p>
                      <a:r>
                        <a:rPr lang="en-US" sz="1600" dirty="0"/>
                        <a:t>Installation</a:t>
                      </a:r>
                    </a:p>
                  </a:txBody>
                  <a:tcPr marL="60147" marR="60147" marT="30073" marB="30073"/>
                </a:tc>
                <a:extLst>
                  <a:ext uri="{0D108BD9-81ED-4DB2-BD59-A6C34878D82A}">
                    <a16:rowId xmlns:a16="http://schemas.microsoft.com/office/drawing/2014/main" val="10000"/>
                  </a:ext>
                </a:extLst>
              </a:tr>
              <a:tr h="669236">
                <a:tc>
                  <a:txBody>
                    <a:bodyPr/>
                    <a:lstStyle/>
                    <a:p>
                      <a:r>
                        <a:rPr lang="en-US" sz="1600" dirty="0"/>
                        <a:t>Proctor Caching</a:t>
                      </a:r>
                      <a:endParaRPr lang="en-US" sz="1600" dirty="0">
                        <a:solidFill>
                          <a:srgbClr val="000000"/>
                        </a:solidFill>
                      </a:endParaRPr>
                    </a:p>
                  </a:txBody>
                  <a:tcPr marL="60147" marR="60147" marT="30073" marB="30073"/>
                </a:tc>
                <a:tc>
                  <a:txBody>
                    <a:bodyPr/>
                    <a:lstStyle/>
                    <a:p>
                      <a:r>
                        <a:rPr lang="en-US" sz="1600" dirty="0"/>
                        <a:t>v2020.1</a:t>
                      </a:r>
                      <a:endParaRPr lang="en-US" sz="1600" dirty="0">
                        <a:solidFill>
                          <a:srgbClr val="000000"/>
                        </a:solidFill>
                      </a:endParaRPr>
                    </a:p>
                  </a:txBody>
                  <a:tcPr marL="60147" marR="60147" marT="30073" marB="30073"/>
                </a:tc>
                <a:tc>
                  <a:txBody>
                    <a:bodyPr/>
                    <a:lstStyle/>
                    <a:p>
                      <a:r>
                        <a:rPr lang="en-US" sz="1600" dirty="0"/>
                        <a:t>TBD</a:t>
                      </a:r>
                      <a:endParaRPr lang="en-US" sz="1600" dirty="0">
                        <a:solidFill>
                          <a:srgbClr val="000000"/>
                        </a:solidFill>
                      </a:endParaRPr>
                    </a:p>
                  </a:txBody>
                  <a:tcPr marL="60147" marR="60147" marT="30073" marB="30073"/>
                </a:tc>
                <a:tc>
                  <a:txBody>
                    <a:bodyPr/>
                    <a:lstStyle/>
                    <a:p>
                      <a:r>
                        <a:rPr lang="en-US" sz="1600" dirty="0"/>
                        <a:t>Uninstall and reinstall newest version</a:t>
                      </a:r>
                      <a:endParaRPr lang="en-US" sz="1600" dirty="0">
                        <a:solidFill>
                          <a:srgbClr val="000000"/>
                        </a:solidFill>
                      </a:endParaRPr>
                    </a:p>
                  </a:txBody>
                  <a:tcPr marL="60147" marR="60147" marT="30073" marB="30073"/>
                </a:tc>
                <a:extLst>
                  <a:ext uri="{0D108BD9-81ED-4DB2-BD59-A6C34878D82A}">
                    <a16:rowId xmlns:a16="http://schemas.microsoft.com/office/drawing/2014/main" val="10001"/>
                  </a:ext>
                </a:extLst>
              </a:tr>
              <a:tr h="1015897">
                <a:tc>
                  <a:txBody>
                    <a:bodyPr/>
                    <a:lstStyle/>
                    <a:p>
                      <a:r>
                        <a:rPr lang="en-US" sz="1600" dirty="0"/>
                        <a:t>TestNav Server</a:t>
                      </a:r>
                      <a:r>
                        <a:rPr lang="en-US" sz="1600" baseline="0" dirty="0"/>
                        <a:t> side software</a:t>
                      </a:r>
                      <a:endParaRPr lang="en-US" sz="1600" dirty="0">
                        <a:solidFill>
                          <a:srgbClr val="000000"/>
                        </a:solidFill>
                      </a:endParaRPr>
                    </a:p>
                  </a:txBody>
                  <a:tcPr marL="60147" marR="60147" marT="30073" marB="30073"/>
                </a:tc>
                <a:tc>
                  <a:txBody>
                    <a:bodyPr/>
                    <a:lstStyle/>
                    <a:p>
                      <a:r>
                        <a:rPr lang="en-US" sz="1600" dirty="0"/>
                        <a:t>v8.15</a:t>
                      </a:r>
                      <a:endParaRPr lang="en-US" sz="1600" dirty="0">
                        <a:solidFill>
                          <a:srgbClr val="000000"/>
                        </a:solidFill>
                      </a:endParaRPr>
                    </a:p>
                  </a:txBody>
                  <a:tcPr marL="60147" marR="60147" marT="30073" marB="30073"/>
                </a:tc>
                <a:tc>
                  <a:txBody>
                    <a:bodyPr/>
                    <a:lstStyle/>
                    <a:p>
                      <a:r>
                        <a:rPr lang="en-US" sz="1600" dirty="0"/>
                        <a:t>TBD</a:t>
                      </a:r>
                      <a:endParaRPr lang="en-US" sz="1600" dirty="0">
                        <a:solidFill>
                          <a:srgbClr val="000000"/>
                        </a:solidFill>
                      </a:endParaRPr>
                    </a:p>
                  </a:txBody>
                  <a:tcPr marL="60147" marR="60147" marT="30073" marB="30073"/>
                </a:tc>
                <a:tc>
                  <a:txBody>
                    <a:bodyPr/>
                    <a:lstStyle/>
                    <a:p>
                      <a:r>
                        <a:rPr lang="en-US" sz="1600" dirty="0"/>
                        <a:t>No Install required apps are automatically updated</a:t>
                      </a:r>
                      <a:endParaRPr lang="en-US" sz="1600" dirty="0">
                        <a:solidFill>
                          <a:srgbClr val="000000"/>
                        </a:solidFill>
                      </a:endParaRPr>
                    </a:p>
                  </a:txBody>
                  <a:tcPr marL="60147" marR="60147" marT="30073" marB="30073"/>
                </a:tc>
                <a:extLst>
                  <a:ext uri="{0D108BD9-81ED-4DB2-BD59-A6C34878D82A}">
                    <a16:rowId xmlns:a16="http://schemas.microsoft.com/office/drawing/2014/main" val="10002"/>
                  </a:ext>
                </a:extLst>
              </a:tr>
              <a:tr h="1029621">
                <a:tc>
                  <a:txBody>
                    <a:bodyPr/>
                    <a:lstStyle/>
                    <a:p>
                      <a:r>
                        <a:rPr lang="en-US" sz="1600" dirty="0"/>
                        <a:t>Desktop App</a:t>
                      </a:r>
                      <a:endParaRPr lang="en-US" sz="1600" dirty="0">
                        <a:solidFill>
                          <a:srgbClr val="000000"/>
                        </a:solidFill>
                      </a:endParaRPr>
                    </a:p>
                  </a:txBody>
                  <a:tcPr marL="60147" marR="60147" marT="30073" marB="30073"/>
                </a:tc>
                <a:tc>
                  <a:txBody>
                    <a:bodyPr/>
                    <a:lstStyle/>
                    <a:p>
                      <a:r>
                        <a:rPr lang="en-US" sz="1600" dirty="0"/>
                        <a:t>V1.9.7</a:t>
                      </a:r>
                      <a:endParaRPr lang="en-US" sz="1600" dirty="0">
                        <a:solidFill>
                          <a:srgbClr val="000000"/>
                        </a:solidFill>
                      </a:endParaRPr>
                    </a:p>
                  </a:txBody>
                  <a:tcPr marL="60147" marR="60147" marT="30073" marB="30073"/>
                </a:tc>
                <a:tc>
                  <a:txBody>
                    <a:bodyPr/>
                    <a:lstStyle/>
                    <a:p>
                      <a:r>
                        <a:rPr lang="en-US" sz="1600" dirty="0"/>
                        <a:t>TBD</a:t>
                      </a:r>
                      <a:endParaRPr lang="en-US" sz="1600" dirty="0">
                        <a:solidFill>
                          <a:srgbClr val="000000"/>
                        </a:solidFill>
                      </a:endParaRPr>
                    </a:p>
                  </a:txBody>
                  <a:tcPr marL="60147" marR="60147" marT="30073" marB="3007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The new app can be pushed out to Mac OS or Windows OS devices. Uninstall and reinstall newest version</a:t>
                      </a:r>
                    </a:p>
                    <a:p>
                      <a:endParaRPr lang="en-US" sz="1600" dirty="0">
                        <a:solidFill>
                          <a:srgbClr val="000000"/>
                        </a:solidFill>
                      </a:endParaRPr>
                    </a:p>
                  </a:txBody>
                  <a:tcPr marL="60147" marR="60147" marT="30073" marB="30073"/>
                </a:tc>
                <a:extLst>
                  <a:ext uri="{0D108BD9-81ED-4DB2-BD59-A6C34878D82A}">
                    <a16:rowId xmlns:a16="http://schemas.microsoft.com/office/drawing/2014/main" val="10003"/>
                  </a:ext>
                </a:extLst>
              </a:tr>
              <a:tr h="592176">
                <a:tc>
                  <a:txBody>
                    <a:bodyPr/>
                    <a:lstStyle/>
                    <a:p>
                      <a:r>
                        <a:rPr lang="en-US" sz="1600" dirty="0"/>
                        <a:t>iPad App</a:t>
                      </a:r>
                      <a:endParaRPr lang="en-US" sz="1600" dirty="0">
                        <a:solidFill>
                          <a:srgbClr val="000000"/>
                        </a:solidFill>
                      </a:endParaRPr>
                    </a:p>
                  </a:txBody>
                  <a:tcPr marL="60147" marR="60147" marT="30073" marB="30073"/>
                </a:tc>
                <a:tc>
                  <a:txBody>
                    <a:bodyPr/>
                    <a:lstStyle/>
                    <a:p>
                      <a:r>
                        <a:rPr lang="en-US" sz="1600" dirty="0"/>
                        <a:t>v1.9.1</a:t>
                      </a:r>
                      <a:endParaRPr lang="en-US" sz="1600" dirty="0">
                        <a:solidFill>
                          <a:srgbClr val="000000"/>
                        </a:solidFill>
                      </a:endParaRPr>
                    </a:p>
                  </a:txBody>
                  <a:tcPr marL="60147" marR="60147" marT="30073" marB="30073"/>
                </a:tc>
                <a:tc>
                  <a:txBody>
                    <a:bodyPr/>
                    <a:lstStyle/>
                    <a:p>
                      <a:r>
                        <a:rPr lang="en-US" sz="1600" dirty="0"/>
                        <a:t>TBD</a:t>
                      </a:r>
                      <a:endParaRPr lang="en-US" sz="1600" dirty="0">
                        <a:solidFill>
                          <a:srgbClr val="000000"/>
                        </a:solidFill>
                      </a:endParaRPr>
                    </a:p>
                  </a:txBody>
                  <a:tcPr marL="60147" marR="60147" marT="30073" marB="30073"/>
                </a:tc>
                <a:tc>
                  <a:txBody>
                    <a:bodyPr/>
                    <a:lstStyle/>
                    <a:p>
                      <a:r>
                        <a:rPr lang="en-US" sz="1600" dirty="0"/>
                        <a:t>Auto updates are supported</a:t>
                      </a:r>
                      <a:endParaRPr lang="en-US" sz="1600" dirty="0">
                        <a:solidFill>
                          <a:srgbClr val="000000"/>
                        </a:solidFill>
                      </a:endParaRPr>
                    </a:p>
                  </a:txBody>
                  <a:tcPr marL="60147" marR="60147" marT="30073" marB="30073"/>
                </a:tc>
                <a:extLst>
                  <a:ext uri="{0D108BD9-81ED-4DB2-BD59-A6C34878D82A}">
                    <a16:rowId xmlns:a16="http://schemas.microsoft.com/office/drawing/2014/main" val="10004"/>
                  </a:ext>
                </a:extLst>
              </a:tr>
              <a:tr h="619186">
                <a:tc>
                  <a:txBody>
                    <a:bodyPr/>
                    <a:lstStyle/>
                    <a:p>
                      <a:r>
                        <a:rPr lang="en-US" sz="1600" dirty="0"/>
                        <a:t>Chromebook App</a:t>
                      </a:r>
                      <a:endParaRPr lang="en-US" sz="1600" dirty="0">
                        <a:solidFill>
                          <a:srgbClr val="000000"/>
                        </a:solidFill>
                      </a:endParaRPr>
                    </a:p>
                  </a:txBody>
                  <a:tcPr marL="60147" marR="60147" marT="30073" marB="3007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v1.9.107</a:t>
                      </a:r>
                      <a:endParaRPr lang="en-US" sz="1600" dirty="0">
                        <a:solidFill>
                          <a:srgbClr val="000000"/>
                        </a:solidFill>
                      </a:endParaRPr>
                    </a:p>
                  </a:txBody>
                  <a:tcPr marL="60147" marR="60147" marT="30073" marB="30073"/>
                </a:tc>
                <a:tc>
                  <a:txBody>
                    <a:bodyPr/>
                    <a:lstStyle/>
                    <a:p>
                      <a:r>
                        <a:rPr lang="en-US" sz="1600" dirty="0"/>
                        <a:t>TBD</a:t>
                      </a:r>
                      <a:endParaRPr lang="en-US" sz="1600" dirty="0">
                        <a:solidFill>
                          <a:srgbClr val="000000"/>
                        </a:solidFill>
                      </a:endParaRPr>
                    </a:p>
                  </a:txBody>
                  <a:tcPr marL="60147" marR="60147" marT="30073" marB="30073"/>
                </a:tc>
                <a:tc>
                  <a:txBody>
                    <a:bodyPr/>
                    <a:lstStyle/>
                    <a:p>
                      <a:r>
                        <a:rPr lang="en-US" sz="1600" dirty="0"/>
                        <a:t>Auto updates are supported</a:t>
                      </a:r>
                      <a:endParaRPr lang="en-US" sz="1600" dirty="0">
                        <a:solidFill>
                          <a:srgbClr val="000000"/>
                        </a:solidFill>
                      </a:endParaRPr>
                    </a:p>
                  </a:txBody>
                  <a:tcPr marL="60147" marR="60147" marT="30073" marB="3007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4965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1B07536-6EED-4C26-A9B8-F02B0874F90E}"/>
              </a:ext>
            </a:extLst>
          </p:cNvPr>
          <p:cNvGraphicFramePr>
            <a:graphicFrameLocks noGrp="1"/>
          </p:cNvGraphicFramePr>
          <p:nvPr>
            <p:ph idx="1"/>
            <p:extLst>
              <p:ext uri="{D42A27DB-BD31-4B8C-83A1-F6EECF244321}">
                <p14:modId xmlns:p14="http://schemas.microsoft.com/office/powerpoint/2010/main" val="3021743130"/>
              </p:ext>
            </p:extLst>
          </p:nvPr>
        </p:nvGraphicFramePr>
        <p:xfrm>
          <a:off x="575321" y="1569492"/>
          <a:ext cx="5612811" cy="1571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514" name="Title 1"/>
          <p:cNvSpPr>
            <a:spLocks noGrp="1"/>
          </p:cNvSpPr>
          <p:nvPr>
            <p:ph type="title"/>
          </p:nvPr>
        </p:nvSpPr>
        <p:spPr>
          <a:xfrm>
            <a:off x="262393" y="24354"/>
            <a:ext cx="7885054" cy="1100787"/>
          </a:xfrm>
          <a:noFill/>
          <a:ln>
            <a:miter lim="800000"/>
            <a:headEnd/>
            <a:tailEnd/>
          </a:ln>
        </p:spPr>
        <p:txBody>
          <a:bodyPr vert="horz" wrap="square" lIns="89831" tIns="44916" rIns="89831" bIns="44916" numCol="1" rtlCol="0" anchor="ctr" anchorCtr="0" compatLnSpc="1">
            <a:prstTxWarp prst="textNoShape">
              <a:avLst/>
            </a:prstTxWarp>
            <a:normAutofit/>
          </a:bodyPr>
          <a:lstStyle/>
          <a:p>
            <a:pPr marL="168175"/>
            <a:r>
              <a:rPr lang="en-US" sz="3200" dirty="0" err="1"/>
              <a:t>Precaching</a:t>
            </a:r>
            <a:r>
              <a:rPr lang="en-US" sz="3200" dirty="0"/>
              <a:t> Content</a:t>
            </a:r>
            <a:br>
              <a:rPr lang="en-US" sz="3200" dirty="0"/>
            </a:br>
            <a:r>
              <a:rPr lang="en-US" sz="3200" dirty="0"/>
              <a:t>by Test</a:t>
            </a:r>
            <a:endParaRPr lang="en-US" altLang="en-US" sz="3200" dirty="0">
              <a:ea typeface="ＭＳ Ｐゴシック" pitchFamily="34" charset="-128"/>
              <a:cs typeface="ＭＳ Ｐゴシック"/>
            </a:endParaRPr>
          </a:p>
        </p:txBody>
      </p:sp>
      <p:pic>
        <p:nvPicPr>
          <p:cNvPr id="2" name="Picture 1"/>
          <p:cNvPicPr>
            <a:picLocks noChangeAspect="1"/>
          </p:cNvPicPr>
          <p:nvPr/>
        </p:nvPicPr>
        <p:blipFill>
          <a:blip r:embed="rId9"/>
          <a:stretch>
            <a:fillRect/>
          </a:stretch>
        </p:blipFill>
        <p:spPr>
          <a:xfrm>
            <a:off x="6345153" y="1205251"/>
            <a:ext cx="2337346" cy="2397621"/>
          </a:xfrm>
          <a:prstGeom prst="rect">
            <a:avLst/>
          </a:prstGeom>
        </p:spPr>
      </p:pic>
      <p:pic>
        <p:nvPicPr>
          <p:cNvPr id="3" name="Picture 2"/>
          <p:cNvPicPr>
            <a:picLocks noChangeAspect="1"/>
          </p:cNvPicPr>
          <p:nvPr/>
        </p:nvPicPr>
        <p:blipFill>
          <a:blip r:embed="rId10"/>
          <a:stretch>
            <a:fillRect/>
          </a:stretch>
        </p:blipFill>
        <p:spPr>
          <a:xfrm>
            <a:off x="575321" y="3505504"/>
            <a:ext cx="7909471" cy="2665512"/>
          </a:xfrm>
          <a:prstGeom prst="rect">
            <a:avLst/>
          </a:prstGeom>
        </p:spPr>
      </p:pic>
    </p:spTree>
    <p:custDataLst>
      <p:tags r:id="rId1"/>
    </p:custDataLst>
    <p:extLst>
      <p:ext uri="{BB962C8B-B14F-4D97-AF65-F5344CB8AC3E}">
        <p14:creationId xmlns:p14="http://schemas.microsoft.com/office/powerpoint/2010/main" val="2339211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13FF65-3BAD-47A5-9E25-5A9F6C3BD7B0}"/>
              </a:ext>
            </a:extLst>
          </p:cNvPr>
          <p:cNvGraphicFramePr>
            <a:graphicFrameLocks noGrp="1"/>
          </p:cNvGraphicFramePr>
          <p:nvPr>
            <p:ph idx="1"/>
            <p:extLst>
              <p:ext uri="{D42A27DB-BD31-4B8C-83A1-F6EECF244321}">
                <p14:modId xmlns:p14="http://schemas.microsoft.com/office/powerpoint/2010/main" val="2523912529"/>
              </p:ext>
            </p:extLst>
          </p:nvPr>
        </p:nvGraphicFramePr>
        <p:xfrm>
          <a:off x="429275" y="1999244"/>
          <a:ext cx="8225246" cy="990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514" name="Title 1"/>
          <p:cNvSpPr>
            <a:spLocks noGrp="1"/>
          </p:cNvSpPr>
          <p:nvPr>
            <p:ph type="title"/>
          </p:nvPr>
        </p:nvSpPr>
        <p:spPr>
          <a:xfrm>
            <a:off x="121364" y="212839"/>
            <a:ext cx="7715250" cy="750094"/>
          </a:xfrm>
          <a:noFill/>
          <a:ln>
            <a:miter lim="800000"/>
            <a:headEnd/>
            <a:tailEnd/>
          </a:ln>
        </p:spPr>
        <p:txBody>
          <a:bodyPr vert="horz" wrap="square" lIns="89831" tIns="44916" rIns="89831" bIns="44916" numCol="1" rtlCol="0" anchor="ctr" anchorCtr="0" compatLnSpc="1">
            <a:prstTxWarp prst="textNoShape">
              <a:avLst/>
            </a:prstTxWarp>
            <a:normAutofit/>
          </a:bodyPr>
          <a:lstStyle/>
          <a:p>
            <a:pPr marL="168175"/>
            <a:r>
              <a:rPr lang="en-US" sz="3200" dirty="0" err="1"/>
              <a:t>Precaching</a:t>
            </a:r>
            <a:r>
              <a:rPr lang="en-US" sz="3200" dirty="0"/>
              <a:t> Content</a:t>
            </a:r>
            <a:endParaRPr lang="en-US" altLang="en-US" sz="3200" dirty="0">
              <a:ea typeface="ＭＳ Ｐゴシック" pitchFamily="34" charset="-128"/>
              <a:cs typeface="ＭＳ Ｐゴシック"/>
            </a:endParaRPr>
          </a:p>
        </p:txBody>
      </p:sp>
      <p:sp>
        <p:nvSpPr>
          <p:cNvPr id="2" name="Slide Number Placeholder 1"/>
          <p:cNvSpPr>
            <a:spLocks noGrp="1"/>
          </p:cNvSpPr>
          <p:nvPr>
            <p:ph type="sldNum" sz="quarter" idx="4294967295"/>
          </p:nvPr>
        </p:nvSpPr>
        <p:spPr>
          <a:xfrm>
            <a:off x="0" y="6569076"/>
            <a:ext cx="609600" cy="288925"/>
          </a:xfrm>
          <a:prstGeom prst="rect">
            <a:avLst/>
          </a:prstGeom>
        </p:spPr>
        <p:txBody>
          <a:bodyPr lIns="91439" tIns="45719" rIns="91439" bIns="45719"/>
          <a:lstStyle/>
          <a:p>
            <a:pPr>
              <a:defRPr/>
            </a:pPr>
            <a:fld id="{8A85A12D-F284-471C-8250-D25B013F6AB1}" type="slidenum">
              <a:rPr lang="en-US">
                <a:solidFill>
                  <a:prstClr val="black"/>
                </a:solidFill>
              </a:rPr>
              <a:pPr>
                <a:defRPr/>
              </a:pPr>
              <a:t>81</a:t>
            </a:fld>
            <a:endParaRPr lang="en-US" dirty="0">
              <a:solidFill>
                <a:prstClr val="black"/>
              </a:solidFill>
            </a:endParaRPr>
          </a:p>
        </p:txBody>
      </p:sp>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5082" y="1297228"/>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429275" y="3670006"/>
            <a:ext cx="5344418" cy="2471291"/>
          </a:xfrm>
          <a:prstGeom prst="rect">
            <a:avLst/>
          </a:prstGeom>
        </p:spPr>
      </p:pic>
      <p:sp>
        <p:nvSpPr>
          <p:cNvPr id="7" name="Rectangle 6"/>
          <p:cNvSpPr/>
          <p:nvPr/>
        </p:nvSpPr>
        <p:spPr bwMode="auto">
          <a:xfrm>
            <a:off x="5532591" y="3694081"/>
            <a:ext cx="241102" cy="174600"/>
          </a:xfrm>
          <a:prstGeom prst="rect">
            <a:avLst/>
          </a:prstGeom>
          <a:noFill/>
          <a:ln w="12700" cap="flat" cmpd="sng" algn="ctr">
            <a:solidFill>
              <a:srgbClr val="FF000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custDataLst>
      <p:tags r:id="rId1"/>
    </p:custDataLst>
    <p:extLst>
      <p:ext uri="{BB962C8B-B14F-4D97-AF65-F5344CB8AC3E}">
        <p14:creationId xmlns:p14="http://schemas.microsoft.com/office/powerpoint/2010/main" val="2346303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2620CC5-4828-427E-B167-2FDA7FE748BC}"/>
              </a:ext>
            </a:extLst>
          </p:cNvPr>
          <p:cNvGraphicFramePr>
            <a:graphicFrameLocks noGrp="1"/>
          </p:cNvGraphicFramePr>
          <p:nvPr>
            <p:ph idx="1"/>
            <p:extLst>
              <p:ext uri="{D42A27DB-BD31-4B8C-83A1-F6EECF244321}">
                <p14:modId xmlns:p14="http://schemas.microsoft.com/office/powerpoint/2010/main" val="299618266"/>
              </p:ext>
            </p:extLst>
          </p:nvPr>
        </p:nvGraphicFramePr>
        <p:xfrm>
          <a:off x="459377" y="2146805"/>
          <a:ext cx="8225246" cy="585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514" name="Title 1"/>
          <p:cNvSpPr>
            <a:spLocks noGrp="1"/>
          </p:cNvSpPr>
          <p:nvPr>
            <p:ph type="title"/>
          </p:nvPr>
        </p:nvSpPr>
        <p:spPr>
          <a:xfrm>
            <a:off x="228659" y="0"/>
            <a:ext cx="7715250" cy="1017984"/>
          </a:xfrm>
          <a:noFill/>
          <a:ln>
            <a:miter lim="800000"/>
            <a:headEnd/>
            <a:tailEnd/>
          </a:ln>
        </p:spPr>
        <p:txBody>
          <a:bodyPr vert="horz" wrap="square" lIns="89831" tIns="44916" rIns="89831" bIns="44916" numCol="1" rtlCol="0" anchor="ctr" anchorCtr="0" compatLnSpc="1">
            <a:prstTxWarp prst="textNoShape">
              <a:avLst/>
            </a:prstTxWarp>
            <a:normAutofit/>
          </a:bodyPr>
          <a:lstStyle/>
          <a:p>
            <a:pPr marL="168175"/>
            <a:r>
              <a:rPr lang="en-US" sz="3200" dirty="0" err="1"/>
              <a:t>Precaching</a:t>
            </a:r>
            <a:r>
              <a:rPr lang="en-US" sz="3200" dirty="0"/>
              <a:t> Content</a:t>
            </a:r>
            <a:endParaRPr lang="en-US" altLang="en-US" sz="3200" dirty="0">
              <a:ea typeface="ＭＳ Ｐゴシック" pitchFamily="34" charset="-128"/>
              <a:cs typeface="ＭＳ Ｐゴシック"/>
            </a:endParaRPr>
          </a:p>
        </p:txBody>
      </p:sp>
      <p:pic>
        <p:nvPicPr>
          <p:cNvPr id="92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376" y="3177150"/>
            <a:ext cx="8504304" cy="17516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4139" y="1340738"/>
            <a:ext cx="2039541" cy="3496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8814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44F45FD-70B3-4034-898D-60E0D654A7E3}"/>
              </a:ext>
            </a:extLst>
          </p:cNvPr>
          <p:cNvGraphicFramePr>
            <a:graphicFrameLocks noGrp="1"/>
          </p:cNvGraphicFramePr>
          <p:nvPr>
            <p:ph idx="1"/>
            <p:extLst>
              <p:ext uri="{D42A27DB-BD31-4B8C-83A1-F6EECF244321}">
                <p14:modId xmlns:p14="http://schemas.microsoft.com/office/powerpoint/2010/main" val="2411622432"/>
              </p:ext>
            </p:extLst>
          </p:nvPr>
        </p:nvGraphicFramePr>
        <p:xfrm>
          <a:off x="446484" y="1744125"/>
          <a:ext cx="8225246" cy="541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4514" name="Title 1"/>
          <p:cNvSpPr>
            <a:spLocks noGrp="1"/>
          </p:cNvSpPr>
          <p:nvPr>
            <p:ph type="title"/>
          </p:nvPr>
        </p:nvSpPr>
        <p:spPr>
          <a:xfrm>
            <a:off x="446484" y="214312"/>
            <a:ext cx="7715250" cy="642938"/>
          </a:xfrm>
          <a:noFill/>
          <a:ln>
            <a:miter lim="800000"/>
            <a:headEnd/>
            <a:tailEnd/>
          </a:ln>
        </p:spPr>
        <p:txBody>
          <a:bodyPr vert="horz" wrap="square" lIns="89831" tIns="44916" rIns="89831" bIns="44916" numCol="1" rtlCol="0" anchor="ctr" anchorCtr="0" compatLnSpc="1">
            <a:prstTxWarp prst="textNoShape">
              <a:avLst/>
            </a:prstTxWarp>
            <a:normAutofit/>
          </a:bodyPr>
          <a:lstStyle/>
          <a:p>
            <a:pPr marL="168175"/>
            <a:r>
              <a:rPr lang="en-US" sz="3200" dirty="0" err="1"/>
              <a:t>Precaching</a:t>
            </a:r>
            <a:r>
              <a:rPr lang="en-US" sz="3200" dirty="0"/>
              <a:t> Content</a:t>
            </a:r>
            <a:endParaRPr lang="en-US" altLang="en-US" sz="3200" dirty="0">
              <a:ea typeface="ＭＳ Ｐゴシック" pitchFamily="34" charset="-128"/>
              <a:cs typeface="ＭＳ Ｐゴシック"/>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485" y="2688506"/>
            <a:ext cx="8155683" cy="3320147"/>
          </a:xfrm>
          <a:prstGeom prst="rect">
            <a:avLst/>
          </a:prstGeom>
          <a:ln>
            <a:solidFill>
              <a:schemeClr val="tx1"/>
            </a:solidFill>
          </a:ln>
        </p:spPr>
      </p:pic>
      <p:pic>
        <p:nvPicPr>
          <p:cNvPr id="7" name="Picture 5" descr="https://support.assessment.pearson.com/download/attachments/6029315/pearsonaccess-next-text-small-orange.png?version=1&amp;modificationDate=1414172621000&amp;api=v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1173" y="1297229"/>
            <a:ext cx="2039541" cy="3496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4199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Session Management</a:t>
            </a:r>
          </a:p>
        </p:txBody>
      </p:sp>
      <p:graphicFrame>
        <p:nvGraphicFramePr>
          <p:cNvPr id="3" name="Diagram 2">
            <a:extLst>
              <a:ext uri="{FF2B5EF4-FFF2-40B4-BE49-F238E27FC236}">
                <a16:creationId xmlns:a16="http://schemas.microsoft.com/office/drawing/2014/main" id="{AC3A8693-58B1-403E-A990-E805C173146D}"/>
              </a:ext>
            </a:extLst>
          </p:cNvPr>
          <p:cNvGraphicFramePr/>
          <p:nvPr>
            <p:extLst>
              <p:ext uri="{D42A27DB-BD31-4B8C-83A1-F6EECF244321}">
                <p14:modId xmlns:p14="http://schemas.microsoft.com/office/powerpoint/2010/main" val="3281268380"/>
              </p:ext>
            </p:extLst>
          </p:nvPr>
        </p:nvGraphicFramePr>
        <p:xfrm>
          <a:off x="310127" y="1378549"/>
          <a:ext cx="7373901" cy="490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4487" y="1378549"/>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310127" y="2112791"/>
            <a:ext cx="7373901" cy="4490695"/>
          </a:xfrm>
          <a:prstGeom prst="rect">
            <a:avLst/>
          </a:prstGeom>
        </p:spPr>
      </p:pic>
    </p:spTree>
    <p:extLst>
      <p:ext uri="{BB962C8B-B14F-4D97-AF65-F5344CB8AC3E}">
        <p14:creationId xmlns:p14="http://schemas.microsoft.com/office/powerpoint/2010/main" val="23748825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Session Management</a:t>
            </a:r>
          </a:p>
        </p:txBody>
      </p:sp>
      <p:graphicFrame>
        <p:nvGraphicFramePr>
          <p:cNvPr id="3" name="Diagram 2">
            <a:extLst>
              <a:ext uri="{FF2B5EF4-FFF2-40B4-BE49-F238E27FC236}">
                <a16:creationId xmlns:a16="http://schemas.microsoft.com/office/drawing/2014/main" id="{05993B54-3D99-4618-BBD3-CBCA7C027AC7}"/>
              </a:ext>
            </a:extLst>
          </p:cNvPr>
          <p:cNvGraphicFramePr/>
          <p:nvPr>
            <p:extLst>
              <p:ext uri="{D42A27DB-BD31-4B8C-83A1-F6EECF244321}">
                <p14:modId xmlns:p14="http://schemas.microsoft.com/office/powerpoint/2010/main" val="3409052449"/>
              </p:ext>
            </p:extLst>
          </p:nvPr>
        </p:nvGraphicFramePr>
        <p:xfrm>
          <a:off x="245192" y="1276271"/>
          <a:ext cx="7543925" cy="528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9576" y="1276271"/>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181024" y="1949457"/>
            <a:ext cx="7608094" cy="4519136"/>
          </a:xfrm>
          <a:prstGeom prst="rect">
            <a:avLst/>
          </a:prstGeom>
        </p:spPr>
      </p:pic>
    </p:spTree>
    <p:extLst>
      <p:ext uri="{BB962C8B-B14F-4D97-AF65-F5344CB8AC3E}">
        <p14:creationId xmlns:p14="http://schemas.microsoft.com/office/powerpoint/2010/main" val="5856612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Session Management</a:t>
            </a:r>
          </a:p>
        </p:txBody>
      </p:sp>
      <p:graphicFrame>
        <p:nvGraphicFramePr>
          <p:cNvPr id="3" name="Diagram 2">
            <a:extLst>
              <a:ext uri="{FF2B5EF4-FFF2-40B4-BE49-F238E27FC236}">
                <a16:creationId xmlns:a16="http://schemas.microsoft.com/office/drawing/2014/main" id="{CAC60D17-A1D2-4C74-8DC8-2939C8935203}"/>
              </a:ext>
            </a:extLst>
          </p:cNvPr>
          <p:cNvGraphicFramePr/>
          <p:nvPr>
            <p:extLst>
              <p:ext uri="{D42A27DB-BD31-4B8C-83A1-F6EECF244321}">
                <p14:modId xmlns:p14="http://schemas.microsoft.com/office/powerpoint/2010/main" val="2648686825"/>
              </p:ext>
            </p:extLst>
          </p:nvPr>
        </p:nvGraphicFramePr>
        <p:xfrm>
          <a:off x="164841" y="1321370"/>
          <a:ext cx="8659564" cy="46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64841" y="1882728"/>
            <a:ext cx="8659564" cy="4239369"/>
          </a:xfrm>
          <a:prstGeom prst="rect">
            <a:avLst/>
          </a:prstGeom>
        </p:spPr>
      </p:pic>
      <p:pic>
        <p:nvPicPr>
          <p:cNvPr id="6" name="Picture 5" descr="https://support.assessment.pearson.com/download/attachments/6029315/pearsonaccess-next-text-small-orange.png?version=1&amp;modificationDate=1414172621000&amp;api=v2">
            <a:extLst>
              <a:ext uri="{FF2B5EF4-FFF2-40B4-BE49-F238E27FC236}">
                <a16:creationId xmlns:a16="http://schemas.microsoft.com/office/drawing/2014/main" id="{18B84CBD-BCF3-4C4E-A46D-5CCFB258BA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4864" y="1311259"/>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231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Session Management</a:t>
            </a:r>
          </a:p>
        </p:txBody>
      </p:sp>
      <p:graphicFrame>
        <p:nvGraphicFramePr>
          <p:cNvPr id="3" name="Diagram 2">
            <a:extLst>
              <a:ext uri="{FF2B5EF4-FFF2-40B4-BE49-F238E27FC236}">
                <a16:creationId xmlns:a16="http://schemas.microsoft.com/office/drawing/2014/main" id="{CABC1D6B-1CC9-45B1-9E33-E18315A117EA}"/>
              </a:ext>
            </a:extLst>
          </p:cNvPr>
          <p:cNvGraphicFramePr/>
          <p:nvPr>
            <p:extLst>
              <p:ext uri="{D42A27DB-BD31-4B8C-83A1-F6EECF244321}">
                <p14:modId xmlns:p14="http://schemas.microsoft.com/office/powerpoint/2010/main" val="82301393"/>
              </p:ext>
            </p:extLst>
          </p:nvPr>
        </p:nvGraphicFramePr>
        <p:xfrm>
          <a:off x="245193" y="1315783"/>
          <a:ext cx="8668888" cy="40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71855" y="1801064"/>
            <a:ext cx="8642227" cy="4900710"/>
          </a:xfrm>
          <a:prstGeom prst="rect">
            <a:avLst/>
          </a:prstGeom>
        </p:spPr>
      </p:pic>
      <p:sp>
        <p:nvSpPr>
          <p:cNvPr id="13" name="Rectangle 12"/>
          <p:cNvSpPr/>
          <p:nvPr/>
        </p:nvSpPr>
        <p:spPr bwMode="auto">
          <a:xfrm>
            <a:off x="7836568" y="3144253"/>
            <a:ext cx="957575" cy="926815"/>
          </a:xfrm>
          <a:prstGeom prst="rect">
            <a:avLst/>
          </a:prstGeom>
          <a:noFill/>
          <a:ln w="12700" cap="flat" cmpd="sng" algn="ctr">
            <a:solidFill>
              <a:srgbClr val="00B05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Rectangle 13"/>
          <p:cNvSpPr/>
          <p:nvPr/>
        </p:nvSpPr>
        <p:spPr bwMode="auto">
          <a:xfrm>
            <a:off x="2605248" y="3144253"/>
            <a:ext cx="5133409" cy="713463"/>
          </a:xfrm>
          <a:prstGeom prst="rect">
            <a:avLst/>
          </a:prstGeom>
          <a:noFill/>
          <a:ln w="12700" cap="flat" cmpd="sng" algn="ctr">
            <a:solidFill>
              <a:srgbClr val="00B05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p:cNvSpPr/>
          <p:nvPr/>
        </p:nvSpPr>
        <p:spPr bwMode="auto">
          <a:xfrm>
            <a:off x="2605248" y="6061526"/>
            <a:ext cx="6266897" cy="640247"/>
          </a:xfrm>
          <a:prstGeom prst="rect">
            <a:avLst/>
          </a:prstGeom>
          <a:noFill/>
          <a:ln w="12700" cap="flat" cmpd="sng" algn="ctr">
            <a:solidFill>
              <a:srgbClr val="00B05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9" name="Picture 8" descr="https://support.assessment.pearson.com/download/attachments/6029315/pearsonaccess-next-text-small-orange.png?version=1&amp;modificationDate=1414172621000&amp;api=v2">
            <a:extLst>
              <a:ext uri="{FF2B5EF4-FFF2-40B4-BE49-F238E27FC236}">
                <a16:creationId xmlns:a16="http://schemas.microsoft.com/office/drawing/2014/main" id="{5468063E-B3C6-4E05-804A-0A633488DB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4540" y="1315783"/>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230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Session Management</a:t>
            </a:r>
          </a:p>
        </p:txBody>
      </p:sp>
      <p:graphicFrame>
        <p:nvGraphicFramePr>
          <p:cNvPr id="3" name="Diagram 2">
            <a:extLst>
              <a:ext uri="{FF2B5EF4-FFF2-40B4-BE49-F238E27FC236}">
                <a16:creationId xmlns:a16="http://schemas.microsoft.com/office/drawing/2014/main" id="{21D6BD07-027B-46E6-8A9B-73D223664A50}"/>
              </a:ext>
            </a:extLst>
          </p:cNvPr>
          <p:cNvGraphicFramePr/>
          <p:nvPr>
            <p:extLst>
              <p:ext uri="{D42A27DB-BD31-4B8C-83A1-F6EECF244321}">
                <p14:modId xmlns:p14="http://schemas.microsoft.com/office/powerpoint/2010/main" val="1235067689"/>
              </p:ext>
            </p:extLst>
          </p:nvPr>
        </p:nvGraphicFramePr>
        <p:xfrm>
          <a:off x="245193" y="1315448"/>
          <a:ext cx="8754183" cy="460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2080216"/>
            <a:ext cx="5924550" cy="4010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9835" y="1307140"/>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796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sz="3200" dirty="0"/>
              <a:t>Infrastructure Trial </a:t>
            </a:r>
            <a:r>
              <a:rPr lang="en-US" sz="3200" dirty="0"/>
              <a:t>- Demo</a:t>
            </a:r>
          </a:p>
        </p:txBody>
      </p:sp>
      <p:pic>
        <p:nvPicPr>
          <p:cNvPr id="4"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864" y="3758779"/>
            <a:ext cx="2039541" cy="3496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905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Finding the Current Server Version of TestNav</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F3CF8065-AF37-DC4F-B958-FDEF555285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7"/>
          <a:stretch/>
        </p:blipFill>
        <p:spPr>
          <a:xfrm>
            <a:off x="2222756" y="1335748"/>
            <a:ext cx="4923285" cy="5169615"/>
          </a:xfrm>
          <a:prstGeom prst="rect">
            <a:avLst/>
          </a:prstGeom>
        </p:spPr>
      </p:pic>
      <p:sp>
        <p:nvSpPr>
          <p:cNvPr id="6" name="Rounded Rectangle 5">
            <a:extLst>
              <a:ext uri="{FF2B5EF4-FFF2-40B4-BE49-F238E27FC236}">
                <a16:creationId xmlns:a16="http://schemas.microsoft.com/office/drawing/2014/main" id="{70E9EFC6-C722-A642-8786-216838E2D384}"/>
              </a:ext>
            </a:extLst>
          </p:cNvPr>
          <p:cNvSpPr/>
          <p:nvPr/>
        </p:nvSpPr>
        <p:spPr bwMode="auto">
          <a:xfrm>
            <a:off x="6238420" y="6314689"/>
            <a:ext cx="589359" cy="198625"/>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Left Arrow 6">
            <a:extLst>
              <a:ext uri="{FF2B5EF4-FFF2-40B4-BE49-F238E27FC236}">
                <a16:creationId xmlns:a16="http://schemas.microsoft.com/office/drawing/2014/main" id="{E77B924A-104E-4546-9E3B-E1EDC2EEFED5}"/>
              </a:ext>
            </a:extLst>
          </p:cNvPr>
          <p:cNvSpPr/>
          <p:nvPr/>
        </p:nvSpPr>
        <p:spPr bwMode="auto">
          <a:xfrm flipH="1">
            <a:off x="5447184" y="6176821"/>
            <a:ext cx="687566" cy="474359"/>
          </a:xfrm>
          <a:prstGeom prst="leftArrow">
            <a:avLst/>
          </a:prstGeom>
          <a:solidFill>
            <a:srgbClr val="3266BE"/>
          </a:solidFill>
          <a:ln w="12700" cap="flat" cmpd="sng" algn="ctr">
            <a:solidFill>
              <a:srgbClr val="3266BE"/>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416665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5014" y="1932322"/>
            <a:ext cx="7772400" cy="2337620"/>
          </a:xfrm>
        </p:spPr>
        <p:txBody>
          <a:bodyPr numCol="1">
            <a:noAutofit/>
          </a:bodyPr>
          <a:lstStyle/>
          <a:p>
            <a:pPr marL="26788" algn="l">
              <a:spcBef>
                <a:spcPts val="0"/>
              </a:spcBef>
            </a:pPr>
            <a:r>
              <a:rPr lang="en" sz="2250" dirty="0"/>
              <a:t>Online Testing Components</a:t>
            </a:r>
            <a:br>
              <a:rPr lang="en" sz="2250" dirty="0"/>
            </a:br>
            <a:br>
              <a:rPr lang="en" sz="2250" dirty="0"/>
            </a:br>
            <a:r>
              <a:rPr lang="en" sz="2250" dirty="0"/>
              <a:t>Network Preparation</a:t>
            </a:r>
            <a:br>
              <a:rPr lang="en" sz="2250" dirty="0"/>
            </a:br>
            <a:br>
              <a:rPr lang="en" sz="2250" dirty="0"/>
            </a:br>
            <a:r>
              <a:rPr lang="en" sz="2250" dirty="0"/>
              <a:t>Proctor Caching</a:t>
            </a:r>
            <a:br>
              <a:rPr lang="en" sz="2250" dirty="0"/>
            </a:br>
            <a:br>
              <a:rPr lang="en" sz="2250" dirty="0"/>
            </a:br>
            <a:r>
              <a:rPr lang="en" sz="2250" dirty="0"/>
              <a:t>Device Preparation</a:t>
            </a:r>
            <a:br>
              <a:rPr lang="en" sz="2250" dirty="0"/>
            </a:br>
            <a:br>
              <a:rPr lang="en" sz="2250" dirty="0"/>
            </a:br>
            <a:r>
              <a:rPr lang="en" sz="2250" dirty="0"/>
              <a:t>Infrastructure Trial</a:t>
            </a:r>
            <a:br>
              <a:rPr lang="en" sz="2250" dirty="0"/>
            </a:br>
            <a:br>
              <a:rPr lang="en" sz="2250" dirty="0"/>
            </a:br>
            <a:r>
              <a:rPr lang="en" sz="2250" dirty="0">
                <a:solidFill>
                  <a:srgbClr val="FFC000"/>
                </a:solidFill>
              </a:rPr>
              <a:t>Support During Testing</a:t>
            </a:r>
          </a:p>
        </p:txBody>
      </p:sp>
      <p:grpSp>
        <p:nvGrpSpPr>
          <p:cNvPr id="3" name="Group 2"/>
          <p:cNvGrpSpPr/>
          <p:nvPr/>
        </p:nvGrpSpPr>
        <p:grpSpPr>
          <a:xfrm rot="5400000">
            <a:off x="816972" y="3452479"/>
            <a:ext cx="3487454" cy="428634"/>
            <a:chOff x="2336813" y="6000905"/>
            <a:chExt cx="4959933" cy="609610"/>
          </a:xfrm>
        </p:grpSpPr>
        <p:sp>
          <p:nvSpPr>
            <p:cNvPr id="8" name="Oval 7">
              <a:hlinkClick r:id="rId2" action="ppaction://hlinksldjump"/>
            </p:cNvPr>
            <p:cNvSpPr/>
            <p:nvPr/>
          </p:nvSpPr>
          <p:spPr bwMode="auto">
            <a:xfrm>
              <a:off x="2344029" y="6000905"/>
              <a:ext cx="588636" cy="609601"/>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Oval 8">
              <a:hlinkClick r:id="" action="ppaction://noaction"/>
            </p:cNvPr>
            <p:cNvSpPr/>
            <p:nvPr/>
          </p:nvSpPr>
          <p:spPr bwMode="auto">
            <a:xfrm>
              <a:off x="3189330" y="6000914"/>
              <a:ext cx="588636" cy="609601"/>
            </a:xfrm>
            <a:prstGeom prst="ellipse">
              <a:avLst/>
            </a:prstGeom>
            <a:solidFill>
              <a:schemeClr val="accent6"/>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1" name="Oval 10">
              <a:hlinkClick r:id="rId3" action="ppaction://hlinksldjump"/>
            </p:cNvPr>
            <p:cNvSpPr/>
            <p:nvPr/>
          </p:nvSpPr>
          <p:spPr bwMode="auto">
            <a:xfrm>
              <a:off x="4079747" y="6000914"/>
              <a:ext cx="588636" cy="609600"/>
            </a:xfrm>
            <a:prstGeom prst="ellipse">
              <a:avLst/>
            </a:prstGeom>
            <a:solidFill>
              <a:schemeClr val="accent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2" name="Oval 11">
              <a:hlinkClick r:id="rId4" action="ppaction://hlinksldjump"/>
            </p:cNvPr>
            <p:cNvSpPr/>
            <p:nvPr/>
          </p:nvSpPr>
          <p:spPr bwMode="auto">
            <a:xfrm>
              <a:off x="4970163" y="6000914"/>
              <a:ext cx="588636" cy="609600"/>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Oval 12">
              <a:hlinkClick r:id="rId5" action="ppaction://hlinksldjump"/>
            </p:cNvPr>
            <p:cNvSpPr/>
            <p:nvPr/>
          </p:nvSpPr>
          <p:spPr bwMode="auto">
            <a:xfrm>
              <a:off x="5847438" y="6000914"/>
              <a:ext cx="588636" cy="609599"/>
            </a:xfrm>
            <a:prstGeom prst="ellipse">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Oval 13">
              <a:hlinkClick r:id="rId6" action="ppaction://hlinksldjump"/>
            </p:cNvPr>
            <p:cNvSpPr/>
            <p:nvPr/>
          </p:nvSpPr>
          <p:spPr bwMode="auto">
            <a:xfrm>
              <a:off x="6708110" y="6000914"/>
              <a:ext cx="588636" cy="609599"/>
            </a:xfrm>
            <a:prstGeom prst="ellipse">
              <a:avLst/>
            </a:prstGeom>
            <a:solidFill>
              <a:srgbClr val="FFC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5" name="Rectangle 14">
              <a:hlinkClick r:id="rId2" action="ppaction://hlinksldjump"/>
            </p:cNvPr>
            <p:cNvSpPr/>
            <p:nvPr/>
          </p:nvSpPr>
          <p:spPr>
            <a:xfrm rot="16200000">
              <a:off x="2466391" y="5983592"/>
              <a:ext cx="325619" cy="584776"/>
            </a:xfrm>
            <a:prstGeom prst="rect">
              <a:avLst/>
            </a:prstGeom>
            <a:noFill/>
            <a:ln>
              <a:noFill/>
            </a:ln>
          </p:spPr>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1</a:t>
              </a:r>
            </a:p>
          </p:txBody>
        </p:sp>
        <p:sp>
          <p:nvSpPr>
            <p:cNvPr id="16" name="Rectangle 15">
              <a:hlinkClick r:id="rId3" action="ppaction://hlinksldjump"/>
            </p:cNvPr>
            <p:cNvSpPr/>
            <p:nvPr/>
          </p:nvSpPr>
          <p:spPr>
            <a:xfrm rot="16200000">
              <a:off x="4248781" y="6012659"/>
              <a:ext cx="267485"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3</a:t>
              </a:r>
            </a:p>
          </p:txBody>
        </p:sp>
        <p:sp>
          <p:nvSpPr>
            <p:cNvPr id="17" name="Rectangle 16">
              <a:hlinkClick r:id="rId5" action="ppaction://hlinksldjump"/>
            </p:cNvPr>
            <p:cNvSpPr/>
            <p:nvPr/>
          </p:nvSpPr>
          <p:spPr>
            <a:xfrm rot="16200000">
              <a:off x="5973614"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5</a:t>
              </a:r>
            </a:p>
          </p:txBody>
        </p:sp>
        <p:sp>
          <p:nvSpPr>
            <p:cNvPr id="18" name="Rectangle 17">
              <a:hlinkClick r:id="" action="ppaction://noaction"/>
            </p:cNvPr>
            <p:cNvSpPr/>
            <p:nvPr/>
          </p:nvSpPr>
          <p:spPr>
            <a:xfrm rot="16200000">
              <a:off x="3317438" y="6013626"/>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2</a:t>
              </a:r>
            </a:p>
          </p:txBody>
        </p:sp>
        <p:sp>
          <p:nvSpPr>
            <p:cNvPr id="19" name="Rectangle 18">
              <a:hlinkClick r:id="rId4" action="ppaction://hlinksldjump"/>
            </p:cNvPr>
            <p:cNvSpPr/>
            <p:nvPr/>
          </p:nvSpPr>
          <p:spPr>
            <a:xfrm rot="16200000">
              <a:off x="5095929" y="6033857"/>
              <a:ext cx="336283" cy="58477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4</a:t>
              </a:r>
            </a:p>
          </p:txBody>
        </p:sp>
        <p:sp>
          <p:nvSpPr>
            <p:cNvPr id="20" name="Rectangle 19">
              <a:hlinkClick r:id="rId6" action="ppaction://hlinksldjump"/>
            </p:cNvPr>
            <p:cNvSpPr/>
            <p:nvPr/>
          </p:nvSpPr>
          <p:spPr>
            <a:xfrm rot="16200000">
              <a:off x="6824049" y="6013626"/>
              <a:ext cx="336283" cy="584776"/>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lIns="64294" tIns="32147" rIns="64294" bIns="32147">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250" dirty="0">
                  <a:ln/>
                  <a:solidFill>
                    <a:schemeClr val="bg1"/>
                  </a:solidFill>
                  <a:latin typeface="Museo Slab 500" panose="02000000000000000000" pitchFamily="50" charset="0"/>
                </a:rPr>
                <a:t>6</a:t>
              </a:r>
            </a:p>
          </p:txBody>
        </p:sp>
      </p:grpSp>
      <p:sp>
        <p:nvSpPr>
          <p:cNvPr id="22" name="TextBox 21"/>
          <p:cNvSpPr txBox="1"/>
          <p:nvPr/>
        </p:nvSpPr>
        <p:spPr>
          <a:xfrm>
            <a:off x="-38879" y="1038935"/>
            <a:ext cx="2510816" cy="707886"/>
          </a:xfrm>
          <a:prstGeom prst="rect">
            <a:avLst/>
          </a:prstGeom>
          <a:noFill/>
        </p:spPr>
        <p:txBody>
          <a:bodyPr wrap="none" rtlCol="0">
            <a:spAutoFit/>
          </a:bodyPr>
          <a:lstStyle/>
          <a:p>
            <a:r>
              <a:rPr lang="en-US" sz="4000" dirty="0">
                <a:solidFill>
                  <a:schemeClr val="bg1"/>
                </a:solidFill>
                <a:latin typeface="Museo Slab 500" panose="02000000000000000000" pitchFamily="50" charset="0"/>
                <a:ea typeface="+mj-ea"/>
                <a:cs typeface="+mj-cs"/>
              </a:rPr>
              <a:t>Section 6</a:t>
            </a:r>
          </a:p>
        </p:txBody>
      </p:sp>
    </p:spTree>
    <p:extLst>
      <p:ext uri="{BB962C8B-B14F-4D97-AF65-F5344CB8AC3E}">
        <p14:creationId xmlns:p14="http://schemas.microsoft.com/office/powerpoint/2010/main" val="6724436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1"/>
          <p:cNvSpPr txBox="1">
            <a:spLocks/>
          </p:cNvSpPr>
          <p:nvPr/>
        </p:nvSpPr>
        <p:spPr>
          <a:xfrm>
            <a:off x="553641" y="482203"/>
            <a:ext cx="7715250" cy="878681"/>
          </a:xfrm>
          <a:prstGeom prst="rect">
            <a:avLst/>
          </a:prstGeom>
        </p:spPr>
        <p:txBody>
          <a:bodyPr anchor="b"/>
          <a:lstStyle>
            <a:lvl1pPr algn="ctr" defTabSz="584200" rtl="0" eaLnBrk="0" fontAlgn="base" hangingPunct="0">
              <a:spcBef>
                <a:spcPct val="0"/>
              </a:spcBef>
              <a:spcAft>
                <a:spcPct val="0"/>
              </a:spcAft>
              <a:defRPr sz="6600" b="1" i="1">
                <a:solidFill>
                  <a:srgbClr val="53585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pPr algn="l"/>
            <a:endParaRPr lang="en-US" sz="4640" kern="0" dirty="0"/>
          </a:p>
        </p:txBody>
      </p:sp>
      <p:sp>
        <p:nvSpPr>
          <p:cNvPr id="33" name="Content Placeholder 1"/>
          <p:cNvSpPr txBox="1">
            <a:spLocks/>
          </p:cNvSpPr>
          <p:nvPr/>
        </p:nvSpPr>
        <p:spPr>
          <a:xfrm>
            <a:off x="446484" y="1446609"/>
            <a:ext cx="8565926" cy="4836399"/>
          </a:xfrm>
          <a:prstGeom prst="rect">
            <a:avLst/>
          </a:prstGeom>
        </p:spPr>
        <p:txBody>
          <a:bodyPr vert="horz" numCol="1" anchor="t"/>
          <a:lstStyle>
            <a:lvl1pPr marL="0" indent="0" algn="ctr" defTabSz="584200" rtl="0" eaLnBrk="0" fontAlgn="base" hangingPunct="0">
              <a:spcBef>
                <a:spcPts val="4200"/>
              </a:spcBef>
              <a:spcAft>
                <a:spcPct val="0"/>
              </a:spcAft>
              <a:buNone/>
              <a:defRPr sz="3000">
                <a:solidFill>
                  <a:srgbClr val="53585F"/>
                </a:solidFill>
                <a:latin typeface="+mn-lt"/>
                <a:ea typeface="+mn-ea"/>
                <a:cs typeface="+mn-cs"/>
                <a:sym typeface="Trebuchet MS" pitchFamily="-100" charset="0"/>
              </a:defRPr>
            </a:lvl1pPr>
            <a:lvl2pPr marL="4572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2pPr>
            <a:lvl3pPr marL="9144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3pPr>
            <a:lvl4pPr marL="13716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4pPr>
            <a:lvl5pPr marL="1828800" indent="0" algn="ctr" defTabSz="584200" rtl="0" eaLnBrk="0" fontAlgn="base" hangingPunct="0">
              <a:spcBef>
                <a:spcPts val="4200"/>
              </a:spcBef>
              <a:spcAft>
                <a:spcPct val="0"/>
              </a:spcAft>
              <a:buNone/>
              <a:defRPr sz="3000">
                <a:solidFill>
                  <a:srgbClr val="5C6670"/>
                </a:solidFill>
                <a:latin typeface="+mn-lt"/>
                <a:ea typeface="+mn-ea"/>
                <a:cs typeface="+mn-cs"/>
                <a:sym typeface="Trebuchet MS" pitchFamily="-100" charset="0"/>
              </a:defRPr>
            </a:lvl5pPr>
            <a:lvl6pPr marL="22860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6pPr>
            <a:lvl7pPr marL="27432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7pPr>
            <a:lvl8pPr marL="32004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8pPr>
            <a:lvl9pPr marL="3657600" indent="0" algn="ctr" defTabSz="584200" rtl="0" fontAlgn="base" hangingPunct="0">
              <a:spcBef>
                <a:spcPts val="4200"/>
              </a:spcBef>
              <a:spcAft>
                <a:spcPct val="0"/>
              </a:spcAft>
              <a:buNone/>
              <a:defRPr sz="3000">
                <a:solidFill>
                  <a:srgbClr val="5C6670"/>
                </a:solidFill>
                <a:latin typeface="+mn-lt"/>
                <a:ea typeface="+mn-ea"/>
                <a:cs typeface="+mn-cs"/>
                <a:sym typeface="Trebuchet MS" pitchFamily="-100" charset="0"/>
              </a:defRPr>
            </a:lvl9pPr>
          </a:lstStyle>
          <a:p>
            <a:pPr algn="l"/>
            <a:r>
              <a:rPr lang="en-US" sz="2250" b="1" dirty="0"/>
              <a:t>Test Administration Support </a:t>
            </a:r>
          </a:p>
          <a:p>
            <a:pPr algn="l"/>
            <a:r>
              <a:rPr lang="en-US" sz="2250" b="1" kern="0" dirty="0"/>
              <a:t>TestNav 8 Online Support Troubleshooting Section</a:t>
            </a:r>
            <a:br>
              <a:rPr lang="en-US" sz="2250" kern="0" dirty="0"/>
            </a:br>
            <a:r>
              <a:rPr lang="en-US" sz="2250" kern="0" dirty="0">
                <a:hlinkClick r:id="rId3"/>
              </a:rPr>
              <a:t>https://support.assessment.pearson.com/x/CgACAQ</a:t>
            </a:r>
            <a:endParaRPr lang="en-US" sz="2250" kern="0" dirty="0"/>
          </a:p>
          <a:p>
            <a:pPr algn="l"/>
            <a:r>
              <a:rPr lang="en-US" sz="2250" b="1" dirty="0"/>
              <a:t>TestNav 8 Error Codes</a:t>
            </a:r>
            <a:br>
              <a:rPr lang="en-US" sz="2250" b="1" dirty="0"/>
            </a:br>
            <a:r>
              <a:rPr lang="en-US" sz="2250" kern="0" dirty="0">
                <a:hlinkClick r:id="rId4"/>
              </a:rPr>
              <a:t>https://support.assessment.pearson.com/x/DwACAQ</a:t>
            </a:r>
            <a:endParaRPr lang="en-US" sz="2250" kern="0" dirty="0"/>
          </a:p>
          <a:p>
            <a:pPr algn="l"/>
            <a:r>
              <a:rPr lang="en-US" sz="2250" b="1" dirty="0"/>
              <a:t>EWS Potential Scenarios</a:t>
            </a:r>
            <a:br>
              <a:rPr lang="en-US" sz="2250" b="1" dirty="0"/>
            </a:br>
            <a:r>
              <a:rPr lang="en-US" sz="2250" dirty="0">
                <a:hlinkClick r:id="rId5"/>
              </a:rPr>
              <a:t>https://support.assessment.pearson.com/x/DgACAQ</a:t>
            </a:r>
            <a:r>
              <a:rPr lang="en-US" sz="2250" dirty="0"/>
              <a:t> </a:t>
            </a:r>
          </a:p>
          <a:p>
            <a:pPr algn="l"/>
            <a:r>
              <a:rPr lang="en-US" sz="2250" kern="0" dirty="0"/>
              <a:t> </a:t>
            </a:r>
          </a:p>
        </p:txBody>
      </p:sp>
      <p:sp>
        <p:nvSpPr>
          <p:cNvPr id="34" name="Rectangle 33">
            <a:hlinkClick r:id="rId6" action="ppaction://hlinksldjump"/>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
        <p:nvSpPr>
          <p:cNvPr id="2" name="Title 1"/>
          <p:cNvSpPr>
            <a:spLocks noGrp="1"/>
          </p:cNvSpPr>
          <p:nvPr>
            <p:ph type="title"/>
          </p:nvPr>
        </p:nvSpPr>
        <p:spPr/>
        <p:txBody>
          <a:bodyPr>
            <a:noAutofit/>
          </a:bodyPr>
          <a:lstStyle/>
          <a:p>
            <a:r>
              <a:rPr lang="en-US" sz="3200" kern="0" dirty="0"/>
              <a:t>Online Resources</a:t>
            </a:r>
            <a:br>
              <a:rPr lang="en-US" sz="3200" kern="0" dirty="0"/>
            </a:br>
            <a:endParaRPr lang="en-US" sz="3200" dirty="0"/>
          </a:p>
        </p:txBody>
      </p:sp>
    </p:spTree>
    <p:extLst>
      <p:ext uri="{BB962C8B-B14F-4D97-AF65-F5344CB8AC3E}">
        <p14:creationId xmlns:p14="http://schemas.microsoft.com/office/powerpoint/2010/main" val="5925314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135172"/>
            <a:ext cx="5543357" cy="875760"/>
          </a:xfrm>
        </p:spPr>
        <p:txBody>
          <a:bodyPr>
            <a:noAutofit/>
          </a:bodyPr>
          <a:lstStyle/>
          <a:p>
            <a:r>
              <a:rPr lang="en-US" sz="3200" dirty="0"/>
              <a:t>Early Warning System (EWS)</a:t>
            </a:r>
          </a:p>
        </p:txBody>
      </p:sp>
      <p:graphicFrame>
        <p:nvGraphicFramePr>
          <p:cNvPr id="2" name="Content Placeholder 1">
            <a:extLst>
              <a:ext uri="{FF2B5EF4-FFF2-40B4-BE49-F238E27FC236}">
                <a16:creationId xmlns:a16="http://schemas.microsoft.com/office/drawing/2014/main" id="{E90FC063-7D73-4265-8058-589F158B514C}"/>
              </a:ext>
            </a:extLst>
          </p:cNvPr>
          <p:cNvGraphicFramePr>
            <a:graphicFrameLocks noGrp="1"/>
          </p:cNvGraphicFramePr>
          <p:nvPr>
            <p:ph idx="1"/>
            <p:extLst>
              <p:ext uri="{D42A27DB-BD31-4B8C-83A1-F6EECF244321}">
                <p14:modId xmlns:p14="http://schemas.microsoft.com/office/powerpoint/2010/main" val="845863009"/>
              </p:ext>
            </p:extLst>
          </p:nvPr>
        </p:nvGraphicFramePr>
        <p:xfrm>
          <a:off x="245192" y="1425103"/>
          <a:ext cx="8320309"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noChangeArrowheads="1"/>
          </p:cNvPicPr>
          <p:nvPr/>
        </p:nvPicPr>
        <p:blipFill>
          <a:blip r:embed="rId7" cstate="print"/>
          <a:srcRect/>
          <a:stretch>
            <a:fillRect/>
          </a:stretch>
        </p:blipFill>
        <p:spPr bwMode="auto">
          <a:xfrm>
            <a:off x="3540995" y="2433334"/>
            <a:ext cx="5357813" cy="2624212"/>
          </a:xfrm>
          <a:prstGeom prst="rect">
            <a:avLst/>
          </a:prstGeom>
          <a:noFill/>
          <a:ln w="9525">
            <a:noFill/>
            <a:miter lim="800000"/>
            <a:headEnd/>
            <a:tailEnd/>
          </a:ln>
        </p:spPr>
      </p:pic>
      <p:sp>
        <p:nvSpPr>
          <p:cNvPr id="32" name="Rectangle 31">
            <a:hlinkClick r:id="rId8" action="ppaction://hlinksldjump"/>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Tree>
    <p:extLst>
      <p:ext uri="{BB962C8B-B14F-4D97-AF65-F5344CB8AC3E}">
        <p14:creationId xmlns:p14="http://schemas.microsoft.com/office/powerpoint/2010/main" val="25858651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5194" y="159026"/>
            <a:ext cx="4923154" cy="851906"/>
          </a:xfrm>
        </p:spPr>
        <p:txBody>
          <a:bodyPr>
            <a:noAutofit/>
          </a:bodyPr>
          <a:lstStyle/>
          <a:p>
            <a:r>
              <a:rPr lang="en-US" sz="3200" dirty="0"/>
              <a:t>Early Warning System Design</a:t>
            </a:r>
          </a:p>
        </p:txBody>
      </p:sp>
      <p:graphicFrame>
        <p:nvGraphicFramePr>
          <p:cNvPr id="2" name="Content Placeholder 1">
            <a:extLst>
              <a:ext uri="{FF2B5EF4-FFF2-40B4-BE49-F238E27FC236}">
                <a16:creationId xmlns:a16="http://schemas.microsoft.com/office/drawing/2014/main" id="{2C6CD91E-4A0B-48F9-9D34-FF80B3A9610A}"/>
              </a:ext>
            </a:extLst>
          </p:cNvPr>
          <p:cNvGraphicFramePr>
            <a:graphicFrameLocks noGrp="1"/>
          </p:cNvGraphicFramePr>
          <p:nvPr>
            <p:ph idx="1"/>
            <p:extLst>
              <p:ext uri="{D42A27DB-BD31-4B8C-83A1-F6EECF244321}">
                <p14:modId xmlns:p14="http://schemas.microsoft.com/office/powerpoint/2010/main" val="3664952967"/>
              </p:ext>
            </p:extLst>
          </p:nvPr>
        </p:nvGraphicFramePr>
        <p:xfrm>
          <a:off x="245193" y="1472371"/>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27">
            <a:hlinkClick r:id="rId8" action="ppaction://hlinksldjump"/>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Tree>
    <p:extLst>
      <p:ext uri="{BB962C8B-B14F-4D97-AF65-F5344CB8AC3E}">
        <p14:creationId xmlns:p14="http://schemas.microsoft.com/office/powerpoint/2010/main" val="2903820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C0620AAC-824A-4A0B-81F4-A3373E938DB3}"/>
              </a:ext>
            </a:extLst>
          </p:cNvPr>
          <p:cNvGraphicFramePr>
            <a:graphicFrameLocks noGrp="1"/>
          </p:cNvGraphicFramePr>
          <p:nvPr>
            <p:ph sz="half" idx="1"/>
            <p:extLst>
              <p:ext uri="{D42A27DB-BD31-4B8C-83A1-F6EECF244321}">
                <p14:modId xmlns:p14="http://schemas.microsoft.com/office/powerpoint/2010/main" val="4003915319"/>
              </p:ext>
            </p:extLst>
          </p:nvPr>
        </p:nvGraphicFramePr>
        <p:xfrm>
          <a:off x="245194" y="1455005"/>
          <a:ext cx="4448104" cy="509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0" name="Title 1"/>
          <p:cNvSpPr>
            <a:spLocks noGrp="1"/>
          </p:cNvSpPr>
          <p:nvPr>
            <p:ph type="title"/>
          </p:nvPr>
        </p:nvSpPr>
        <p:spPr>
          <a:xfrm>
            <a:off x="245194" y="174929"/>
            <a:ext cx="4177516" cy="836003"/>
          </a:xfrm>
        </p:spPr>
        <p:txBody>
          <a:bodyPr>
            <a:noAutofit/>
          </a:bodyPr>
          <a:lstStyle/>
          <a:p>
            <a:r>
              <a:rPr lang="en-US" sz="3200" dirty="0"/>
              <a:t>Student Responses – SRF Files</a:t>
            </a:r>
          </a:p>
        </p:txBody>
      </p:sp>
      <p:sp>
        <p:nvSpPr>
          <p:cNvPr id="28" name="Rectangle 27">
            <a:hlinkClick r:id="rId8" action="ppaction://hlinksldjump"/>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pic>
        <p:nvPicPr>
          <p:cNvPr id="5" name="Picture 2" descr="https://support.assessment.pearson.com/download/attachments/15892524/PAsup_TestNavConfigurations_SFTP.png?version=1&amp;modificationDate=1451936638000&amp;api=v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4785" y="1455005"/>
            <a:ext cx="4134021" cy="4641206"/>
          </a:xfrm>
          <a:prstGeom prst="rect">
            <a:avLst/>
          </a:prstGeom>
          <a:noFill/>
          <a:ln>
            <a:solidFill>
              <a:srgbClr val="14943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548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p:nvPr>
        </p:nvSpPr>
        <p:spPr/>
        <p:txBody>
          <a:bodyPr vert="horz" lIns="91439" tIns="45719" rIns="91439" bIns="45719" rtlCol="0" anchor="t" anchorCtr="0">
            <a:normAutofit/>
          </a:bodyPr>
          <a:lstStyle/>
          <a:p>
            <a:pPr eaLnBrk="1" hangingPunct="1"/>
            <a:r>
              <a:rPr lang="en-US" sz="3200" dirty="0" err="1"/>
              <a:t>TestNav</a:t>
            </a:r>
            <a:r>
              <a:rPr lang="en-US" sz="3200" dirty="0"/>
              <a:t> 8 Error Codes</a:t>
            </a:r>
          </a:p>
        </p:txBody>
      </p:sp>
      <p:graphicFrame>
        <p:nvGraphicFramePr>
          <p:cNvPr id="2" name="Content Placeholder 1">
            <a:extLst>
              <a:ext uri="{FF2B5EF4-FFF2-40B4-BE49-F238E27FC236}">
                <a16:creationId xmlns:a16="http://schemas.microsoft.com/office/drawing/2014/main" id="{74C1E738-E63A-4374-BB6F-1DAF7A9D928D}"/>
              </a:ext>
            </a:extLst>
          </p:cNvPr>
          <p:cNvGraphicFramePr>
            <a:graphicFrameLocks noGrp="1"/>
          </p:cNvGraphicFramePr>
          <p:nvPr>
            <p:ph idx="1"/>
            <p:extLst>
              <p:ext uri="{D42A27DB-BD31-4B8C-83A1-F6EECF244321}">
                <p14:modId xmlns:p14="http://schemas.microsoft.com/office/powerpoint/2010/main" val="3445734155"/>
              </p:ext>
            </p:extLst>
          </p:nvPr>
        </p:nvGraphicFramePr>
        <p:xfrm>
          <a:off x="245193" y="1435048"/>
          <a:ext cx="8722344" cy="240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ctangle 27">
            <a:hlinkClick r:id="rId8" action="ppaction://hlinksldjump"/>
          </p:cNvPr>
          <p:cNvSpPr/>
          <p:nvPr/>
        </p:nvSpPr>
        <p:spPr bwMode="auto">
          <a:xfrm>
            <a:off x="7091940" y="6467383"/>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pic>
        <p:nvPicPr>
          <p:cNvPr id="3" name="Picture 2" descr="Graphical user interface, text, application&#10;&#10;Description automatically generated">
            <a:extLst>
              <a:ext uri="{FF2B5EF4-FFF2-40B4-BE49-F238E27FC236}">
                <a16:creationId xmlns:a16="http://schemas.microsoft.com/office/drawing/2014/main" id="{84D7C34B-EC56-6640-B947-3AF9909A64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199" y="3842928"/>
            <a:ext cx="5465852" cy="2892346"/>
          </a:xfrm>
          <a:prstGeom prst="rect">
            <a:avLst/>
          </a:prstGeom>
        </p:spPr>
      </p:pic>
    </p:spTree>
    <p:extLst>
      <p:ext uri="{BB962C8B-B14F-4D97-AF65-F5344CB8AC3E}">
        <p14:creationId xmlns:p14="http://schemas.microsoft.com/office/powerpoint/2010/main" val="1553663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Online Test Security</a:t>
            </a:r>
          </a:p>
        </p:txBody>
      </p:sp>
      <p:graphicFrame>
        <p:nvGraphicFramePr>
          <p:cNvPr id="2" name="Content Placeholder 1">
            <a:extLst>
              <a:ext uri="{FF2B5EF4-FFF2-40B4-BE49-F238E27FC236}">
                <a16:creationId xmlns:a16="http://schemas.microsoft.com/office/drawing/2014/main" id="{6EE6EEE7-569E-4CC2-ADD8-A7927A4DDCFC}"/>
              </a:ext>
            </a:extLst>
          </p:cNvPr>
          <p:cNvGraphicFramePr>
            <a:graphicFrameLocks noGrp="1"/>
          </p:cNvGraphicFramePr>
          <p:nvPr>
            <p:ph idx="1"/>
            <p:extLst>
              <p:ext uri="{D42A27DB-BD31-4B8C-83A1-F6EECF244321}">
                <p14:modId xmlns:p14="http://schemas.microsoft.com/office/powerpoint/2010/main" val="2820252021"/>
              </p:ext>
            </p:extLst>
          </p:nvPr>
        </p:nvGraphicFramePr>
        <p:xfrm>
          <a:off x="245193" y="1481701"/>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E12F4E5-7D7D-40AF-A817-61C230F14715}"/>
              </a:ext>
            </a:extLst>
          </p:cNvPr>
          <p:cNvSpPr txBox="1"/>
          <p:nvPr/>
        </p:nvSpPr>
        <p:spPr>
          <a:xfrm>
            <a:off x="365081" y="6211669"/>
            <a:ext cx="4892842" cy="646331"/>
          </a:xfrm>
          <a:prstGeom prst="rect">
            <a:avLst/>
          </a:prstGeom>
          <a:noFill/>
        </p:spPr>
        <p:txBody>
          <a:bodyPr wrap="square" rtlCol="0">
            <a:spAutoFit/>
          </a:bodyPr>
          <a:lstStyle/>
          <a:p>
            <a:r>
              <a:rPr lang="en-US" dirty="0">
                <a:hlinkClick r:id="rId8"/>
              </a:rPr>
              <a:t>http://www.cde.state.co.us/assessment/dtcsoa</a:t>
            </a:r>
            <a:r>
              <a:rPr lang="en-US" dirty="0"/>
              <a:t> </a:t>
            </a:r>
          </a:p>
          <a:p>
            <a:endParaRPr lang="en-US" dirty="0"/>
          </a:p>
        </p:txBody>
      </p:sp>
    </p:spTree>
    <p:extLst>
      <p:ext uri="{BB962C8B-B14F-4D97-AF65-F5344CB8AC3E}">
        <p14:creationId xmlns:p14="http://schemas.microsoft.com/office/powerpoint/2010/main" val="16213195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Maintaining Security of the Assessments</a:t>
            </a:r>
          </a:p>
        </p:txBody>
      </p:sp>
      <p:graphicFrame>
        <p:nvGraphicFramePr>
          <p:cNvPr id="2" name="Content Placeholder 1">
            <a:extLst>
              <a:ext uri="{FF2B5EF4-FFF2-40B4-BE49-F238E27FC236}">
                <a16:creationId xmlns:a16="http://schemas.microsoft.com/office/drawing/2014/main" id="{F977E215-53BD-4257-91FB-9E3216F27C86}"/>
              </a:ext>
            </a:extLst>
          </p:cNvPr>
          <p:cNvGraphicFramePr>
            <a:graphicFrameLocks noGrp="1"/>
          </p:cNvGraphicFramePr>
          <p:nvPr>
            <p:ph idx="1"/>
            <p:extLst>
              <p:ext uri="{D42A27DB-BD31-4B8C-83A1-F6EECF244321}">
                <p14:modId xmlns:p14="http://schemas.microsoft.com/office/powerpoint/2010/main" val="1442664273"/>
              </p:ext>
            </p:extLst>
          </p:nvPr>
        </p:nvGraphicFramePr>
        <p:xfrm>
          <a:off x="245193" y="1275347"/>
          <a:ext cx="8642134" cy="549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9009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Prepare Devices to Meet Security Needs</a:t>
            </a:r>
          </a:p>
        </p:txBody>
      </p:sp>
      <p:graphicFrame>
        <p:nvGraphicFramePr>
          <p:cNvPr id="2" name="Content Placeholder 1">
            <a:extLst>
              <a:ext uri="{FF2B5EF4-FFF2-40B4-BE49-F238E27FC236}">
                <a16:creationId xmlns:a16="http://schemas.microsoft.com/office/drawing/2014/main" id="{DDA61CC3-184B-4880-A671-2C60D8C981E0}"/>
              </a:ext>
            </a:extLst>
          </p:cNvPr>
          <p:cNvGraphicFramePr>
            <a:graphicFrameLocks noGrp="1"/>
          </p:cNvGraphicFramePr>
          <p:nvPr>
            <p:ph idx="1"/>
            <p:extLst>
              <p:ext uri="{D42A27DB-BD31-4B8C-83A1-F6EECF244321}">
                <p14:modId xmlns:p14="http://schemas.microsoft.com/office/powerpoint/2010/main" val="3193758560"/>
              </p:ext>
            </p:extLst>
          </p:nvPr>
        </p:nvGraphicFramePr>
        <p:xfrm>
          <a:off x="156411" y="2141621"/>
          <a:ext cx="8831178" cy="292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0776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93" y="0"/>
            <a:ext cx="6081865" cy="1010932"/>
          </a:xfrm>
        </p:spPr>
        <p:txBody>
          <a:bodyPr>
            <a:noAutofit/>
          </a:bodyPr>
          <a:lstStyle/>
          <a:p>
            <a:r>
              <a:rPr lang="en-US" sz="2800" dirty="0"/>
              <a:t>Monitoring and Reporting Security Breaches and Testing Irregularities</a:t>
            </a:r>
          </a:p>
        </p:txBody>
      </p:sp>
      <p:graphicFrame>
        <p:nvGraphicFramePr>
          <p:cNvPr id="2" name="Content Placeholder 1">
            <a:extLst>
              <a:ext uri="{FF2B5EF4-FFF2-40B4-BE49-F238E27FC236}">
                <a16:creationId xmlns:a16="http://schemas.microsoft.com/office/drawing/2014/main" id="{481004C3-3345-4A40-AE96-D6D623A156B6}"/>
              </a:ext>
            </a:extLst>
          </p:cNvPr>
          <p:cNvGraphicFramePr>
            <a:graphicFrameLocks noGrp="1"/>
          </p:cNvGraphicFramePr>
          <p:nvPr>
            <p:ph idx="1"/>
            <p:extLst>
              <p:ext uri="{D42A27DB-BD31-4B8C-83A1-F6EECF244321}">
                <p14:modId xmlns:p14="http://schemas.microsoft.com/office/powerpoint/2010/main" val="1127619929"/>
              </p:ext>
            </p:extLst>
          </p:nvPr>
        </p:nvGraphicFramePr>
        <p:xfrm>
          <a:off x="0" y="1371600"/>
          <a:ext cx="9144000" cy="5358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146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68.571"/>
  <p:tag name="ISPRING_SLIDE_ID" val="{FC57EAD6-8E17-4C71-9937-60C8290AB56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53"/>
  <p:tag name="ISPRING_SLIDE_INDENT_LEVEL" val="1"/>
  <p:tag name="ISPRING_SLIDE_ID" val="{8D4D5AE3-DA74-4137-8967-AD26C6BAD147}"/>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0.031"/>
  <p:tag name="ISPRING_SLIDE_ID" val="{D96B3AFE-A611-4969-92B5-AD8935E93CC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3.035"/>
  <p:tag name="ISPRING_SLIDE_ID" val="{AE5DCAFB-BD9A-4E24-8B1B-76DD72D1CB5B}"/>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ompleted Configuration"/>
  <p:tag name="GENSWF_ADVANCE_TIME" val="16.07"/>
  <p:tag name="ISPRING_SLIDE_INDENT_LEVEL" val="1"/>
  <p:tag name="ISPRING_SLIDE_ID" val="{0EAEA93A-F448-4DD0-9F61-B5461C71653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046"/>
  <p:tag name="ISPRING_SLIDE_ID" val="{23E90B1D-31B7-4329-87D3-41D3542DA1F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ame Your Configuration"/>
  <p:tag name="ISPRING_SLIDE_INDENT_LEVEL" val="1"/>
  <p:tag name="GENSWF_ADVANCE_TIME" val="41.561"/>
  <p:tag name="ISPRING_SLIDE_ID" val="{E8F59847-5D63-438B-B048-864F64B5964E}"/>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efault Precaching Computer &amp; TestNav Save Locations"/>
  <p:tag name="GENSWF_ADVANCE_TIME" val="85.37"/>
  <p:tag name="ISPRING_SLIDE_INDENT_LEVEL" val="1"/>
  <p:tag name="ISPRING_SLIDE_ID" val="{1FBDA9AD-0832-4CC4-B0D3-F5346B5924D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ompleted Configuration"/>
  <p:tag name="GENSWF_ADVANCE_TIME" val="16.07"/>
  <p:tag name="ISPRING_SLIDE_INDENT_LEVEL" val="1"/>
  <p:tag name="ISPRING_SLIDE_ID" val="{0EAEA93A-F448-4DD0-9F61-B5461C71653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fa1b2cc5-e0a0-438d-bf22-2d20566d6bd6"/>
  <p:tag name="ARTICULATE_TITLE_TAG" val="Practice Center - Logging In"/>
  <p:tag name="ARTICULATE_SLIDE_PAUSE" val="1"/>
  <p:tag name="ARTICULATE_NAV_LEVEL" val="3"/>
  <p:tag name="ARTICULATE_PLAYLIST_ID" val="-1"/>
  <p:tag name="ARTICULATE_LOCK_SLIDE" val="0"/>
  <p:tag name="ARTICULATE_SLIDE_NAV" val="20"/>
  <p:tag name="ISPRING_CUSTOM_TIMING_USED" val="1"/>
  <p:tag name="GENSWF_ADVANCE_TIME" val="50.55"/>
  <p:tag name="ISPRING_SLIDE_INDENT_LEVEL" val="1"/>
  <p:tag name="ISPRING_SLIDE_ID" val="{A12D70C2-52B6-4BB1-B8FB-647EE26B3CCD}"/>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041"/>
  <p:tag name="ISPRING_SLIDE_ID" val="{B821CAC8-753C-45CF-BD22-086391A3C4EB}"/>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ompleted Configuration"/>
  <p:tag name="GENSWF_ADVANCE_TIME" val="16.07"/>
  <p:tag name="ISPRING_SLIDE_INDENT_LEVEL" val="1"/>
  <p:tag name="ISPRING_SLIDE_ID" val="{0EAEA93A-F448-4DD0-9F61-B5461C71653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536"/>
  <p:tag name="ISPRING_SLIDE_ID" val="{FA9D7756-6ED6-4AF8-AE97-B89606E5044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13432</TotalTime>
  <Words>8232</Words>
  <Application>Microsoft Office PowerPoint</Application>
  <PresentationFormat>On-screen Show (4:3)</PresentationFormat>
  <Paragraphs>955</Paragraphs>
  <Slides>102</Slides>
  <Notes>74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102</vt:i4>
      </vt:variant>
    </vt:vector>
  </HeadingPairs>
  <TitlesOfParts>
    <vt:vector size="111" baseType="lpstr">
      <vt:lpstr>Arial</vt:lpstr>
      <vt:lpstr>Avenir</vt:lpstr>
      <vt:lpstr>Calibri</vt:lpstr>
      <vt:lpstr>Calibri Light</vt:lpstr>
      <vt:lpstr>Helvetica Neue</vt:lpstr>
      <vt:lpstr>Museo Slab 500</vt:lpstr>
      <vt:lpstr>Trebuchet MS</vt:lpstr>
      <vt:lpstr>Verdana</vt:lpstr>
      <vt:lpstr>Office Theme</vt:lpstr>
      <vt:lpstr>2020-2021 CMAS TestNav Technical Site Readiness Training</vt:lpstr>
      <vt:lpstr>CMAS TestNav Technical Site Readiness Training</vt:lpstr>
      <vt:lpstr>Online Testing Components  Network Preparation  Proctor Caching  Device Preparation  Infrastructure Trial  Support During Testing</vt:lpstr>
      <vt:lpstr>Online Testing Components</vt:lpstr>
      <vt:lpstr>Online Resources</vt:lpstr>
      <vt:lpstr>CMAS Online Resources </vt:lpstr>
      <vt:lpstr>Online Testing Components Diagram</vt:lpstr>
      <vt:lpstr>TestNav Components</vt:lpstr>
      <vt:lpstr>Finding the Current Server Version of TestNav</vt:lpstr>
      <vt:lpstr>Finding the Current App Version of TestNav</vt:lpstr>
      <vt:lpstr>TestNav 8.15 Options</vt:lpstr>
      <vt:lpstr>TestNav App Installers</vt:lpstr>
      <vt:lpstr>Proctor Caching</vt:lpstr>
      <vt:lpstr>PearsonAccessnext</vt:lpstr>
      <vt:lpstr>PearsonAccessnext Configurations</vt:lpstr>
      <vt:lpstr>PearsonAccessnext Configurations</vt:lpstr>
      <vt:lpstr>Device Preparation </vt:lpstr>
      <vt:lpstr>TestNav Desktop App Check</vt:lpstr>
      <vt:lpstr>TestNav Desktop Network Check</vt:lpstr>
      <vt:lpstr>Best Practices and Recommendations</vt:lpstr>
      <vt:lpstr>Online Testing Components  Network Preparation  Proctor Caching  Device Preparation  Infrastructure Trial  Support During Testing</vt:lpstr>
      <vt:lpstr>Network Preparation</vt:lpstr>
      <vt:lpstr>Online Resources</vt:lpstr>
      <vt:lpstr>Configure Content Filter &amp; Antivirus Software</vt:lpstr>
      <vt:lpstr>Content Filter &amp; Antivirus Software</vt:lpstr>
      <vt:lpstr>Troubleshooting </vt:lpstr>
      <vt:lpstr>Wireless Network Best Practices  </vt:lpstr>
      <vt:lpstr>Wireless Network Best Practices</vt:lpstr>
      <vt:lpstr>Wireless Network Best Practices  </vt:lpstr>
      <vt:lpstr>Wireless Network Best Practices </vt:lpstr>
      <vt:lpstr>ISP Notification</vt:lpstr>
      <vt:lpstr>Online Testing Components  Network Preparation  Proctor Caching  Device Preparation  Infrastructure Trial  Support During Testing</vt:lpstr>
      <vt:lpstr>Proctor Caching </vt:lpstr>
      <vt:lpstr>Online Resources</vt:lpstr>
      <vt:lpstr>Proctor Caching – The Network</vt:lpstr>
      <vt:lpstr>Proctor Caching Requirements</vt:lpstr>
      <vt:lpstr>Proctor Caching in CMAS 2019</vt:lpstr>
      <vt:lpstr>Proctor Caching History</vt:lpstr>
      <vt:lpstr>Proctor Caching Considerations</vt:lpstr>
      <vt:lpstr>Pre-Installation Planning </vt:lpstr>
      <vt:lpstr>Proctor Caching Requirements </vt:lpstr>
      <vt:lpstr>Install &amp; Device Requirements </vt:lpstr>
      <vt:lpstr>Configure TestNav Setup</vt:lpstr>
      <vt:lpstr>Configure TestNav Setup</vt:lpstr>
      <vt:lpstr>Configure TestNav Setup</vt:lpstr>
      <vt:lpstr>Completed TestNav Configurations</vt:lpstr>
      <vt:lpstr>Import and Export TestNav Configurations</vt:lpstr>
      <vt:lpstr>Proctor Caching Monitoring </vt:lpstr>
      <vt:lpstr>Tests Tab</vt:lpstr>
      <vt:lpstr>Tests Tab – Status</vt:lpstr>
      <vt:lpstr>Client Tab  </vt:lpstr>
      <vt:lpstr>Client Tab – Status</vt:lpstr>
      <vt:lpstr>ProctorCache Password</vt:lpstr>
      <vt:lpstr>Additional Technical Notes</vt:lpstr>
      <vt:lpstr>Online Testing Components  Network Preparation  Proctor Caching  Device Preparation  Infrastructure Trial  Support During Testing</vt:lpstr>
      <vt:lpstr>CMAS Computer OS System Support</vt:lpstr>
      <vt:lpstr>CMAS Computer OS System Support</vt:lpstr>
      <vt:lpstr>CMAS Computer OS System Support</vt:lpstr>
      <vt:lpstr>CMAS Computer Tablet System Support</vt:lpstr>
      <vt:lpstr>Hardware Requirements</vt:lpstr>
      <vt:lpstr>Installable TN on Windows, OSX, &amp; Linux</vt:lpstr>
      <vt:lpstr>TestNav Desktop Mass Install </vt:lpstr>
      <vt:lpstr>Point TestNav 8 App Toward TestNav URL</vt:lpstr>
      <vt:lpstr>Chromebook System Requirements</vt:lpstr>
      <vt:lpstr>Chromebook Highlights</vt:lpstr>
      <vt:lpstr>iPad System Requirements</vt:lpstr>
      <vt:lpstr>iPad Highlights</vt:lpstr>
      <vt:lpstr>Virtual Devices and Online Assessment</vt:lpstr>
      <vt:lpstr>Online Testing Components  Network Preparation  Proctor Caching  Device Preparation  Infrastructure Trial  Support During Testing</vt:lpstr>
      <vt:lpstr>Online Resources</vt:lpstr>
      <vt:lpstr>Description</vt:lpstr>
      <vt:lpstr>Technology Setup</vt:lpstr>
      <vt:lpstr>PearsonAccessnext Setup</vt:lpstr>
      <vt:lpstr>Create Sample Students</vt:lpstr>
      <vt:lpstr>Create Sample Students</vt:lpstr>
      <vt:lpstr>Completed TestNav Configurations</vt:lpstr>
      <vt:lpstr>Create Sessions</vt:lpstr>
      <vt:lpstr>Create Sessions</vt:lpstr>
      <vt:lpstr>Create Sessions</vt:lpstr>
      <vt:lpstr>Precaching Content by Test</vt:lpstr>
      <vt:lpstr>Precaching Content</vt:lpstr>
      <vt:lpstr>Precaching Content</vt:lpstr>
      <vt:lpstr>Precaching Content</vt:lpstr>
      <vt:lpstr>Session Management</vt:lpstr>
      <vt:lpstr>Session Management</vt:lpstr>
      <vt:lpstr>Session Management</vt:lpstr>
      <vt:lpstr>Session Management</vt:lpstr>
      <vt:lpstr>Session Management</vt:lpstr>
      <vt:lpstr>Infrastructure Trial - Demo</vt:lpstr>
      <vt:lpstr>Online Testing Components  Network Preparation  Proctor Caching  Device Preparation  Infrastructure Trial  Support During Testing</vt:lpstr>
      <vt:lpstr>Online Resources </vt:lpstr>
      <vt:lpstr>Early Warning System (EWS)</vt:lpstr>
      <vt:lpstr>Early Warning System Design</vt:lpstr>
      <vt:lpstr>Student Responses – SRF Files</vt:lpstr>
      <vt:lpstr>TestNav 8 Error Codes</vt:lpstr>
      <vt:lpstr>Online Test Security</vt:lpstr>
      <vt:lpstr>Maintaining Security of the Assessments</vt:lpstr>
      <vt:lpstr>Prepare Devices to Meet Security Needs</vt:lpstr>
      <vt:lpstr>Monitoring and Reporting Security Breaches and Testing Irregularities</vt:lpstr>
      <vt:lpstr>Item Irregularities</vt:lpstr>
      <vt:lpstr>CMAS Support</vt:lpstr>
      <vt:lpstr>CDE Support Collin Bonner CDE Assessment Technology Specialist 303-866-6752 bonner_c@cde.state.co.us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Bonner, Collin</cp:lastModifiedBy>
  <cp:revision>138</cp:revision>
  <dcterms:created xsi:type="dcterms:W3CDTF">2019-06-25T17:30:52Z</dcterms:created>
  <dcterms:modified xsi:type="dcterms:W3CDTF">2020-12-14T17:11:36Z</dcterms:modified>
</cp:coreProperties>
</file>